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47"/>
  </p:notesMasterIdLst>
  <p:sldIdLst>
    <p:sldId id="256" r:id="rId4"/>
    <p:sldId id="257" r:id="rId5"/>
    <p:sldId id="298" r:id="rId6"/>
    <p:sldId id="299" r:id="rId7"/>
    <p:sldId id="260" r:id="rId8"/>
    <p:sldId id="261" r:id="rId9"/>
    <p:sldId id="262" r:id="rId10"/>
    <p:sldId id="263" r:id="rId11"/>
    <p:sldId id="300"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8288000" cy="10287000"/>
  <p:notesSz cx="6858000" cy="9144000"/>
  <p:embeddedFontLst>
    <p:embeddedFont>
      <p:font typeface="Playfair Display" panose="00000500000000000000" pitchFamily="2" charset="0"/>
      <p:regular r:id="rId48"/>
      <p:bold r:id="rId49"/>
      <p:italic r:id="rId50"/>
      <p:boldItalic r:id="rId51"/>
    </p:embeddedFont>
    <p:embeddedFont>
      <p:font typeface="Prata" panose="020B0604020202020204" charset="0"/>
      <p:regular r:id="rId52"/>
    </p:embeddedFont>
    <p:embeddedFont>
      <p:font typeface="Sansita"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krPJGGEh37DVIJnlaIMhelaF3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B55"/>
    <a:srgbClr val="0F9249"/>
    <a:srgbClr val="737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AC5D3-9B24-4FE2-B568-22B76123B74D}" v="2" dt="2024-09-16T12:00:33.510"/>
  </p1510:revLst>
</p1510:revInfo>
</file>

<file path=ppt/tableStyles.xml><?xml version="1.0" encoding="utf-8"?>
<a:tblStyleLst xmlns:a="http://schemas.openxmlformats.org/drawingml/2006/main" def="{07A8FB3A-2C54-420C-A7B1-BBF65A1ED632}">
  <a:tblStyle styleId="{07A8FB3A-2C54-420C-A7B1-BBF65A1ED6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90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66" Type="http://schemas.microsoft.com/office/2016/11/relationships/changesInfo" Target="changesInfos/changesInfo1.xml"/><Relationship Id="rId5" Type="http://schemas.openxmlformats.org/officeDocument/2006/relationships/slide" Target="slides/slide2.xml"/><Relationship Id="rId61" Type="http://customschemas.google.com/relationships/presentationmetadata" Target="meta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kie van der Geest" userId="865e43b8-8a80-4cd0-a2c7-4345a8df045d" providerId="ADAL" clId="{703DB9AD-B401-496E-918A-3090C62C838C}"/>
    <pc:docChg chg="undo redo custSel addSld delSld modSld sldOrd">
      <pc:chgData name="Wiekie van der Geest" userId="865e43b8-8a80-4cd0-a2c7-4345a8df045d" providerId="ADAL" clId="{703DB9AD-B401-496E-918A-3090C62C838C}" dt="2024-07-25T09:07:47.265" v="3860" actId="20577"/>
      <pc:docMkLst>
        <pc:docMk/>
      </pc:docMkLst>
      <pc:sldChg chg="modSp mod">
        <pc:chgData name="Wiekie van der Geest" userId="865e43b8-8a80-4cd0-a2c7-4345a8df045d" providerId="ADAL" clId="{703DB9AD-B401-496E-918A-3090C62C838C}" dt="2024-07-16T09:27:19.401" v="39" actId="790"/>
        <pc:sldMkLst>
          <pc:docMk/>
          <pc:sldMk cId="0" sldId="256"/>
        </pc:sldMkLst>
        <pc:spChg chg="mod">
          <ac:chgData name="Wiekie van der Geest" userId="865e43b8-8a80-4cd0-a2c7-4345a8df045d" providerId="ADAL" clId="{703DB9AD-B401-496E-918A-3090C62C838C}" dt="2024-07-16T09:27:19.401" v="39" actId="790"/>
          <ac:spMkLst>
            <pc:docMk/>
            <pc:sldMk cId="0" sldId="256"/>
            <ac:spMk id="92" creationId="{00000000-0000-0000-0000-000000000000}"/>
          </ac:spMkLst>
        </pc:spChg>
        <pc:spChg chg="mod">
          <ac:chgData name="Wiekie van der Geest" userId="865e43b8-8a80-4cd0-a2c7-4345a8df045d" providerId="ADAL" clId="{703DB9AD-B401-496E-918A-3090C62C838C}" dt="2024-07-16T09:27:19.401" v="39" actId="790"/>
          <ac:spMkLst>
            <pc:docMk/>
            <pc:sldMk cId="0" sldId="256"/>
            <ac:spMk id="93" creationId="{00000000-0000-0000-0000-000000000000}"/>
          </ac:spMkLst>
        </pc:spChg>
        <pc:spChg chg="mod">
          <ac:chgData name="Wiekie van der Geest" userId="865e43b8-8a80-4cd0-a2c7-4345a8df045d" providerId="ADAL" clId="{703DB9AD-B401-496E-918A-3090C62C838C}" dt="2024-07-16T09:27:19.401" v="39" actId="790"/>
          <ac:spMkLst>
            <pc:docMk/>
            <pc:sldMk cId="0" sldId="256"/>
            <ac:spMk id="94" creationId="{00000000-0000-0000-0000-000000000000}"/>
          </ac:spMkLst>
        </pc:spChg>
      </pc:sldChg>
      <pc:sldChg chg="modSp mod">
        <pc:chgData name="Wiekie van der Geest" userId="865e43b8-8a80-4cd0-a2c7-4345a8df045d" providerId="ADAL" clId="{703DB9AD-B401-496E-918A-3090C62C838C}" dt="2024-07-16T13:42:24.353" v="3558" actId="12"/>
        <pc:sldMkLst>
          <pc:docMk/>
          <pc:sldMk cId="0" sldId="257"/>
        </pc:sldMkLst>
        <pc:spChg chg="mod">
          <ac:chgData name="Wiekie van der Geest" userId="865e43b8-8a80-4cd0-a2c7-4345a8df045d" providerId="ADAL" clId="{703DB9AD-B401-496E-918A-3090C62C838C}" dt="2024-07-16T09:31:38.694" v="40" actId="6549"/>
          <ac:spMkLst>
            <pc:docMk/>
            <pc:sldMk cId="0" sldId="257"/>
            <ac:spMk id="108" creationId="{00000000-0000-0000-0000-000000000000}"/>
          </ac:spMkLst>
        </pc:spChg>
        <pc:spChg chg="mod">
          <ac:chgData name="Wiekie van der Geest" userId="865e43b8-8a80-4cd0-a2c7-4345a8df045d" providerId="ADAL" clId="{703DB9AD-B401-496E-918A-3090C62C838C}" dt="2024-07-16T09:33:50.379" v="161" actId="255"/>
          <ac:spMkLst>
            <pc:docMk/>
            <pc:sldMk cId="0" sldId="257"/>
            <ac:spMk id="109" creationId="{00000000-0000-0000-0000-000000000000}"/>
          </ac:spMkLst>
        </pc:spChg>
        <pc:spChg chg="mod">
          <ac:chgData name="Wiekie van der Geest" userId="865e43b8-8a80-4cd0-a2c7-4345a8df045d" providerId="ADAL" clId="{703DB9AD-B401-496E-918A-3090C62C838C}" dt="2024-07-16T09:41:10.739" v="364" actId="790"/>
          <ac:spMkLst>
            <pc:docMk/>
            <pc:sldMk cId="0" sldId="257"/>
            <ac:spMk id="110" creationId="{00000000-0000-0000-0000-000000000000}"/>
          </ac:spMkLst>
        </pc:spChg>
        <pc:spChg chg="mod">
          <ac:chgData name="Wiekie van der Geest" userId="865e43b8-8a80-4cd0-a2c7-4345a8df045d" providerId="ADAL" clId="{703DB9AD-B401-496E-918A-3090C62C838C}" dt="2024-07-16T13:42:24.353" v="3558" actId="12"/>
          <ac:spMkLst>
            <pc:docMk/>
            <pc:sldMk cId="0" sldId="257"/>
            <ac:spMk id="111" creationId="{00000000-0000-0000-0000-000000000000}"/>
          </ac:spMkLst>
        </pc:spChg>
      </pc:sldChg>
      <pc:sldChg chg="del">
        <pc:chgData name="Wiekie van der Geest" userId="865e43b8-8a80-4cd0-a2c7-4345a8df045d" providerId="ADAL" clId="{703DB9AD-B401-496E-918A-3090C62C838C}" dt="2024-07-16T09:48:04.548" v="412" actId="47"/>
        <pc:sldMkLst>
          <pc:docMk/>
          <pc:sldMk cId="0" sldId="258"/>
        </pc:sldMkLst>
      </pc:sldChg>
      <pc:sldChg chg="modSp del modNotes">
        <pc:chgData name="Wiekie van der Geest" userId="865e43b8-8a80-4cd0-a2c7-4345a8df045d" providerId="ADAL" clId="{703DB9AD-B401-496E-918A-3090C62C838C}" dt="2024-07-16T09:54:04.372" v="519" actId="47"/>
        <pc:sldMkLst>
          <pc:docMk/>
          <pc:sldMk cId="0" sldId="259"/>
        </pc:sldMkLst>
        <pc:spChg chg="mod">
          <ac:chgData name="Wiekie van der Geest" userId="865e43b8-8a80-4cd0-a2c7-4345a8df045d" providerId="ADAL" clId="{703DB9AD-B401-496E-918A-3090C62C838C}" dt="2024-07-16T09:48:42.367" v="414"/>
          <ac:spMkLst>
            <pc:docMk/>
            <pc:sldMk cId="0" sldId="259"/>
            <ac:spMk id="138" creationId="{00000000-0000-0000-0000-000000000000}"/>
          </ac:spMkLst>
        </pc:spChg>
        <pc:spChg chg="mod">
          <ac:chgData name="Wiekie van der Geest" userId="865e43b8-8a80-4cd0-a2c7-4345a8df045d" providerId="ADAL" clId="{703DB9AD-B401-496E-918A-3090C62C838C}" dt="2024-07-16T09:50:22.624" v="443"/>
          <ac:spMkLst>
            <pc:docMk/>
            <pc:sldMk cId="0" sldId="259"/>
            <ac:spMk id="142" creationId="{00000000-0000-0000-0000-000000000000}"/>
          </ac:spMkLst>
        </pc:spChg>
      </pc:sldChg>
      <pc:sldChg chg="modSp mod">
        <pc:chgData name="Wiekie van der Geest" userId="865e43b8-8a80-4cd0-a2c7-4345a8df045d" providerId="ADAL" clId="{703DB9AD-B401-496E-918A-3090C62C838C}" dt="2024-07-16T09:58:57.899" v="619" actId="20577"/>
        <pc:sldMkLst>
          <pc:docMk/>
          <pc:sldMk cId="0" sldId="260"/>
        </pc:sldMkLst>
        <pc:spChg chg="mod">
          <ac:chgData name="Wiekie van der Geest" userId="865e43b8-8a80-4cd0-a2c7-4345a8df045d" providerId="ADAL" clId="{703DB9AD-B401-496E-918A-3090C62C838C}" dt="2024-07-16T09:55:23.859" v="548" actId="120"/>
          <ac:spMkLst>
            <pc:docMk/>
            <pc:sldMk cId="0" sldId="260"/>
            <ac:spMk id="151" creationId="{00000000-0000-0000-0000-000000000000}"/>
          </ac:spMkLst>
        </pc:spChg>
        <pc:spChg chg="mod">
          <ac:chgData name="Wiekie van der Geest" userId="865e43b8-8a80-4cd0-a2c7-4345a8df045d" providerId="ADAL" clId="{703DB9AD-B401-496E-918A-3090C62C838C}" dt="2024-07-16T09:54:08.175" v="522" actId="20577"/>
          <ac:spMkLst>
            <pc:docMk/>
            <pc:sldMk cId="0" sldId="260"/>
            <ac:spMk id="152" creationId="{00000000-0000-0000-0000-000000000000}"/>
          </ac:spMkLst>
        </pc:spChg>
        <pc:spChg chg="mod">
          <ac:chgData name="Wiekie van der Geest" userId="865e43b8-8a80-4cd0-a2c7-4345a8df045d" providerId="ADAL" clId="{703DB9AD-B401-496E-918A-3090C62C838C}" dt="2024-07-16T09:58:57.899" v="619" actId="20577"/>
          <ac:spMkLst>
            <pc:docMk/>
            <pc:sldMk cId="0" sldId="260"/>
            <ac:spMk id="154" creationId="{00000000-0000-0000-0000-000000000000}"/>
          </ac:spMkLst>
        </pc:spChg>
      </pc:sldChg>
      <pc:sldChg chg="modSp mod">
        <pc:chgData name="Wiekie van der Geest" userId="865e43b8-8a80-4cd0-a2c7-4345a8df045d" providerId="ADAL" clId="{703DB9AD-B401-496E-918A-3090C62C838C}" dt="2024-07-16T10:01:39.149" v="734" actId="1076"/>
        <pc:sldMkLst>
          <pc:docMk/>
          <pc:sldMk cId="0" sldId="261"/>
        </pc:sldMkLst>
        <pc:spChg chg="mod">
          <ac:chgData name="Wiekie van der Geest" userId="865e43b8-8a80-4cd0-a2c7-4345a8df045d" providerId="ADAL" clId="{703DB9AD-B401-496E-918A-3090C62C838C}" dt="2024-07-16T10:01:39.149" v="734" actId="1076"/>
          <ac:spMkLst>
            <pc:docMk/>
            <pc:sldMk cId="0" sldId="261"/>
            <ac:spMk id="163" creationId="{00000000-0000-0000-0000-000000000000}"/>
          </ac:spMkLst>
        </pc:spChg>
        <pc:spChg chg="mod">
          <ac:chgData name="Wiekie van der Geest" userId="865e43b8-8a80-4cd0-a2c7-4345a8df045d" providerId="ADAL" clId="{703DB9AD-B401-496E-918A-3090C62C838C}" dt="2024-07-16T10:01:23.410" v="733" actId="6549"/>
          <ac:spMkLst>
            <pc:docMk/>
            <pc:sldMk cId="0" sldId="261"/>
            <ac:spMk id="164" creationId="{00000000-0000-0000-0000-000000000000}"/>
          </ac:spMkLst>
        </pc:spChg>
        <pc:spChg chg="mod">
          <ac:chgData name="Wiekie van der Geest" userId="865e43b8-8a80-4cd0-a2c7-4345a8df045d" providerId="ADAL" clId="{703DB9AD-B401-496E-918A-3090C62C838C}" dt="2024-07-16T09:56:31.230" v="554" actId="20577"/>
          <ac:spMkLst>
            <pc:docMk/>
            <pc:sldMk cId="0" sldId="261"/>
            <ac:spMk id="165" creationId="{00000000-0000-0000-0000-000000000000}"/>
          </ac:spMkLst>
        </pc:spChg>
      </pc:sldChg>
      <pc:sldChg chg="modSp mod modNotes">
        <pc:chgData name="Wiekie van der Geest" userId="865e43b8-8a80-4cd0-a2c7-4345a8df045d" providerId="ADAL" clId="{703DB9AD-B401-496E-918A-3090C62C838C}" dt="2024-07-16T10:06:14.008" v="936" actId="20577"/>
        <pc:sldMkLst>
          <pc:docMk/>
          <pc:sldMk cId="0" sldId="262"/>
        </pc:sldMkLst>
        <pc:spChg chg="mod">
          <ac:chgData name="Wiekie van der Geest" userId="865e43b8-8a80-4cd0-a2c7-4345a8df045d" providerId="ADAL" clId="{703DB9AD-B401-496E-918A-3090C62C838C}" dt="2024-07-16T10:01:48.448" v="735"/>
          <ac:spMkLst>
            <pc:docMk/>
            <pc:sldMk cId="0" sldId="262"/>
            <ac:spMk id="173" creationId="{00000000-0000-0000-0000-000000000000}"/>
          </ac:spMkLst>
        </pc:spChg>
        <pc:spChg chg="mod">
          <ac:chgData name="Wiekie van der Geest" userId="865e43b8-8a80-4cd0-a2c7-4345a8df045d" providerId="ADAL" clId="{703DB9AD-B401-496E-918A-3090C62C838C}" dt="2024-07-16T10:03:13.149" v="779" actId="20577"/>
          <ac:spMkLst>
            <pc:docMk/>
            <pc:sldMk cId="0" sldId="262"/>
            <ac:spMk id="174" creationId="{00000000-0000-0000-0000-000000000000}"/>
          </ac:spMkLst>
        </pc:spChg>
        <pc:spChg chg="mod">
          <ac:chgData name="Wiekie van der Geest" userId="865e43b8-8a80-4cd0-a2c7-4345a8df045d" providerId="ADAL" clId="{703DB9AD-B401-496E-918A-3090C62C838C}" dt="2024-07-16T10:06:14.008" v="936" actId="20577"/>
          <ac:spMkLst>
            <pc:docMk/>
            <pc:sldMk cId="0" sldId="262"/>
            <ac:spMk id="176" creationId="{00000000-0000-0000-0000-000000000000}"/>
          </ac:spMkLst>
        </pc:spChg>
      </pc:sldChg>
      <pc:sldChg chg="modSp mod">
        <pc:chgData name="Wiekie van der Geest" userId="865e43b8-8a80-4cd0-a2c7-4345a8df045d" providerId="ADAL" clId="{703DB9AD-B401-496E-918A-3090C62C838C}" dt="2024-07-16T10:08:49.088" v="990" actId="20577"/>
        <pc:sldMkLst>
          <pc:docMk/>
          <pc:sldMk cId="0" sldId="263"/>
        </pc:sldMkLst>
        <pc:spChg chg="mod">
          <ac:chgData name="Wiekie van der Geest" userId="865e43b8-8a80-4cd0-a2c7-4345a8df045d" providerId="ADAL" clId="{703DB9AD-B401-496E-918A-3090C62C838C}" dt="2024-07-16T10:06:24.650" v="937" actId="14100"/>
          <ac:spMkLst>
            <pc:docMk/>
            <pc:sldMk cId="0" sldId="263"/>
            <ac:spMk id="186" creationId="{00000000-0000-0000-0000-000000000000}"/>
          </ac:spMkLst>
        </pc:spChg>
        <pc:spChg chg="mod">
          <ac:chgData name="Wiekie van der Geest" userId="865e43b8-8a80-4cd0-a2c7-4345a8df045d" providerId="ADAL" clId="{703DB9AD-B401-496E-918A-3090C62C838C}" dt="2024-07-16T10:08:06.151" v="974" actId="790"/>
          <ac:spMkLst>
            <pc:docMk/>
            <pc:sldMk cId="0" sldId="263"/>
            <ac:spMk id="187" creationId="{00000000-0000-0000-0000-000000000000}"/>
          </ac:spMkLst>
        </pc:spChg>
        <pc:spChg chg="mod">
          <ac:chgData name="Wiekie van der Geest" userId="865e43b8-8a80-4cd0-a2c7-4345a8df045d" providerId="ADAL" clId="{703DB9AD-B401-496E-918A-3090C62C838C}" dt="2024-07-16T10:08:49.088" v="990" actId="20577"/>
          <ac:spMkLst>
            <pc:docMk/>
            <pc:sldMk cId="0" sldId="263"/>
            <ac:spMk id="188" creationId="{00000000-0000-0000-0000-000000000000}"/>
          </ac:spMkLst>
        </pc:spChg>
      </pc:sldChg>
      <pc:sldChg chg="modSp mod modNotes">
        <pc:chgData name="Wiekie van der Geest" userId="865e43b8-8a80-4cd0-a2c7-4345a8df045d" providerId="ADAL" clId="{703DB9AD-B401-496E-918A-3090C62C838C}" dt="2024-07-17T06:18:48.718" v="3571" actId="113"/>
        <pc:sldMkLst>
          <pc:docMk/>
          <pc:sldMk cId="0" sldId="264"/>
        </pc:sldMkLst>
        <pc:spChg chg="mod">
          <ac:chgData name="Wiekie van der Geest" userId="865e43b8-8a80-4cd0-a2c7-4345a8df045d" providerId="ADAL" clId="{703DB9AD-B401-496E-918A-3090C62C838C}" dt="2024-07-16T10:11:40.199" v="1069" actId="790"/>
          <ac:spMkLst>
            <pc:docMk/>
            <pc:sldMk cId="0" sldId="264"/>
            <ac:spMk id="198" creationId="{00000000-0000-0000-0000-000000000000}"/>
          </ac:spMkLst>
        </pc:spChg>
        <pc:spChg chg="mod">
          <ac:chgData name="Wiekie van der Geest" userId="865e43b8-8a80-4cd0-a2c7-4345a8df045d" providerId="ADAL" clId="{703DB9AD-B401-496E-918A-3090C62C838C}" dt="2024-07-16T10:15:34.609" v="1128" actId="313"/>
          <ac:spMkLst>
            <pc:docMk/>
            <pc:sldMk cId="0" sldId="264"/>
            <ac:spMk id="199" creationId="{00000000-0000-0000-0000-000000000000}"/>
          </ac:spMkLst>
        </pc:spChg>
        <pc:spChg chg="mod">
          <ac:chgData name="Wiekie van der Geest" userId="865e43b8-8a80-4cd0-a2c7-4345a8df045d" providerId="ADAL" clId="{703DB9AD-B401-496E-918A-3090C62C838C}" dt="2024-07-17T06:18:48.718" v="3571" actId="113"/>
          <ac:spMkLst>
            <pc:docMk/>
            <pc:sldMk cId="0" sldId="264"/>
            <ac:spMk id="200" creationId="{00000000-0000-0000-0000-000000000000}"/>
          </ac:spMkLst>
        </pc:spChg>
      </pc:sldChg>
      <pc:sldChg chg="modSp mod">
        <pc:chgData name="Wiekie van der Geest" userId="865e43b8-8a80-4cd0-a2c7-4345a8df045d" providerId="ADAL" clId="{703DB9AD-B401-496E-918A-3090C62C838C}" dt="2024-07-17T06:18:53.802" v="3572" actId="113"/>
        <pc:sldMkLst>
          <pc:docMk/>
          <pc:sldMk cId="0" sldId="265"/>
        </pc:sldMkLst>
        <pc:spChg chg="mod">
          <ac:chgData name="Wiekie van der Geest" userId="865e43b8-8a80-4cd0-a2c7-4345a8df045d" providerId="ADAL" clId="{703DB9AD-B401-496E-918A-3090C62C838C}" dt="2024-07-17T06:18:53.802" v="3572" actId="113"/>
          <ac:spMkLst>
            <pc:docMk/>
            <pc:sldMk cId="0" sldId="265"/>
            <ac:spMk id="209" creationId="{00000000-0000-0000-0000-000000000000}"/>
          </ac:spMkLst>
        </pc:spChg>
        <pc:spChg chg="mod">
          <ac:chgData name="Wiekie van der Geest" userId="865e43b8-8a80-4cd0-a2c7-4345a8df045d" providerId="ADAL" clId="{703DB9AD-B401-496E-918A-3090C62C838C}" dt="2024-07-16T11:45:59.279" v="1778" actId="790"/>
          <ac:spMkLst>
            <pc:docMk/>
            <pc:sldMk cId="0" sldId="265"/>
            <ac:spMk id="210" creationId="{00000000-0000-0000-0000-000000000000}"/>
          </ac:spMkLst>
        </pc:spChg>
        <pc:spChg chg="mod">
          <ac:chgData name="Wiekie van der Geest" userId="865e43b8-8a80-4cd0-a2c7-4345a8df045d" providerId="ADAL" clId="{703DB9AD-B401-496E-918A-3090C62C838C}" dt="2024-07-16T11:12:45.530" v="1306" actId="6549"/>
          <ac:spMkLst>
            <pc:docMk/>
            <pc:sldMk cId="0" sldId="265"/>
            <ac:spMk id="211" creationId="{00000000-0000-0000-0000-000000000000}"/>
          </ac:spMkLst>
        </pc:spChg>
      </pc:sldChg>
      <pc:sldChg chg="modSp mod">
        <pc:chgData name="Wiekie van der Geest" userId="865e43b8-8a80-4cd0-a2c7-4345a8df045d" providerId="ADAL" clId="{703DB9AD-B401-496E-918A-3090C62C838C}" dt="2024-07-17T06:18:58.232" v="3573" actId="113"/>
        <pc:sldMkLst>
          <pc:docMk/>
          <pc:sldMk cId="0" sldId="266"/>
        </pc:sldMkLst>
        <pc:spChg chg="mod">
          <ac:chgData name="Wiekie van der Geest" userId="865e43b8-8a80-4cd0-a2c7-4345a8df045d" providerId="ADAL" clId="{703DB9AD-B401-496E-918A-3090C62C838C}" dt="2024-07-16T11:18:47.083" v="1395" actId="5793"/>
          <ac:spMkLst>
            <pc:docMk/>
            <pc:sldMk cId="0" sldId="266"/>
            <ac:spMk id="221" creationId="{00000000-0000-0000-0000-000000000000}"/>
          </ac:spMkLst>
        </pc:spChg>
        <pc:spChg chg="mod">
          <ac:chgData name="Wiekie van der Geest" userId="865e43b8-8a80-4cd0-a2c7-4345a8df045d" providerId="ADAL" clId="{703DB9AD-B401-496E-918A-3090C62C838C}" dt="2024-07-17T06:18:58.232" v="3573" actId="113"/>
          <ac:spMkLst>
            <pc:docMk/>
            <pc:sldMk cId="0" sldId="266"/>
            <ac:spMk id="222" creationId="{00000000-0000-0000-0000-000000000000}"/>
          </ac:spMkLst>
        </pc:spChg>
        <pc:spChg chg="mod">
          <ac:chgData name="Wiekie van der Geest" userId="865e43b8-8a80-4cd0-a2c7-4345a8df045d" providerId="ADAL" clId="{703DB9AD-B401-496E-918A-3090C62C838C}" dt="2024-07-16T11:18:24.336" v="1394" actId="20577"/>
          <ac:spMkLst>
            <pc:docMk/>
            <pc:sldMk cId="0" sldId="266"/>
            <ac:spMk id="224" creationId="{00000000-0000-0000-0000-000000000000}"/>
          </ac:spMkLst>
        </pc:spChg>
      </pc:sldChg>
      <pc:sldChg chg="addSp delSp modSp mod modNotes">
        <pc:chgData name="Wiekie van der Geest" userId="865e43b8-8a80-4cd0-a2c7-4345a8df045d" providerId="ADAL" clId="{703DB9AD-B401-496E-918A-3090C62C838C}" dt="2024-07-25T08:25:04.403" v="3715" actId="20577"/>
        <pc:sldMkLst>
          <pc:docMk/>
          <pc:sldMk cId="0" sldId="267"/>
        </pc:sldMkLst>
        <pc:spChg chg="add mod">
          <ac:chgData name="Wiekie van der Geest" userId="865e43b8-8a80-4cd0-a2c7-4345a8df045d" providerId="ADAL" clId="{703DB9AD-B401-496E-918A-3090C62C838C}" dt="2024-07-25T08:24:55.617" v="3712" actId="6549"/>
          <ac:spMkLst>
            <pc:docMk/>
            <pc:sldMk cId="0" sldId="267"/>
            <ac:spMk id="2" creationId="{61611ECD-56B3-917E-4153-F258565EC04C}"/>
          </ac:spMkLst>
        </pc:spChg>
        <pc:spChg chg="del mod">
          <ac:chgData name="Wiekie van der Geest" userId="865e43b8-8a80-4cd0-a2c7-4345a8df045d" providerId="ADAL" clId="{703DB9AD-B401-496E-918A-3090C62C838C}" dt="2024-07-16T11:15:30.540" v="1351" actId="478"/>
          <ac:spMkLst>
            <pc:docMk/>
            <pc:sldMk cId="0" sldId="267"/>
            <ac:spMk id="232" creationId="{00000000-0000-0000-0000-000000000000}"/>
          </ac:spMkLst>
        </pc:spChg>
        <pc:spChg chg="mod">
          <ac:chgData name="Wiekie van der Geest" userId="865e43b8-8a80-4cd0-a2c7-4345a8df045d" providerId="ADAL" clId="{703DB9AD-B401-496E-918A-3090C62C838C}" dt="2024-07-16T11:16:25.844" v="1357" actId="6549"/>
          <ac:spMkLst>
            <pc:docMk/>
            <pc:sldMk cId="0" sldId="267"/>
            <ac:spMk id="233" creationId="{00000000-0000-0000-0000-000000000000}"/>
          </ac:spMkLst>
        </pc:spChg>
        <pc:spChg chg="mod">
          <ac:chgData name="Wiekie van der Geest" userId="865e43b8-8a80-4cd0-a2c7-4345a8df045d" providerId="ADAL" clId="{703DB9AD-B401-496E-918A-3090C62C838C}" dt="2024-07-25T08:25:04.403" v="3715" actId="20577"/>
          <ac:spMkLst>
            <pc:docMk/>
            <pc:sldMk cId="0" sldId="267"/>
            <ac:spMk id="235" creationId="{00000000-0000-0000-0000-000000000000}"/>
          </ac:spMkLst>
        </pc:spChg>
      </pc:sldChg>
      <pc:sldChg chg="addSp delSp modSp mod">
        <pc:chgData name="Wiekie van der Geest" userId="865e43b8-8a80-4cd0-a2c7-4345a8df045d" providerId="ADAL" clId="{703DB9AD-B401-496E-918A-3090C62C838C}" dt="2024-07-25T08:25:09.382" v="3718" actId="20577"/>
        <pc:sldMkLst>
          <pc:docMk/>
          <pc:sldMk cId="0" sldId="268"/>
        </pc:sldMkLst>
        <pc:spChg chg="add mod">
          <ac:chgData name="Wiekie van der Geest" userId="865e43b8-8a80-4cd0-a2c7-4345a8df045d" providerId="ADAL" clId="{703DB9AD-B401-496E-918A-3090C62C838C}" dt="2024-07-25T08:25:09.382" v="3718" actId="20577"/>
          <ac:spMkLst>
            <pc:docMk/>
            <pc:sldMk cId="0" sldId="268"/>
            <ac:spMk id="2" creationId="{87519648-C2C8-9784-EC03-F2AA8E27E6A0}"/>
          </ac:spMkLst>
        </pc:spChg>
        <pc:spChg chg="mod">
          <ac:chgData name="Wiekie van der Geest" userId="865e43b8-8a80-4cd0-a2c7-4345a8df045d" providerId="ADAL" clId="{703DB9AD-B401-496E-918A-3090C62C838C}" dt="2024-07-16T11:38:53.864" v="1695" actId="179"/>
          <ac:spMkLst>
            <pc:docMk/>
            <pc:sldMk cId="0" sldId="268"/>
            <ac:spMk id="246" creationId="{00000000-0000-0000-0000-000000000000}"/>
          </ac:spMkLst>
        </pc:spChg>
        <pc:spChg chg="del">
          <ac:chgData name="Wiekie van der Geest" userId="865e43b8-8a80-4cd0-a2c7-4345a8df045d" providerId="ADAL" clId="{703DB9AD-B401-496E-918A-3090C62C838C}" dt="2024-07-16T11:19:06.154" v="1396" actId="478"/>
          <ac:spMkLst>
            <pc:docMk/>
            <pc:sldMk cId="0" sldId="268"/>
            <ac:spMk id="248" creationId="{00000000-0000-0000-0000-000000000000}"/>
          </ac:spMkLst>
        </pc:spChg>
        <pc:spChg chg="mod">
          <ac:chgData name="Wiekie van der Geest" userId="865e43b8-8a80-4cd0-a2c7-4345a8df045d" providerId="ADAL" clId="{703DB9AD-B401-496E-918A-3090C62C838C}" dt="2024-07-16T11:39:03.429" v="1697" actId="179"/>
          <ac:spMkLst>
            <pc:docMk/>
            <pc:sldMk cId="0" sldId="268"/>
            <ac:spMk id="249" creationId="{00000000-0000-0000-0000-000000000000}"/>
          </ac:spMkLst>
        </pc:spChg>
      </pc:sldChg>
      <pc:sldChg chg="addSp delSp modSp mod">
        <pc:chgData name="Wiekie van der Geest" userId="865e43b8-8a80-4cd0-a2c7-4345a8df045d" providerId="ADAL" clId="{703DB9AD-B401-496E-918A-3090C62C838C}" dt="2024-07-25T08:25:14.518" v="3721" actId="20577"/>
        <pc:sldMkLst>
          <pc:docMk/>
          <pc:sldMk cId="0" sldId="269"/>
        </pc:sldMkLst>
        <pc:spChg chg="add mod">
          <ac:chgData name="Wiekie van der Geest" userId="865e43b8-8a80-4cd0-a2c7-4345a8df045d" providerId="ADAL" clId="{703DB9AD-B401-496E-918A-3090C62C838C}" dt="2024-07-25T08:25:14.518" v="3721" actId="20577"/>
          <ac:spMkLst>
            <pc:docMk/>
            <pc:sldMk cId="0" sldId="269"/>
            <ac:spMk id="2" creationId="{EA02A0D2-FF83-DC25-1E49-A23C3CE59036}"/>
          </ac:spMkLst>
        </pc:spChg>
        <pc:spChg chg="del">
          <ac:chgData name="Wiekie van der Geest" userId="865e43b8-8a80-4cd0-a2c7-4345a8df045d" providerId="ADAL" clId="{703DB9AD-B401-496E-918A-3090C62C838C}" dt="2024-07-16T11:19:12.185" v="1398" actId="478"/>
          <ac:spMkLst>
            <pc:docMk/>
            <pc:sldMk cId="0" sldId="269"/>
            <ac:spMk id="265" creationId="{00000000-0000-0000-0000-000000000000}"/>
          </ac:spMkLst>
        </pc:spChg>
        <pc:spChg chg="mod">
          <ac:chgData name="Wiekie van der Geest" userId="865e43b8-8a80-4cd0-a2c7-4345a8df045d" providerId="ADAL" clId="{703DB9AD-B401-496E-918A-3090C62C838C}" dt="2024-07-16T11:30:01.097" v="1562" actId="20577"/>
          <ac:spMkLst>
            <pc:docMk/>
            <pc:sldMk cId="0" sldId="269"/>
            <ac:spMk id="266" creationId="{00000000-0000-0000-0000-000000000000}"/>
          </ac:spMkLst>
        </pc:spChg>
      </pc:sldChg>
      <pc:sldChg chg="addSp delSp modSp mod">
        <pc:chgData name="Wiekie van der Geest" userId="865e43b8-8a80-4cd0-a2c7-4345a8df045d" providerId="ADAL" clId="{703DB9AD-B401-496E-918A-3090C62C838C}" dt="2024-07-25T08:25:23.100" v="3724" actId="20577"/>
        <pc:sldMkLst>
          <pc:docMk/>
          <pc:sldMk cId="0" sldId="270"/>
        </pc:sldMkLst>
        <pc:spChg chg="add mod">
          <ac:chgData name="Wiekie van der Geest" userId="865e43b8-8a80-4cd0-a2c7-4345a8df045d" providerId="ADAL" clId="{703DB9AD-B401-496E-918A-3090C62C838C}" dt="2024-07-25T08:25:23.100" v="3724" actId="20577"/>
          <ac:spMkLst>
            <pc:docMk/>
            <pc:sldMk cId="0" sldId="270"/>
            <ac:spMk id="2" creationId="{365C8123-1BFB-0890-3155-861AAACD0DEF}"/>
          </ac:spMkLst>
        </pc:spChg>
        <pc:spChg chg="del mod">
          <ac:chgData name="Wiekie van der Geest" userId="865e43b8-8a80-4cd0-a2c7-4345a8df045d" providerId="ADAL" clId="{703DB9AD-B401-496E-918A-3090C62C838C}" dt="2024-07-16T11:19:26.423" v="1402" actId="478"/>
          <ac:spMkLst>
            <pc:docMk/>
            <pc:sldMk cId="0" sldId="270"/>
            <ac:spMk id="282" creationId="{00000000-0000-0000-0000-000000000000}"/>
          </ac:spMkLst>
        </pc:spChg>
        <pc:spChg chg="mod">
          <ac:chgData name="Wiekie van der Geest" userId="865e43b8-8a80-4cd0-a2c7-4345a8df045d" providerId="ADAL" clId="{703DB9AD-B401-496E-918A-3090C62C838C}" dt="2024-07-16T11:36:28.619" v="1687" actId="6549"/>
          <ac:spMkLst>
            <pc:docMk/>
            <pc:sldMk cId="0" sldId="270"/>
            <ac:spMk id="283" creationId="{00000000-0000-0000-0000-000000000000}"/>
          </ac:spMkLst>
        </pc:spChg>
      </pc:sldChg>
      <pc:sldChg chg="modSp mod modNotes">
        <pc:chgData name="Wiekie van der Geest" userId="865e43b8-8a80-4cd0-a2c7-4345a8df045d" providerId="ADAL" clId="{703DB9AD-B401-496E-918A-3090C62C838C}" dt="2024-07-25T08:25:38.168" v="3733" actId="20577"/>
        <pc:sldMkLst>
          <pc:docMk/>
          <pc:sldMk cId="0" sldId="271"/>
        </pc:sldMkLst>
        <pc:spChg chg="mod">
          <ac:chgData name="Wiekie van der Geest" userId="865e43b8-8a80-4cd0-a2c7-4345a8df045d" providerId="ADAL" clId="{703DB9AD-B401-496E-918A-3090C62C838C}" dt="2024-07-16T11:44:03.365" v="1749" actId="790"/>
          <ac:spMkLst>
            <pc:docMk/>
            <pc:sldMk cId="0" sldId="271"/>
            <ac:spMk id="296" creationId="{00000000-0000-0000-0000-000000000000}"/>
          </ac:spMkLst>
        </pc:spChg>
        <pc:spChg chg="mod">
          <ac:chgData name="Wiekie van der Geest" userId="865e43b8-8a80-4cd0-a2c7-4345a8df045d" providerId="ADAL" clId="{703DB9AD-B401-496E-918A-3090C62C838C}" dt="2024-07-25T08:25:38.168" v="3733" actId="20577"/>
          <ac:spMkLst>
            <pc:docMk/>
            <pc:sldMk cId="0" sldId="271"/>
            <ac:spMk id="299" creationId="{00000000-0000-0000-0000-000000000000}"/>
          </ac:spMkLst>
        </pc:spChg>
        <pc:spChg chg="mod">
          <ac:chgData name="Wiekie van der Geest" userId="865e43b8-8a80-4cd0-a2c7-4345a8df045d" providerId="ADAL" clId="{703DB9AD-B401-496E-918A-3090C62C838C}" dt="2024-07-17T06:19:38.487" v="3585" actId="20577"/>
          <ac:spMkLst>
            <pc:docMk/>
            <pc:sldMk cId="0" sldId="271"/>
            <ac:spMk id="300" creationId="{00000000-0000-0000-0000-000000000000}"/>
          </ac:spMkLst>
        </pc:spChg>
        <pc:spChg chg="mod">
          <ac:chgData name="Wiekie van der Geest" userId="865e43b8-8a80-4cd0-a2c7-4345a8df045d" providerId="ADAL" clId="{703DB9AD-B401-496E-918A-3090C62C838C}" dt="2024-07-16T11:49:46.832" v="1825" actId="790"/>
          <ac:spMkLst>
            <pc:docMk/>
            <pc:sldMk cId="0" sldId="271"/>
            <ac:spMk id="301" creationId="{00000000-0000-0000-0000-000000000000}"/>
          </ac:spMkLst>
        </pc:spChg>
        <pc:spChg chg="mod">
          <ac:chgData name="Wiekie van der Geest" userId="865e43b8-8a80-4cd0-a2c7-4345a8df045d" providerId="ADAL" clId="{703DB9AD-B401-496E-918A-3090C62C838C}" dt="2024-07-16T11:49:38.489" v="1824" actId="1076"/>
          <ac:spMkLst>
            <pc:docMk/>
            <pc:sldMk cId="0" sldId="271"/>
            <ac:spMk id="302" creationId="{00000000-0000-0000-0000-000000000000}"/>
          </ac:spMkLst>
        </pc:spChg>
        <pc:spChg chg="mod">
          <ac:chgData name="Wiekie van der Geest" userId="865e43b8-8a80-4cd0-a2c7-4345a8df045d" providerId="ADAL" clId="{703DB9AD-B401-496E-918A-3090C62C838C}" dt="2024-07-16T11:48:59.860" v="1819" actId="2710"/>
          <ac:spMkLst>
            <pc:docMk/>
            <pc:sldMk cId="0" sldId="271"/>
            <ac:spMk id="303" creationId="{00000000-0000-0000-0000-000000000000}"/>
          </ac:spMkLst>
        </pc:spChg>
        <pc:spChg chg="mod">
          <ac:chgData name="Wiekie van der Geest" userId="865e43b8-8a80-4cd0-a2c7-4345a8df045d" providerId="ADAL" clId="{703DB9AD-B401-496E-918A-3090C62C838C}" dt="2024-07-16T11:49:16.689" v="1821" actId="2710"/>
          <ac:spMkLst>
            <pc:docMk/>
            <pc:sldMk cId="0" sldId="271"/>
            <ac:spMk id="304" creationId="{00000000-0000-0000-0000-000000000000}"/>
          </ac:spMkLst>
        </pc:spChg>
      </pc:sldChg>
      <pc:sldChg chg="addSp delSp modSp mod">
        <pc:chgData name="Wiekie van der Geest" userId="865e43b8-8a80-4cd0-a2c7-4345a8df045d" providerId="ADAL" clId="{703DB9AD-B401-496E-918A-3090C62C838C}" dt="2024-07-17T06:19:46.707" v="3587"/>
        <pc:sldMkLst>
          <pc:docMk/>
          <pc:sldMk cId="0" sldId="272"/>
        </pc:sldMkLst>
        <pc:spChg chg="add del mod">
          <ac:chgData name="Wiekie van der Geest" userId="865e43b8-8a80-4cd0-a2c7-4345a8df045d" providerId="ADAL" clId="{703DB9AD-B401-496E-918A-3090C62C838C}" dt="2024-07-17T06:19:46.344" v="3586" actId="478"/>
          <ac:spMkLst>
            <pc:docMk/>
            <pc:sldMk cId="0" sldId="272"/>
            <ac:spMk id="2" creationId="{B416D84E-C211-73A3-95CB-5D968C8B0053}"/>
          </ac:spMkLst>
        </pc:spChg>
        <pc:spChg chg="add mod">
          <ac:chgData name="Wiekie van der Geest" userId="865e43b8-8a80-4cd0-a2c7-4345a8df045d" providerId="ADAL" clId="{703DB9AD-B401-496E-918A-3090C62C838C}" dt="2024-07-17T06:19:46.707" v="3587"/>
          <ac:spMkLst>
            <pc:docMk/>
            <pc:sldMk cId="0" sldId="272"/>
            <ac:spMk id="3" creationId="{031F2491-1D03-89F7-869F-F85F56DBE129}"/>
          </ac:spMkLst>
        </pc:spChg>
        <pc:spChg chg="del">
          <ac:chgData name="Wiekie van der Geest" userId="865e43b8-8a80-4cd0-a2c7-4345a8df045d" providerId="ADAL" clId="{703DB9AD-B401-496E-918A-3090C62C838C}" dt="2024-07-16T11:46:40.071" v="1801" actId="478"/>
          <ac:spMkLst>
            <pc:docMk/>
            <pc:sldMk cId="0" sldId="272"/>
            <ac:spMk id="314" creationId="{00000000-0000-0000-0000-000000000000}"/>
          </ac:spMkLst>
        </pc:spChg>
        <pc:spChg chg="del">
          <ac:chgData name="Wiekie van der Geest" userId="865e43b8-8a80-4cd0-a2c7-4345a8df045d" providerId="ADAL" clId="{703DB9AD-B401-496E-918A-3090C62C838C}" dt="2024-07-16T11:37:21.141" v="1689" actId="478"/>
          <ac:spMkLst>
            <pc:docMk/>
            <pc:sldMk cId="0" sldId="272"/>
            <ac:spMk id="315" creationId="{00000000-0000-0000-0000-000000000000}"/>
          </ac:spMkLst>
        </pc:spChg>
        <pc:spChg chg="mod">
          <ac:chgData name="Wiekie van der Geest" userId="865e43b8-8a80-4cd0-a2c7-4345a8df045d" providerId="ADAL" clId="{703DB9AD-B401-496E-918A-3090C62C838C}" dt="2024-07-16T11:50:49.904" v="1830" actId="2710"/>
          <ac:spMkLst>
            <pc:docMk/>
            <pc:sldMk cId="0" sldId="272"/>
            <ac:spMk id="316" creationId="{00000000-0000-0000-0000-000000000000}"/>
          </ac:spMkLst>
        </pc:spChg>
        <pc:spChg chg="mod">
          <ac:chgData name="Wiekie van der Geest" userId="865e43b8-8a80-4cd0-a2c7-4345a8df045d" providerId="ADAL" clId="{703DB9AD-B401-496E-918A-3090C62C838C}" dt="2024-07-16T11:52:41.828" v="1858" actId="1076"/>
          <ac:spMkLst>
            <pc:docMk/>
            <pc:sldMk cId="0" sldId="272"/>
            <ac:spMk id="317" creationId="{00000000-0000-0000-0000-000000000000}"/>
          </ac:spMkLst>
        </pc:spChg>
        <pc:spChg chg="mod">
          <ac:chgData name="Wiekie van der Geest" userId="865e43b8-8a80-4cd0-a2c7-4345a8df045d" providerId="ADAL" clId="{703DB9AD-B401-496E-918A-3090C62C838C}" dt="2024-07-16T11:51:20.286" v="1842" actId="790"/>
          <ac:spMkLst>
            <pc:docMk/>
            <pc:sldMk cId="0" sldId="272"/>
            <ac:spMk id="318" creationId="{00000000-0000-0000-0000-000000000000}"/>
          </ac:spMkLst>
        </pc:spChg>
        <pc:spChg chg="mod">
          <ac:chgData name="Wiekie van der Geest" userId="865e43b8-8a80-4cd0-a2c7-4345a8df045d" providerId="ADAL" clId="{703DB9AD-B401-496E-918A-3090C62C838C}" dt="2024-07-16T11:52:53.293" v="1859" actId="1076"/>
          <ac:spMkLst>
            <pc:docMk/>
            <pc:sldMk cId="0" sldId="272"/>
            <ac:spMk id="319" creationId="{00000000-0000-0000-0000-000000000000}"/>
          </ac:spMkLst>
        </pc:spChg>
      </pc:sldChg>
      <pc:sldChg chg="addSp delSp modSp mod">
        <pc:chgData name="Wiekie van der Geest" userId="865e43b8-8a80-4cd0-a2c7-4345a8df045d" providerId="ADAL" clId="{703DB9AD-B401-496E-918A-3090C62C838C}" dt="2024-07-17T06:19:59.213" v="3593" actId="20577"/>
        <pc:sldMkLst>
          <pc:docMk/>
          <pc:sldMk cId="0" sldId="273"/>
        </pc:sldMkLst>
        <pc:spChg chg="add del mod">
          <ac:chgData name="Wiekie van der Geest" userId="865e43b8-8a80-4cd0-a2c7-4345a8df045d" providerId="ADAL" clId="{703DB9AD-B401-496E-918A-3090C62C838C}" dt="2024-07-16T11:53:33.440" v="1862"/>
          <ac:spMkLst>
            <pc:docMk/>
            <pc:sldMk cId="0" sldId="273"/>
            <ac:spMk id="2" creationId="{6124F469-2250-23FC-ECBB-6BE82463D633}"/>
          </ac:spMkLst>
        </pc:spChg>
        <pc:spChg chg="add mod">
          <ac:chgData name="Wiekie van der Geest" userId="865e43b8-8a80-4cd0-a2c7-4345a8df045d" providerId="ADAL" clId="{703DB9AD-B401-496E-918A-3090C62C838C}" dt="2024-07-17T06:19:59.213" v="3593" actId="20577"/>
          <ac:spMkLst>
            <pc:docMk/>
            <pc:sldMk cId="0" sldId="273"/>
            <ac:spMk id="3" creationId="{3BFFE52D-2ACC-3299-0219-ED32FE231F7E}"/>
          </ac:spMkLst>
        </pc:spChg>
        <pc:spChg chg="add del mod">
          <ac:chgData name="Wiekie van der Geest" userId="865e43b8-8a80-4cd0-a2c7-4345a8df045d" providerId="ADAL" clId="{703DB9AD-B401-496E-918A-3090C62C838C}" dt="2024-07-16T11:53:56.568" v="1867"/>
          <ac:spMkLst>
            <pc:docMk/>
            <pc:sldMk cId="0" sldId="273"/>
            <ac:spMk id="4" creationId="{E3D754A1-2B87-27D1-B78C-4FE0F9432784}"/>
          </ac:spMkLst>
        </pc:spChg>
        <pc:spChg chg="mod">
          <ac:chgData name="Wiekie van der Geest" userId="865e43b8-8a80-4cd0-a2c7-4345a8df045d" providerId="ADAL" clId="{703DB9AD-B401-496E-918A-3090C62C838C}" dt="2024-07-16T11:53:11.745" v="1860" actId="255"/>
          <ac:spMkLst>
            <pc:docMk/>
            <pc:sldMk cId="0" sldId="273"/>
            <ac:spMk id="330" creationId="{00000000-0000-0000-0000-000000000000}"/>
          </ac:spMkLst>
        </pc:spChg>
        <pc:spChg chg="mod">
          <ac:chgData name="Wiekie van der Geest" userId="865e43b8-8a80-4cd0-a2c7-4345a8df045d" providerId="ADAL" clId="{703DB9AD-B401-496E-918A-3090C62C838C}" dt="2024-07-16T11:56:24.153" v="1941" actId="123"/>
          <ac:spMkLst>
            <pc:docMk/>
            <pc:sldMk cId="0" sldId="273"/>
            <ac:spMk id="331" creationId="{00000000-0000-0000-0000-000000000000}"/>
          </ac:spMkLst>
        </pc:spChg>
        <pc:spChg chg="del mod">
          <ac:chgData name="Wiekie van der Geest" userId="865e43b8-8a80-4cd0-a2c7-4345a8df045d" providerId="ADAL" clId="{703DB9AD-B401-496E-918A-3090C62C838C}" dt="2024-07-16T11:54:08.945" v="1869" actId="478"/>
          <ac:spMkLst>
            <pc:docMk/>
            <pc:sldMk cId="0" sldId="273"/>
            <ac:spMk id="332" creationId="{00000000-0000-0000-0000-000000000000}"/>
          </ac:spMkLst>
        </pc:spChg>
      </pc:sldChg>
      <pc:sldChg chg="addSp delSp modSp mod">
        <pc:chgData name="Wiekie van der Geest" userId="865e43b8-8a80-4cd0-a2c7-4345a8df045d" providerId="ADAL" clId="{703DB9AD-B401-496E-918A-3090C62C838C}" dt="2024-07-17T06:20:08.215" v="3595"/>
        <pc:sldMkLst>
          <pc:docMk/>
          <pc:sldMk cId="0" sldId="274"/>
        </pc:sldMkLst>
        <pc:spChg chg="add del mod">
          <ac:chgData name="Wiekie van der Geest" userId="865e43b8-8a80-4cd0-a2c7-4345a8df045d" providerId="ADAL" clId="{703DB9AD-B401-496E-918A-3090C62C838C}" dt="2024-07-17T06:20:07.366" v="3594" actId="478"/>
          <ac:spMkLst>
            <pc:docMk/>
            <pc:sldMk cId="0" sldId="274"/>
            <ac:spMk id="2" creationId="{7E33A22E-DD8D-2C66-E10C-3760838A0135}"/>
          </ac:spMkLst>
        </pc:spChg>
        <pc:spChg chg="add mod">
          <ac:chgData name="Wiekie van der Geest" userId="865e43b8-8a80-4cd0-a2c7-4345a8df045d" providerId="ADAL" clId="{703DB9AD-B401-496E-918A-3090C62C838C}" dt="2024-07-17T06:20:08.215" v="3595"/>
          <ac:spMkLst>
            <pc:docMk/>
            <pc:sldMk cId="0" sldId="274"/>
            <ac:spMk id="3" creationId="{8A46F7C6-178F-CD20-2A33-D130FBD0DB85}"/>
          </ac:spMkLst>
        </pc:spChg>
        <pc:spChg chg="mod">
          <ac:chgData name="Wiekie van der Geest" userId="865e43b8-8a80-4cd0-a2c7-4345a8df045d" providerId="ADAL" clId="{703DB9AD-B401-496E-918A-3090C62C838C}" dt="2024-07-16T12:02:01.706" v="2058" actId="1076"/>
          <ac:spMkLst>
            <pc:docMk/>
            <pc:sldMk cId="0" sldId="274"/>
            <ac:spMk id="343" creationId="{00000000-0000-0000-0000-000000000000}"/>
          </ac:spMkLst>
        </pc:spChg>
        <pc:spChg chg="del">
          <ac:chgData name="Wiekie van der Geest" userId="865e43b8-8a80-4cd0-a2c7-4345a8df045d" providerId="ADAL" clId="{703DB9AD-B401-496E-918A-3090C62C838C}" dt="2024-07-16T11:54:42.336" v="1912" actId="478"/>
          <ac:spMkLst>
            <pc:docMk/>
            <pc:sldMk cId="0" sldId="274"/>
            <ac:spMk id="344" creationId="{00000000-0000-0000-0000-000000000000}"/>
          </ac:spMkLst>
        </pc:spChg>
        <pc:spChg chg="mod">
          <ac:chgData name="Wiekie van der Geest" userId="865e43b8-8a80-4cd0-a2c7-4345a8df045d" providerId="ADAL" clId="{703DB9AD-B401-496E-918A-3090C62C838C}" dt="2024-07-16T12:02:09.608" v="2059" actId="1076"/>
          <ac:spMkLst>
            <pc:docMk/>
            <pc:sldMk cId="0" sldId="274"/>
            <ac:spMk id="345" creationId="{00000000-0000-0000-0000-000000000000}"/>
          </ac:spMkLst>
        </pc:spChg>
      </pc:sldChg>
      <pc:sldChg chg="addSp delSp modSp mod modNotes">
        <pc:chgData name="Wiekie van der Geest" userId="865e43b8-8a80-4cd0-a2c7-4345a8df045d" providerId="ADAL" clId="{703DB9AD-B401-496E-918A-3090C62C838C}" dt="2024-07-16T12:09:10.126" v="2151" actId="6549"/>
        <pc:sldMkLst>
          <pc:docMk/>
          <pc:sldMk cId="0" sldId="275"/>
        </pc:sldMkLst>
        <pc:spChg chg="add del mod">
          <ac:chgData name="Wiekie van der Geest" userId="865e43b8-8a80-4cd0-a2c7-4345a8df045d" providerId="ADAL" clId="{703DB9AD-B401-496E-918A-3090C62C838C}" dt="2024-07-16T12:03:48.560" v="2062"/>
          <ac:spMkLst>
            <pc:docMk/>
            <pc:sldMk cId="0" sldId="275"/>
            <ac:spMk id="2" creationId="{14756315-5DAE-597B-47E0-4FD5A39E6A29}"/>
          </ac:spMkLst>
        </pc:spChg>
        <pc:spChg chg="add del mod">
          <ac:chgData name="Wiekie van der Geest" userId="865e43b8-8a80-4cd0-a2c7-4345a8df045d" providerId="ADAL" clId="{703DB9AD-B401-496E-918A-3090C62C838C}" dt="2024-07-16T12:03:48.560" v="2062"/>
          <ac:spMkLst>
            <pc:docMk/>
            <pc:sldMk cId="0" sldId="275"/>
            <ac:spMk id="3" creationId="{EE281048-93FE-E5F7-9FF8-BEB371E4E737}"/>
          </ac:spMkLst>
        </pc:spChg>
        <pc:spChg chg="add mod">
          <ac:chgData name="Wiekie van der Geest" userId="865e43b8-8a80-4cd0-a2c7-4345a8df045d" providerId="ADAL" clId="{703DB9AD-B401-496E-918A-3090C62C838C}" dt="2024-07-16T12:04:42.842" v="2098" actId="14100"/>
          <ac:spMkLst>
            <pc:docMk/>
            <pc:sldMk cId="0" sldId="275"/>
            <ac:spMk id="4" creationId="{0AA0AF0F-03A3-E627-C545-E3F3EEC69676}"/>
          </ac:spMkLst>
        </pc:spChg>
        <pc:spChg chg="add mod">
          <ac:chgData name="Wiekie van der Geest" userId="865e43b8-8a80-4cd0-a2c7-4345a8df045d" providerId="ADAL" clId="{703DB9AD-B401-496E-918A-3090C62C838C}" dt="2024-07-16T12:06:10.844" v="2111" actId="1076"/>
          <ac:spMkLst>
            <pc:docMk/>
            <pc:sldMk cId="0" sldId="275"/>
            <ac:spMk id="5" creationId="{EDC54415-6E54-5608-12F6-BB7450F0F3EC}"/>
          </ac:spMkLst>
        </pc:spChg>
        <pc:spChg chg="del mod">
          <ac:chgData name="Wiekie van der Geest" userId="865e43b8-8a80-4cd0-a2c7-4345a8df045d" providerId="ADAL" clId="{703DB9AD-B401-496E-918A-3090C62C838C}" dt="2024-07-16T12:05:25.204" v="2104" actId="478"/>
          <ac:spMkLst>
            <pc:docMk/>
            <pc:sldMk cId="0" sldId="275"/>
            <ac:spMk id="354" creationId="{00000000-0000-0000-0000-000000000000}"/>
          </ac:spMkLst>
        </pc:spChg>
        <pc:spChg chg="add del mod">
          <ac:chgData name="Wiekie van der Geest" userId="865e43b8-8a80-4cd0-a2c7-4345a8df045d" providerId="ADAL" clId="{703DB9AD-B401-496E-918A-3090C62C838C}" dt="2024-07-16T12:05:39.660" v="2107" actId="478"/>
          <ac:spMkLst>
            <pc:docMk/>
            <pc:sldMk cId="0" sldId="275"/>
            <ac:spMk id="355" creationId="{00000000-0000-0000-0000-000000000000}"/>
          </ac:spMkLst>
        </pc:spChg>
        <pc:spChg chg="mod">
          <ac:chgData name="Wiekie van der Geest" userId="865e43b8-8a80-4cd0-a2c7-4345a8df045d" providerId="ADAL" clId="{703DB9AD-B401-496E-918A-3090C62C838C}" dt="2024-07-16T12:09:10.126" v="2151" actId="6549"/>
          <ac:spMkLst>
            <pc:docMk/>
            <pc:sldMk cId="0" sldId="275"/>
            <ac:spMk id="356" creationId="{00000000-0000-0000-0000-000000000000}"/>
          </ac:spMkLst>
        </pc:spChg>
      </pc:sldChg>
      <pc:sldChg chg="addSp delSp modSp mod modNotes">
        <pc:chgData name="Wiekie van der Geest" userId="865e43b8-8a80-4cd0-a2c7-4345a8df045d" providerId="ADAL" clId="{703DB9AD-B401-496E-918A-3090C62C838C}" dt="2024-07-17T06:20:26.434" v="3596" actId="113"/>
        <pc:sldMkLst>
          <pc:docMk/>
          <pc:sldMk cId="0" sldId="276"/>
        </pc:sldMkLst>
        <pc:spChg chg="add mod">
          <ac:chgData name="Wiekie van der Geest" userId="865e43b8-8a80-4cd0-a2c7-4345a8df045d" providerId="ADAL" clId="{703DB9AD-B401-496E-918A-3090C62C838C}" dt="2024-07-17T06:20:26.434" v="3596" actId="113"/>
          <ac:spMkLst>
            <pc:docMk/>
            <pc:sldMk cId="0" sldId="276"/>
            <ac:spMk id="2" creationId="{57A46902-4AC2-BFAD-A28C-C751A9E052D2}"/>
          </ac:spMkLst>
        </pc:spChg>
        <pc:spChg chg="mod">
          <ac:chgData name="Wiekie van der Geest" userId="865e43b8-8a80-4cd0-a2c7-4345a8df045d" providerId="ADAL" clId="{703DB9AD-B401-496E-918A-3090C62C838C}" dt="2024-07-16T12:12:50.170" v="2217" actId="207"/>
          <ac:spMkLst>
            <pc:docMk/>
            <pc:sldMk cId="0" sldId="276"/>
            <ac:spMk id="366" creationId="{00000000-0000-0000-0000-000000000000}"/>
          </ac:spMkLst>
        </pc:spChg>
        <pc:spChg chg="del mod">
          <ac:chgData name="Wiekie van der Geest" userId="865e43b8-8a80-4cd0-a2c7-4345a8df045d" providerId="ADAL" clId="{703DB9AD-B401-496E-918A-3090C62C838C}" dt="2024-07-16T12:13:58.296" v="2271" actId="478"/>
          <ac:spMkLst>
            <pc:docMk/>
            <pc:sldMk cId="0" sldId="276"/>
            <ac:spMk id="367" creationId="{00000000-0000-0000-0000-000000000000}"/>
          </ac:spMkLst>
        </pc:spChg>
        <pc:spChg chg="mod">
          <ac:chgData name="Wiekie van der Geest" userId="865e43b8-8a80-4cd0-a2c7-4345a8df045d" providerId="ADAL" clId="{703DB9AD-B401-496E-918A-3090C62C838C}" dt="2024-07-16T12:18:48.617" v="2386" actId="20577"/>
          <ac:spMkLst>
            <pc:docMk/>
            <pc:sldMk cId="0" sldId="276"/>
            <ac:spMk id="368" creationId="{00000000-0000-0000-0000-000000000000}"/>
          </ac:spMkLst>
        </pc:spChg>
      </pc:sldChg>
      <pc:sldChg chg="addSp delSp modSp mod">
        <pc:chgData name="Wiekie van der Geest" userId="865e43b8-8a80-4cd0-a2c7-4345a8df045d" providerId="ADAL" clId="{703DB9AD-B401-496E-918A-3090C62C838C}" dt="2024-07-17T06:20:34.717" v="3598"/>
        <pc:sldMkLst>
          <pc:docMk/>
          <pc:sldMk cId="0" sldId="277"/>
        </pc:sldMkLst>
        <pc:spChg chg="add del mod">
          <ac:chgData name="Wiekie van der Geest" userId="865e43b8-8a80-4cd0-a2c7-4345a8df045d" providerId="ADAL" clId="{703DB9AD-B401-496E-918A-3090C62C838C}" dt="2024-07-17T06:20:34.380" v="3597" actId="478"/>
          <ac:spMkLst>
            <pc:docMk/>
            <pc:sldMk cId="0" sldId="277"/>
            <ac:spMk id="2" creationId="{EDDB31D2-AA22-A584-E82F-2D7A8420A816}"/>
          </ac:spMkLst>
        </pc:spChg>
        <pc:spChg chg="add mod">
          <ac:chgData name="Wiekie van der Geest" userId="865e43b8-8a80-4cd0-a2c7-4345a8df045d" providerId="ADAL" clId="{703DB9AD-B401-496E-918A-3090C62C838C}" dt="2024-07-17T06:20:34.717" v="3598"/>
          <ac:spMkLst>
            <pc:docMk/>
            <pc:sldMk cId="0" sldId="277"/>
            <ac:spMk id="3" creationId="{5F2286EA-C3FD-E32E-50FF-EDBD6F77048E}"/>
          </ac:spMkLst>
        </pc:spChg>
        <pc:spChg chg="mod">
          <ac:chgData name="Wiekie van der Geest" userId="865e43b8-8a80-4cd0-a2c7-4345a8df045d" providerId="ADAL" clId="{703DB9AD-B401-496E-918A-3090C62C838C}" dt="2024-07-16T12:20:53.951" v="2451" actId="14100"/>
          <ac:spMkLst>
            <pc:docMk/>
            <pc:sldMk cId="0" sldId="277"/>
            <ac:spMk id="377" creationId="{00000000-0000-0000-0000-000000000000}"/>
          </ac:spMkLst>
        </pc:spChg>
        <pc:spChg chg="del">
          <ac:chgData name="Wiekie van der Geest" userId="865e43b8-8a80-4cd0-a2c7-4345a8df045d" providerId="ADAL" clId="{703DB9AD-B401-496E-918A-3090C62C838C}" dt="2024-07-16T12:14:40.536" v="2273" actId="478"/>
          <ac:spMkLst>
            <pc:docMk/>
            <pc:sldMk cId="0" sldId="277"/>
            <ac:spMk id="378" creationId="{00000000-0000-0000-0000-000000000000}"/>
          </ac:spMkLst>
        </pc:spChg>
        <pc:spChg chg="mod">
          <ac:chgData name="Wiekie van der Geest" userId="865e43b8-8a80-4cd0-a2c7-4345a8df045d" providerId="ADAL" clId="{703DB9AD-B401-496E-918A-3090C62C838C}" dt="2024-07-16T12:21:58.429" v="2473" actId="1076"/>
          <ac:spMkLst>
            <pc:docMk/>
            <pc:sldMk cId="0" sldId="277"/>
            <ac:spMk id="379" creationId="{00000000-0000-0000-0000-000000000000}"/>
          </ac:spMkLst>
        </pc:spChg>
        <pc:spChg chg="add del mod">
          <ac:chgData name="Wiekie van der Geest" userId="865e43b8-8a80-4cd0-a2c7-4345a8df045d" providerId="ADAL" clId="{703DB9AD-B401-496E-918A-3090C62C838C}" dt="2024-07-16T12:19:42.817" v="2419" actId="255"/>
          <ac:spMkLst>
            <pc:docMk/>
            <pc:sldMk cId="0" sldId="277"/>
            <ac:spMk id="380" creationId="{00000000-0000-0000-0000-000000000000}"/>
          </ac:spMkLst>
        </pc:spChg>
      </pc:sldChg>
      <pc:sldChg chg="addSp delSp modSp mod">
        <pc:chgData name="Wiekie van der Geest" userId="865e43b8-8a80-4cd0-a2c7-4345a8df045d" providerId="ADAL" clId="{703DB9AD-B401-496E-918A-3090C62C838C}" dt="2024-07-17T06:20:38.251" v="3600"/>
        <pc:sldMkLst>
          <pc:docMk/>
          <pc:sldMk cId="0" sldId="278"/>
        </pc:sldMkLst>
        <pc:spChg chg="add del mod">
          <ac:chgData name="Wiekie van der Geest" userId="865e43b8-8a80-4cd0-a2c7-4345a8df045d" providerId="ADAL" clId="{703DB9AD-B401-496E-918A-3090C62C838C}" dt="2024-07-17T06:20:37.953" v="3599" actId="478"/>
          <ac:spMkLst>
            <pc:docMk/>
            <pc:sldMk cId="0" sldId="278"/>
            <ac:spMk id="2" creationId="{4B40C164-41C7-90CF-F57E-0AD211FB6EE3}"/>
          </ac:spMkLst>
        </pc:spChg>
        <pc:spChg chg="add mod">
          <ac:chgData name="Wiekie van der Geest" userId="865e43b8-8a80-4cd0-a2c7-4345a8df045d" providerId="ADAL" clId="{703DB9AD-B401-496E-918A-3090C62C838C}" dt="2024-07-17T06:20:38.251" v="3600"/>
          <ac:spMkLst>
            <pc:docMk/>
            <pc:sldMk cId="0" sldId="278"/>
            <ac:spMk id="3" creationId="{8310BFBC-6FCE-FD0C-E48C-66BECFE9B0B6}"/>
          </ac:spMkLst>
        </pc:spChg>
        <pc:spChg chg="mod">
          <ac:chgData name="Wiekie van der Geest" userId="865e43b8-8a80-4cd0-a2c7-4345a8df045d" providerId="ADAL" clId="{703DB9AD-B401-496E-918A-3090C62C838C}" dt="2024-07-16T12:28:51.699" v="2682" actId="790"/>
          <ac:spMkLst>
            <pc:docMk/>
            <pc:sldMk cId="0" sldId="278"/>
            <ac:spMk id="389" creationId="{00000000-0000-0000-0000-000000000000}"/>
          </ac:spMkLst>
        </pc:spChg>
        <pc:spChg chg="del">
          <ac:chgData name="Wiekie van der Geest" userId="865e43b8-8a80-4cd0-a2c7-4345a8df045d" providerId="ADAL" clId="{703DB9AD-B401-496E-918A-3090C62C838C}" dt="2024-07-16T12:14:50.112" v="2275" actId="478"/>
          <ac:spMkLst>
            <pc:docMk/>
            <pc:sldMk cId="0" sldId="278"/>
            <ac:spMk id="390" creationId="{00000000-0000-0000-0000-000000000000}"/>
          </ac:spMkLst>
        </pc:spChg>
        <pc:spChg chg="mod">
          <ac:chgData name="Wiekie van der Geest" userId="865e43b8-8a80-4cd0-a2c7-4345a8df045d" providerId="ADAL" clId="{703DB9AD-B401-496E-918A-3090C62C838C}" dt="2024-07-16T12:25:01.431" v="2494" actId="123"/>
          <ac:spMkLst>
            <pc:docMk/>
            <pc:sldMk cId="0" sldId="278"/>
            <ac:spMk id="391" creationId="{00000000-0000-0000-0000-000000000000}"/>
          </ac:spMkLst>
        </pc:spChg>
        <pc:spChg chg="mod">
          <ac:chgData name="Wiekie van der Geest" userId="865e43b8-8a80-4cd0-a2c7-4345a8df045d" providerId="ADAL" clId="{703DB9AD-B401-496E-918A-3090C62C838C}" dt="2024-07-16T12:26:21.186" v="2565" actId="20577"/>
          <ac:spMkLst>
            <pc:docMk/>
            <pc:sldMk cId="0" sldId="278"/>
            <ac:spMk id="392" creationId="{00000000-0000-0000-0000-000000000000}"/>
          </ac:spMkLst>
        </pc:spChg>
      </pc:sldChg>
      <pc:sldChg chg="addSp delSp modSp mod">
        <pc:chgData name="Wiekie van der Geest" userId="865e43b8-8a80-4cd0-a2c7-4345a8df045d" providerId="ADAL" clId="{703DB9AD-B401-496E-918A-3090C62C838C}" dt="2024-07-17T06:21:05.707" v="3601" actId="113"/>
        <pc:sldMkLst>
          <pc:docMk/>
          <pc:sldMk cId="0" sldId="279"/>
        </pc:sldMkLst>
        <pc:spChg chg="add mod">
          <ac:chgData name="Wiekie van der Geest" userId="865e43b8-8a80-4cd0-a2c7-4345a8df045d" providerId="ADAL" clId="{703DB9AD-B401-496E-918A-3090C62C838C}" dt="2024-07-17T06:21:05.707" v="3601" actId="113"/>
          <ac:spMkLst>
            <pc:docMk/>
            <pc:sldMk cId="0" sldId="279"/>
            <ac:spMk id="2" creationId="{49019B78-00CD-74D1-319F-B1DE05DD85AA}"/>
          </ac:spMkLst>
        </pc:spChg>
        <pc:spChg chg="add del mod">
          <ac:chgData name="Wiekie van der Geest" userId="865e43b8-8a80-4cd0-a2c7-4345a8df045d" providerId="ADAL" clId="{703DB9AD-B401-496E-918A-3090C62C838C}" dt="2024-07-16T12:15:32.621" v="2283"/>
          <ac:spMkLst>
            <pc:docMk/>
            <pc:sldMk cId="0" sldId="279"/>
            <ac:spMk id="3" creationId="{A996535E-22E5-7896-C50C-3A4333E2AA5D}"/>
          </ac:spMkLst>
        </pc:spChg>
        <pc:spChg chg="add mod">
          <ac:chgData name="Wiekie van der Geest" userId="865e43b8-8a80-4cd0-a2c7-4345a8df045d" providerId="ADAL" clId="{703DB9AD-B401-496E-918A-3090C62C838C}" dt="2024-07-16T12:31:29.703" v="2736" actId="1036"/>
          <ac:spMkLst>
            <pc:docMk/>
            <pc:sldMk cId="0" sldId="279"/>
            <ac:spMk id="4" creationId="{F112B414-5CCB-A25A-C356-B87C38EC3336}"/>
          </ac:spMkLst>
        </pc:spChg>
        <pc:spChg chg="mod">
          <ac:chgData name="Wiekie van der Geest" userId="865e43b8-8a80-4cd0-a2c7-4345a8df045d" providerId="ADAL" clId="{703DB9AD-B401-496E-918A-3090C62C838C}" dt="2024-07-16T12:29:13.950" v="2684" actId="14100"/>
          <ac:spMkLst>
            <pc:docMk/>
            <pc:sldMk cId="0" sldId="279"/>
            <ac:spMk id="403" creationId="{00000000-0000-0000-0000-000000000000}"/>
          </ac:spMkLst>
        </pc:spChg>
        <pc:spChg chg="del mod">
          <ac:chgData name="Wiekie van der Geest" userId="865e43b8-8a80-4cd0-a2c7-4345a8df045d" providerId="ADAL" clId="{703DB9AD-B401-496E-918A-3090C62C838C}" dt="2024-07-16T12:16:16.018" v="2343" actId="478"/>
          <ac:spMkLst>
            <pc:docMk/>
            <pc:sldMk cId="0" sldId="279"/>
            <ac:spMk id="404" creationId="{00000000-0000-0000-0000-000000000000}"/>
          </ac:spMkLst>
        </pc:spChg>
        <pc:spChg chg="del mod">
          <ac:chgData name="Wiekie van der Geest" userId="865e43b8-8a80-4cd0-a2c7-4345a8df045d" providerId="ADAL" clId="{703DB9AD-B401-496E-918A-3090C62C838C}" dt="2024-07-16T12:31:18.833" v="2713" actId="478"/>
          <ac:spMkLst>
            <pc:docMk/>
            <pc:sldMk cId="0" sldId="279"/>
            <ac:spMk id="405" creationId="{00000000-0000-0000-0000-000000000000}"/>
          </ac:spMkLst>
        </pc:spChg>
      </pc:sldChg>
      <pc:sldChg chg="addSp delSp modSp mod">
        <pc:chgData name="Wiekie van der Geest" userId="865e43b8-8a80-4cd0-a2c7-4345a8df045d" providerId="ADAL" clId="{703DB9AD-B401-496E-918A-3090C62C838C}" dt="2024-07-17T06:21:14.598" v="3603"/>
        <pc:sldMkLst>
          <pc:docMk/>
          <pc:sldMk cId="0" sldId="280"/>
        </pc:sldMkLst>
        <pc:spChg chg="add del mod">
          <ac:chgData name="Wiekie van der Geest" userId="865e43b8-8a80-4cd0-a2c7-4345a8df045d" providerId="ADAL" clId="{703DB9AD-B401-496E-918A-3090C62C838C}" dt="2024-07-17T06:21:14.295" v="3602" actId="478"/>
          <ac:spMkLst>
            <pc:docMk/>
            <pc:sldMk cId="0" sldId="280"/>
            <ac:spMk id="2" creationId="{76F1F2BD-6D8A-55B2-86CD-7D2B1EED839E}"/>
          </ac:spMkLst>
        </pc:spChg>
        <pc:spChg chg="add mod">
          <ac:chgData name="Wiekie van der Geest" userId="865e43b8-8a80-4cd0-a2c7-4345a8df045d" providerId="ADAL" clId="{703DB9AD-B401-496E-918A-3090C62C838C}" dt="2024-07-17T06:21:14.598" v="3603"/>
          <ac:spMkLst>
            <pc:docMk/>
            <pc:sldMk cId="0" sldId="280"/>
            <ac:spMk id="6" creationId="{8ACFD694-9B77-4940-A847-15BA30AFAAC5}"/>
          </ac:spMkLst>
        </pc:spChg>
        <pc:spChg chg="mod">
          <ac:chgData name="Wiekie van der Geest" userId="865e43b8-8a80-4cd0-a2c7-4345a8df045d" providerId="ADAL" clId="{703DB9AD-B401-496E-918A-3090C62C838C}" dt="2024-07-16T12:32:30.352" v="2744" actId="113"/>
          <ac:spMkLst>
            <pc:docMk/>
            <pc:sldMk cId="0" sldId="280"/>
            <ac:spMk id="415" creationId="{00000000-0000-0000-0000-000000000000}"/>
          </ac:spMkLst>
        </pc:spChg>
        <pc:spChg chg="del">
          <ac:chgData name="Wiekie van der Geest" userId="865e43b8-8a80-4cd0-a2c7-4345a8df045d" providerId="ADAL" clId="{703DB9AD-B401-496E-918A-3090C62C838C}" dt="2024-07-16T12:31:47.010" v="2737" actId="478"/>
          <ac:spMkLst>
            <pc:docMk/>
            <pc:sldMk cId="0" sldId="280"/>
            <ac:spMk id="416" creationId="{00000000-0000-0000-0000-000000000000}"/>
          </ac:spMkLst>
        </pc:spChg>
        <pc:spChg chg="mod">
          <ac:chgData name="Wiekie van der Geest" userId="865e43b8-8a80-4cd0-a2c7-4345a8df045d" providerId="ADAL" clId="{703DB9AD-B401-496E-918A-3090C62C838C}" dt="2024-07-16T12:35:47.387" v="2790" actId="14100"/>
          <ac:spMkLst>
            <pc:docMk/>
            <pc:sldMk cId="0" sldId="280"/>
            <ac:spMk id="417" creationId="{00000000-0000-0000-0000-000000000000}"/>
          </ac:spMkLst>
        </pc:spChg>
        <pc:spChg chg="mod">
          <ac:chgData name="Wiekie van der Geest" userId="865e43b8-8a80-4cd0-a2c7-4345a8df045d" providerId="ADAL" clId="{703DB9AD-B401-496E-918A-3090C62C838C}" dt="2024-07-16T12:38:04.590" v="2818" actId="790"/>
          <ac:spMkLst>
            <pc:docMk/>
            <pc:sldMk cId="0" sldId="280"/>
            <ac:spMk id="418" creationId="{00000000-0000-0000-0000-000000000000}"/>
          </ac:spMkLst>
        </pc:spChg>
        <pc:spChg chg="mod">
          <ac:chgData name="Wiekie van der Geest" userId="865e43b8-8a80-4cd0-a2c7-4345a8df045d" providerId="ADAL" clId="{703DB9AD-B401-496E-918A-3090C62C838C}" dt="2024-07-16T12:37:04.081" v="2805" actId="1037"/>
          <ac:spMkLst>
            <pc:docMk/>
            <pc:sldMk cId="0" sldId="280"/>
            <ac:spMk id="419" creationId="{00000000-0000-0000-0000-000000000000}"/>
          </ac:spMkLst>
        </pc:spChg>
        <pc:cxnChg chg="add mod">
          <ac:chgData name="Wiekie van der Geest" userId="865e43b8-8a80-4cd0-a2c7-4345a8df045d" providerId="ADAL" clId="{703DB9AD-B401-496E-918A-3090C62C838C}" dt="2024-07-16T12:37:44.779" v="2815" actId="13822"/>
          <ac:cxnSpMkLst>
            <pc:docMk/>
            <pc:sldMk cId="0" sldId="280"/>
            <ac:cxnSpMk id="4" creationId="{E56E8CDB-7C13-3C38-5E20-3394D2E8166A}"/>
          </ac:cxnSpMkLst>
        </pc:cxnChg>
        <pc:cxnChg chg="add mod">
          <ac:chgData name="Wiekie van der Geest" userId="865e43b8-8a80-4cd0-a2c7-4345a8df045d" providerId="ADAL" clId="{703DB9AD-B401-496E-918A-3090C62C838C}" dt="2024-07-16T12:37:56.630" v="2817" actId="1076"/>
          <ac:cxnSpMkLst>
            <pc:docMk/>
            <pc:sldMk cId="0" sldId="280"/>
            <ac:cxnSpMk id="5" creationId="{785D23DC-818C-7A5D-F012-41A424F7B465}"/>
          </ac:cxnSpMkLst>
        </pc:cxnChg>
      </pc:sldChg>
      <pc:sldChg chg="addSp delSp modSp mod">
        <pc:chgData name="Wiekie van der Geest" userId="865e43b8-8a80-4cd0-a2c7-4345a8df045d" providerId="ADAL" clId="{703DB9AD-B401-496E-918A-3090C62C838C}" dt="2024-07-17T06:21:17.915" v="3605"/>
        <pc:sldMkLst>
          <pc:docMk/>
          <pc:sldMk cId="0" sldId="281"/>
        </pc:sldMkLst>
        <pc:spChg chg="add del mod">
          <ac:chgData name="Wiekie van der Geest" userId="865e43b8-8a80-4cd0-a2c7-4345a8df045d" providerId="ADAL" clId="{703DB9AD-B401-496E-918A-3090C62C838C}" dt="2024-07-17T06:21:17.707" v="3604" actId="478"/>
          <ac:spMkLst>
            <pc:docMk/>
            <pc:sldMk cId="0" sldId="281"/>
            <ac:spMk id="2" creationId="{2588F4DC-8AF5-5E85-111C-110975C15BC3}"/>
          </ac:spMkLst>
        </pc:spChg>
        <pc:spChg chg="add mod">
          <ac:chgData name="Wiekie van der Geest" userId="865e43b8-8a80-4cd0-a2c7-4345a8df045d" providerId="ADAL" clId="{703DB9AD-B401-496E-918A-3090C62C838C}" dt="2024-07-17T06:21:17.915" v="3605"/>
          <ac:spMkLst>
            <pc:docMk/>
            <pc:sldMk cId="0" sldId="281"/>
            <ac:spMk id="7" creationId="{0DECF802-AC83-113B-45FD-476DB76CCDF3}"/>
          </ac:spMkLst>
        </pc:spChg>
        <pc:spChg chg="mod">
          <ac:chgData name="Wiekie van der Geest" userId="865e43b8-8a80-4cd0-a2c7-4345a8df045d" providerId="ADAL" clId="{703DB9AD-B401-496E-918A-3090C62C838C}" dt="2024-07-16T12:39:38.159" v="2868" actId="1076"/>
          <ac:spMkLst>
            <pc:docMk/>
            <pc:sldMk cId="0" sldId="281"/>
            <ac:spMk id="427" creationId="{00000000-0000-0000-0000-000000000000}"/>
          </ac:spMkLst>
        </pc:spChg>
        <pc:spChg chg="mod">
          <ac:chgData name="Wiekie van der Geest" userId="865e43b8-8a80-4cd0-a2c7-4345a8df045d" providerId="ADAL" clId="{703DB9AD-B401-496E-918A-3090C62C838C}" dt="2024-07-16T12:44:08.468" v="2954" actId="1076"/>
          <ac:spMkLst>
            <pc:docMk/>
            <pc:sldMk cId="0" sldId="281"/>
            <ac:spMk id="428" creationId="{00000000-0000-0000-0000-000000000000}"/>
          </ac:spMkLst>
        </pc:spChg>
        <pc:spChg chg="mod">
          <ac:chgData name="Wiekie van der Geest" userId="865e43b8-8a80-4cd0-a2c7-4345a8df045d" providerId="ADAL" clId="{703DB9AD-B401-496E-918A-3090C62C838C}" dt="2024-07-16T12:43:08.855" v="2950" actId="14100"/>
          <ac:spMkLst>
            <pc:docMk/>
            <pc:sldMk cId="0" sldId="281"/>
            <ac:spMk id="429" creationId="{00000000-0000-0000-0000-000000000000}"/>
          </ac:spMkLst>
        </pc:spChg>
        <pc:spChg chg="mod">
          <ac:chgData name="Wiekie van der Geest" userId="865e43b8-8a80-4cd0-a2c7-4345a8df045d" providerId="ADAL" clId="{703DB9AD-B401-496E-918A-3090C62C838C}" dt="2024-07-16T12:43:51.250" v="2953" actId="1076"/>
          <ac:spMkLst>
            <pc:docMk/>
            <pc:sldMk cId="0" sldId="281"/>
            <ac:spMk id="430" creationId="{00000000-0000-0000-0000-000000000000}"/>
          </ac:spMkLst>
        </pc:spChg>
        <pc:spChg chg="del">
          <ac:chgData name="Wiekie van der Geest" userId="865e43b8-8a80-4cd0-a2c7-4345a8df045d" providerId="ADAL" clId="{703DB9AD-B401-496E-918A-3090C62C838C}" dt="2024-07-16T12:31:52.201" v="2739" actId="478"/>
          <ac:spMkLst>
            <pc:docMk/>
            <pc:sldMk cId="0" sldId="281"/>
            <ac:spMk id="431" creationId="{00000000-0000-0000-0000-000000000000}"/>
          </ac:spMkLst>
        </pc:spChg>
        <pc:cxnChg chg="add mod">
          <ac:chgData name="Wiekie van der Geest" userId="865e43b8-8a80-4cd0-a2c7-4345a8df045d" providerId="ADAL" clId="{703DB9AD-B401-496E-918A-3090C62C838C}" dt="2024-07-16T12:44:29.636" v="2958" actId="14100"/>
          <ac:cxnSpMkLst>
            <pc:docMk/>
            <pc:sldMk cId="0" sldId="281"/>
            <ac:cxnSpMk id="3" creationId="{7E3DE496-C707-04B4-B91E-C574434D6F28}"/>
          </ac:cxnSpMkLst>
        </pc:cxnChg>
        <pc:cxnChg chg="add mod">
          <ac:chgData name="Wiekie van der Geest" userId="865e43b8-8a80-4cd0-a2c7-4345a8df045d" providerId="ADAL" clId="{703DB9AD-B401-496E-918A-3090C62C838C}" dt="2024-07-16T12:44:25.530" v="2957" actId="14100"/>
          <ac:cxnSpMkLst>
            <pc:docMk/>
            <pc:sldMk cId="0" sldId="281"/>
            <ac:cxnSpMk id="4" creationId="{3DDD9CF9-7A2B-F244-2FFB-6620872D4B32}"/>
          </ac:cxnSpMkLst>
        </pc:cxnChg>
      </pc:sldChg>
      <pc:sldChg chg="addSp delSp modSp mod">
        <pc:chgData name="Wiekie van der Geest" userId="865e43b8-8a80-4cd0-a2c7-4345a8df045d" providerId="ADAL" clId="{703DB9AD-B401-496E-918A-3090C62C838C}" dt="2024-07-17T06:21:21.946" v="3607"/>
        <pc:sldMkLst>
          <pc:docMk/>
          <pc:sldMk cId="0" sldId="282"/>
        </pc:sldMkLst>
        <pc:spChg chg="add del mod">
          <ac:chgData name="Wiekie van der Geest" userId="865e43b8-8a80-4cd0-a2c7-4345a8df045d" providerId="ADAL" clId="{703DB9AD-B401-496E-918A-3090C62C838C}" dt="2024-07-17T06:21:21.695" v="3606" actId="478"/>
          <ac:spMkLst>
            <pc:docMk/>
            <pc:sldMk cId="0" sldId="282"/>
            <ac:spMk id="2" creationId="{3C820915-DE50-7893-C606-EB8850DDAB08}"/>
          </ac:spMkLst>
        </pc:spChg>
        <pc:spChg chg="add mod">
          <ac:chgData name="Wiekie van der Geest" userId="865e43b8-8a80-4cd0-a2c7-4345a8df045d" providerId="ADAL" clId="{703DB9AD-B401-496E-918A-3090C62C838C}" dt="2024-07-17T06:21:21.946" v="3607"/>
          <ac:spMkLst>
            <pc:docMk/>
            <pc:sldMk cId="0" sldId="282"/>
            <ac:spMk id="3" creationId="{9B730C44-8AC5-757F-28D1-26C0C567DDFE}"/>
          </ac:spMkLst>
        </pc:spChg>
        <pc:spChg chg="mod">
          <ac:chgData name="Wiekie van der Geest" userId="865e43b8-8a80-4cd0-a2c7-4345a8df045d" providerId="ADAL" clId="{703DB9AD-B401-496E-918A-3090C62C838C}" dt="2024-07-16T12:58:55.276" v="3127" actId="6549"/>
          <ac:spMkLst>
            <pc:docMk/>
            <pc:sldMk cId="0" sldId="282"/>
            <ac:spMk id="442" creationId="{00000000-0000-0000-0000-000000000000}"/>
          </ac:spMkLst>
        </pc:spChg>
        <pc:spChg chg="del">
          <ac:chgData name="Wiekie van der Geest" userId="865e43b8-8a80-4cd0-a2c7-4345a8df045d" providerId="ADAL" clId="{703DB9AD-B401-496E-918A-3090C62C838C}" dt="2024-07-16T12:31:58.227" v="2741" actId="478"/>
          <ac:spMkLst>
            <pc:docMk/>
            <pc:sldMk cId="0" sldId="282"/>
            <ac:spMk id="443" creationId="{00000000-0000-0000-0000-000000000000}"/>
          </ac:spMkLst>
        </pc:spChg>
        <pc:spChg chg="mod">
          <ac:chgData name="Wiekie van der Geest" userId="865e43b8-8a80-4cd0-a2c7-4345a8df045d" providerId="ADAL" clId="{703DB9AD-B401-496E-918A-3090C62C838C}" dt="2024-07-16T12:59:45.554" v="3142" actId="1036"/>
          <ac:spMkLst>
            <pc:docMk/>
            <pc:sldMk cId="0" sldId="282"/>
            <ac:spMk id="444" creationId="{00000000-0000-0000-0000-000000000000}"/>
          </ac:spMkLst>
        </pc:spChg>
      </pc:sldChg>
      <pc:sldChg chg="modSp mod">
        <pc:chgData name="Wiekie van der Geest" userId="865e43b8-8a80-4cd0-a2c7-4345a8df045d" providerId="ADAL" clId="{703DB9AD-B401-496E-918A-3090C62C838C}" dt="2024-07-25T08:41:26.981" v="3825" actId="207"/>
        <pc:sldMkLst>
          <pc:docMk/>
          <pc:sldMk cId="0" sldId="283"/>
        </pc:sldMkLst>
        <pc:spChg chg="mod">
          <ac:chgData name="Wiekie van der Geest" userId="865e43b8-8a80-4cd0-a2c7-4345a8df045d" providerId="ADAL" clId="{703DB9AD-B401-496E-918A-3090C62C838C}" dt="2024-07-25T08:41:26.981" v="3825" actId="207"/>
          <ac:spMkLst>
            <pc:docMk/>
            <pc:sldMk cId="0" sldId="283"/>
            <ac:spMk id="453" creationId="{00000000-0000-0000-0000-000000000000}"/>
          </ac:spMkLst>
        </pc:spChg>
        <pc:spChg chg="mod">
          <ac:chgData name="Wiekie van der Geest" userId="865e43b8-8a80-4cd0-a2c7-4345a8df045d" providerId="ADAL" clId="{703DB9AD-B401-496E-918A-3090C62C838C}" dt="2024-07-16T13:00:31.289" v="3144" actId="1076"/>
          <ac:spMkLst>
            <pc:docMk/>
            <pc:sldMk cId="0" sldId="283"/>
            <ac:spMk id="454" creationId="{00000000-0000-0000-0000-000000000000}"/>
          </ac:spMkLst>
        </pc:spChg>
        <pc:spChg chg="mod">
          <ac:chgData name="Wiekie van der Geest" userId="865e43b8-8a80-4cd0-a2c7-4345a8df045d" providerId="ADAL" clId="{703DB9AD-B401-496E-918A-3090C62C838C}" dt="2024-07-25T08:40:16.233" v="3814" actId="20577"/>
          <ac:spMkLst>
            <pc:docMk/>
            <pc:sldMk cId="0" sldId="283"/>
            <ac:spMk id="455" creationId="{00000000-0000-0000-0000-000000000000}"/>
          </ac:spMkLst>
        </pc:spChg>
      </pc:sldChg>
      <pc:sldChg chg="modSp mod">
        <pc:chgData name="Wiekie van der Geest" userId="865e43b8-8a80-4cd0-a2c7-4345a8df045d" providerId="ADAL" clId="{703DB9AD-B401-496E-918A-3090C62C838C}" dt="2024-07-17T06:26:58.646" v="3638" actId="255"/>
        <pc:sldMkLst>
          <pc:docMk/>
          <pc:sldMk cId="0" sldId="284"/>
        </pc:sldMkLst>
        <pc:spChg chg="mod">
          <ac:chgData name="Wiekie van der Geest" userId="865e43b8-8a80-4cd0-a2c7-4345a8df045d" providerId="ADAL" clId="{703DB9AD-B401-496E-918A-3090C62C838C}" dt="2024-07-17T06:26:58.646" v="3638" actId="255"/>
          <ac:spMkLst>
            <pc:docMk/>
            <pc:sldMk cId="0" sldId="284"/>
            <ac:spMk id="470" creationId="{00000000-0000-0000-0000-000000000000}"/>
          </ac:spMkLst>
        </pc:spChg>
        <pc:spChg chg="mod">
          <ac:chgData name="Wiekie van der Geest" userId="865e43b8-8a80-4cd0-a2c7-4345a8df045d" providerId="ADAL" clId="{703DB9AD-B401-496E-918A-3090C62C838C}" dt="2024-07-17T06:26:05.926" v="3623" actId="255"/>
          <ac:spMkLst>
            <pc:docMk/>
            <pc:sldMk cId="0" sldId="284"/>
            <ac:spMk id="472" creationId="{00000000-0000-0000-0000-000000000000}"/>
          </ac:spMkLst>
        </pc:spChg>
        <pc:graphicFrameChg chg="mod modGraphic">
          <ac:chgData name="Wiekie van der Geest" userId="865e43b8-8a80-4cd0-a2c7-4345a8df045d" providerId="ADAL" clId="{703DB9AD-B401-496E-918A-3090C62C838C}" dt="2024-07-16T13:07:11.721" v="3229" actId="255"/>
          <ac:graphicFrameMkLst>
            <pc:docMk/>
            <pc:sldMk cId="0" sldId="284"/>
            <ac:graphicFrameMk id="471" creationId="{00000000-0000-0000-0000-000000000000}"/>
          </ac:graphicFrameMkLst>
        </pc:graphicFrameChg>
      </pc:sldChg>
      <pc:sldChg chg="addSp delSp modSp mod">
        <pc:chgData name="Wiekie van der Geest" userId="865e43b8-8a80-4cd0-a2c7-4345a8df045d" providerId="ADAL" clId="{703DB9AD-B401-496E-918A-3090C62C838C}" dt="2024-07-17T06:25:55.775" v="3620" actId="255"/>
        <pc:sldMkLst>
          <pc:docMk/>
          <pc:sldMk cId="0" sldId="285"/>
        </pc:sldMkLst>
        <pc:spChg chg="add mod">
          <ac:chgData name="Wiekie van der Geest" userId="865e43b8-8a80-4cd0-a2c7-4345a8df045d" providerId="ADAL" clId="{703DB9AD-B401-496E-918A-3090C62C838C}" dt="2024-07-17T06:25:55.775" v="3620" actId="255"/>
          <ac:spMkLst>
            <pc:docMk/>
            <pc:sldMk cId="0" sldId="285"/>
            <ac:spMk id="2" creationId="{4F268E5A-BD5D-D03C-F6D9-5BF6B7F2D84C}"/>
          </ac:spMkLst>
        </pc:spChg>
        <pc:spChg chg="del">
          <ac:chgData name="Wiekie van der Geest" userId="865e43b8-8a80-4cd0-a2c7-4345a8df045d" providerId="ADAL" clId="{703DB9AD-B401-496E-918A-3090C62C838C}" dt="2024-07-16T13:03:34.238" v="3155" actId="478"/>
          <ac:spMkLst>
            <pc:docMk/>
            <pc:sldMk cId="0" sldId="285"/>
            <ac:spMk id="484" creationId="{00000000-0000-0000-0000-000000000000}"/>
          </ac:spMkLst>
        </pc:spChg>
        <pc:graphicFrameChg chg="modGraphic">
          <ac:chgData name="Wiekie van der Geest" userId="865e43b8-8a80-4cd0-a2c7-4345a8df045d" providerId="ADAL" clId="{703DB9AD-B401-496E-918A-3090C62C838C}" dt="2024-07-16T13:08:03.830" v="3233" actId="20577"/>
          <ac:graphicFrameMkLst>
            <pc:docMk/>
            <pc:sldMk cId="0" sldId="285"/>
            <ac:graphicFrameMk id="483" creationId="{00000000-0000-0000-0000-000000000000}"/>
          </ac:graphicFrameMkLst>
        </pc:graphicFrameChg>
      </pc:sldChg>
      <pc:sldChg chg="modSp mod">
        <pc:chgData name="Wiekie van der Geest" userId="865e43b8-8a80-4cd0-a2c7-4345a8df045d" providerId="ADAL" clId="{703DB9AD-B401-496E-918A-3090C62C838C}" dt="2024-07-25T08:41:38.708" v="3827" actId="207"/>
        <pc:sldMkLst>
          <pc:docMk/>
          <pc:sldMk cId="0" sldId="286"/>
        </pc:sldMkLst>
        <pc:spChg chg="mod">
          <ac:chgData name="Wiekie van der Geest" userId="865e43b8-8a80-4cd0-a2c7-4345a8df045d" providerId="ADAL" clId="{703DB9AD-B401-496E-918A-3090C62C838C}" dt="2024-07-25T08:41:36.335" v="3826" actId="207"/>
          <ac:spMkLst>
            <pc:docMk/>
            <pc:sldMk cId="0" sldId="286"/>
            <ac:spMk id="493" creationId="{00000000-0000-0000-0000-000000000000}"/>
          </ac:spMkLst>
        </pc:spChg>
        <pc:spChg chg="mod">
          <ac:chgData name="Wiekie van der Geest" userId="865e43b8-8a80-4cd0-a2c7-4345a8df045d" providerId="ADAL" clId="{703DB9AD-B401-496E-918A-3090C62C838C}" dt="2024-07-25T08:41:38.708" v="3827" actId="207"/>
          <ac:spMkLst>
            <pc:docMk/>
            <pc:sldMk cId="0" sldId="286"/>
            <ac:spMk id="494" creationId="{00000000-0000-0000-0000-000000000000}"/>
          </ac:spMkLst>
        </pc:spChg>
        <pc:spChg chg="mod">
          <ac:chgData name="Wiekie van der Geest" userId="865e43b8-8a80-4cd0-a2c7-4345a8df045d" providerId="ADAL" clId="{703DB9AD-B401-496E-918A-3090C62C838C}" dt="2024-07-16T13:08:58.454" v="3237"/>
          <ac:spMkLst>
            <pc:docMk/>
            <pc:sldMk cId="0" sldId="286"/>
            <ac:spMk id="495" creationId="{00000000-0000-0000-0000-000000000000}"/>
          </ac:spMkLst>
        </pc:spChg>
        <pc:spChg chg="mod">
          <ac:chgData name="Wiekie van der Geest" userId="865e43b8-8a80-4cd0-a2c7-4345a8df045d" providerId="ADAL" clId="{703DB9AD-B401-496E-918A-3090C62C838C}" dt="2024-07-24T15:50:07.073" v="3671" actId="1076"/>
          <ac:spMkLst>
            <pc:docMk/>
            <pc:sldMk cId="0" sldId="286"/>
            <ac:spMk id="496" creationId="{00000000-0000-0000-0000-000000000000}"/>
          </ac:spMkLst>
        </pc:spChg>
        <pc:spChg chg="mod">
          <ac:chgData name="Wiekie van der Geest" userId="865e43b8-8a80-4cd0-a2c7-4345a8df045d" providerId="ADAL" clId="{703DB9AD-B401-496E-918A-3090C62C838C}" dt="2024-07-17T06:23:04.137" v="3610" actId="255"/>
          <ac:spMkLst>
            <pc:docMk/>
            <pc:sldMk cId="0" sldId="286"/>
            <ac:spMk id="497" creationId="{00000000-0000-0000-0000-000000000000}"/>
          </ac:spMkLst>
        </pc:spChg>
      </pc:sldChg>
      <pc:sldChg chg="addSp delSp modSp mod">
        <pc:chgData name="Wiekie van der Geest" userId="865e43b8-8a80-4cd0-a2c7-4345a8df045d" providerId="ADAL" clId="{703DB9AD-B401-496E-918A-3090C62C838C}" dt="2024-07-25T08:41:45.259" v="3829" actId="207"/>
        <pc:sldMkLst>
          <pc:docMk/>
          <pc:sldMk cId="0" sldId="287"/>
        </pc:sldMkLst>
        <pc:spChg chg="add mod">
          <ac:chgData name="Wiekie van der Geest" userId="865e43b8-8a80-4cd0-a2c7-4345a8df045d" providerId="ADAL" clId="{703DB9AD-B401-496E-918A-3090C62C838C}" dt="2024-07-17T06:23:11.680" v="3611" actId="255"/>
          <ac:spMkLst>
            <pc:docMk/>
            <pc:sldMk cId="0" sldId="287"/>
            <ac:spMk id="2" creationId="{046E1202-55CD-EF9A-C317-4F19F840EAEC}"/>
          </ac:spMkLst>
        </pc:spChg>
        <pc:spChg chg="add del mod">
          <ac:chgData name="Wiekie van der Geest" userId="865e43b8-8a80-4cd0-a2c7-4345a8df045d" providerId="ADAL" clId="{703DB9AD-B401-496E-918A-3090C62C838C}" dt="2024-07-16T13:10:33.282" v="3260"/>
          <ac:spMkLst>
            <pc:docMk/>
            <pc:sldMk cId="0" sldId="287"/>
            <ac:spMk id="3" creationId="{A000EEF7-1084-54E8-5466-5FCB4377B817}"/>
          </ac:spMkLst>
        </pc:spChg>
        <pc:spChg chg="add mod">
          <ac:chgData name="Wiekie van der Geest" userId="865e43b8-8a80-4cd0-a2c7-4345a8df045d" providerId="ADAL" clId="{703DB9AD-B401-496E-918A-3090C62C838C}" dt="2024-07-25T08:41:45.259" v="3829" actId="207"/>
          <ac:spMkLst>
            <pc:docMk/>
            <pc:sldMk cId="0" sldId="287"/>
            <ac:spMk id="4" creationId="{F7514F9A-449E-F3C0-AD9D-4797655143CB}"/>
          </ac:spMkLst>
        </pc:spChg>
        <pc:spChg chg="mod">
          <ac:chgData name="Wiekie van der Geest" userId="865e43b8-8a80-4cd0-a2c7-4345a8df045d" providerId="ADAL" clId="{703DB9AD-B401-496E-918A-3090C62C838C}" dt="2024-07-25T08:41:43.045" v="3828" actId="207"/>
          <ac:spMkLst>
            <pc:docMk/>
            <pc:sldMk cId="0" sldId="287"/>
            <ac:spMk id="506" creationId="{00000000-0000-0000-0000-000000000000}"/>
          </ac:spMkLst>
        </pc:spChg>
        <pc:spChg chg="del mod">
          <ac:chgData name="Wiekie van der Geest" userId="865e43b8-8a80-4cd0-a2c7-4345a8df045d" providerId="ADAL" clId="{703DB9AD-B401-496E-918A-3090C62C838C}" dt="2024-07-16T13:10:36.506" v="3262"/>
          <ac:spMkLst>
            <pc:docMk/>
            <pc:sldMk cId="0" sldId="287"/>
            <ac:spMk id="507" creationId="{00000000-0000-0000-0000-000000000000}"/>
          </ac:spMkLst>
        </pc:spChg>
        <pc:spChg chg="mod">
          <ac:chgData name="Wiekie van der Geest" userId="865e43b8-8a80-4cd0-a2c7-4345a8df045d" providerId="ADAL" clId="{703DB9AD-B401-496E-918A-3090C62C838C}" dt="2024-07-16T13:11:48.618" v="3293"/>
          <ac:spMkLst>
            <pc:docMk/>
            <pc:sldMk cId="0" sldId="287"/>
            <ac:spMk id="508" creationId="{00000000-0000-0000-0000-000000000000}"/>
          </ac:spMkLst>
        </pc:spChg>
        <pc:spChg chg="mod">
          <ac:chgData name="Wiekie van der Geest" userId="865e43b8-8a80-4cd0-a2c7-4345a8df045d" providerId="ADAL" clId="{703DB9AD-B401-496E-918A-3090C62C838C}" dt="2024-07-16T13:12:36.380" v="3312" actId="20577"/>
          <ac:spMkLst>
            <pc:docMk/>
            <pc:sldMk cId="0" sldId="287"/>
            <ac:spMk id="509" creationId="{00000000-0000-0000-0000-000000000000}"/>
          </ac:spMkLst>
        </pc:spChg>
        <pc:spChg chg="del">
          <ac:chgData name="Wiekie van der Geest" userId="865e43b8-8a80-4cd0-a2c7-4345a8df045d" providerId="ADAL" clId="{703DB9AD-B401-496E-918A-3090C62C838C}" dt="2024-07-16T13:09:41.503" v="3240" actId="478"/>
          <ac:spMkLst>
            <pc:docMk/>
            <pc:sldMk cId="0" sldId="287"/>
            <ac:spMk id="510" creationId="{00000000-0000-0000-0000-000000000000}"/>
          </ac:spMkLst>
        </pc:spChg>
      </pc:sldChg>
      <pc:sldChg chg="addSp delSp modSp mod">
        <pc:chgData name="Wiekie van der Geest" userId="865e43b8-8a80-4cd0-a2c7-4345a8df045d" providerId="ADAL" clId="{703DB9AD-B401-496E-918A-3090C62C838C}" dt="2024-07-25T08:41:52.096" v="3831" actId="207"/>
        <pc:sldMkLst>
          <pc:docMk/>
          <pc:sldMk cId="0" sldId="288"/>
        </pc:sldMkLst>
        <pc:spChg chg="add mod">
          <ac:chgData name="Wiekie van der Geest" userId="865e43b8-8a80-4cd0-a2c7-4345a8df045d" providerId="ADAL" clId="{703DB9AD-B401-496E-918A-3090C62C838C}" dt="2024-07-17T06:23:17.110" v="3612" actId="255"/>
          <ac:spMkLst>
            <pc:docMk/>
            <pc:sldMk cId="0" sldId="288"/>
            <ac:spMk id="2" creationId="{648E1406-1242-B548-64BB-A5A80916C98A}"/>
          </ac:spMkLst>
        </pc:spChg>
        <pc:spChg chg="add mod">
          <ac:chgData name="Wiekie van der Geest" userId="865e43b8-8a80-4cd0-a2c7-4345a8df045d" providerId="ADAL" clId="{703DB9AD-B401-496E-918A-3090C62C838C}" dt="2024-07-25T08:41:52.096" v="3831" actId="207"/>
          <ac:spMkLst>
            <pc:docMk/>
            <pc:sldMk cId="0" sldId="288"/>
            <ac:spMk id="3" creationId="{F168319C-586A-EF72-103D-1A1C0FCC1755}"/>
          </ac:spMkLst>
        </pc:spChg>
        <pc:spChg chg="mod">
          <ac:chgData name="Wiekie van der Geest" userId="865e43b8-8a80-4cd0-a2c7-4345a8df045d" providerId="ADAL" clId="{703DB9AD-B401-496E-918A-3090C62C838C}" dt="2024-07-25T08:41:49.252" v="3830" actId="207"/>
          <ac:spMkLst>
            <pc:docMk/>
            <pc:sldMk cId="0" sldId="288"/>
            <ac:spMk id="519" creationId="{00000000-0000-0000-0000-000000000000}"/>
          </ac:spMkLst>
        </pc:spChg>
        <pc:spChg chg="del">
          <ac:chgData name="Wiekie van der Geest" userId="865e43b8-8a80-4cd0-a2c7-4345a8df045d" providerId="ADAL" clId="{703DB9AD-B401-496E-918A-3090C62C838C}" dt="2024-07-16T13:10:55.403" v="3265" actId="478"/>
          <ac:spMkLst>
            <pc:docMk/>
            <pc:sldMk cId="0" sldId="288"/>
            <ac:spMk id="520" creationId="{00000000-0000-0000-0000-000000000000}"/>
          </ac:spMkLst>
        </pc:spChg>
        <pc:spChg chg="mod">
          <ac:chgData name="Wiekie van der Geest" userId="865e43b8-8a80-4cd0-a2c7-4345a8df045d" providerId="ADAL" clId="{703DB9AD-B401-496E-918A-3090C62C838C}" dt="2024-07-16T13:12:43.619" v="3315"/>
          <ac:spMkLst>
            <pc:docMk/>
            <pc:sldMk cId="0" sldId="288"/>
            <ac:spMk id="521" creationId="{00000000-0000-0000-0000-000000000000}"/>
          </ac:spMkLst>
        </pc:spChg>
        <pc:spChg chg="del">
          <ac:chgData name="Wiekie van der Geest" userId="865e43b8-8a80-4cd0-a2c7-4345a8df045d" providerId="ADAL" clId="{703DB9AD-B401-496E-918A-3090C62C838C}" dt="2024-07-16T13:09:45.706" v="3242" actId="478"/>
          <ac:spMkLst>
            <pc:docMk/>
            <pc:sldMk cId="0" sldId="288"/>
            <ac:spMk id="523" creationId="{00000000-0000-0000-0000-000000000000}"/>
          </ac:spMkLst>
        </pc:spChg>
      </pc:sldChg>
      <pc:sldChg chg="addSp delSp modSp mod">
        <pc:chgData name="Wiekie van der Geest" userId="865e43b8-8a80-4cd0-a2c7-4345a8df045d" providerId="ADAL" clId="{703DB9AD-B401-496E-918A-3090C62C838C}" dt="2024-07-25T08:42:01.612" v="3833" actId="207"/>
        <pc:sldMkLst>
          <pc:docMk/>
          <pc:sldMk cId="0" sldId="289"/>
        </pc:sldMkLst>
        <pc:spChg chg="add mod">
          <ac:chgData name="Wiekie van der Geest" userId="865e43b8-8a80-4cd0-a2c7-4345a8df045d" providerId="ADAL" clId="{703DB9AD-B401-496E-918A-3090C62C838C}" dt="2024-07-17T06:23:22.058" v="3613" actId="255"/>
          <ac:spMkLst>
            <pc:docMk/>
            <pc:sldMk cId="0" sldId="289"/>
            <ac:spMk id="2" creationId="{04D5F399-3A9D-0BFE-27B0-9546CBEC79D4}"/>
          </ac:spMkLst>
        </pc:spChg>
        <pc:spChg chg="add mod">
          <ac:chgData name="Wiekie van der Geest" userId="865e43b8-8a80-4cd0-a2c7-4345a8df045d" providerId="ADAL" clId="{703DB9AD-B401-496E-918A-3090C62C838C}" dt="2024-07-25T08:42:01.612" v="3833" actId="207"/>
          <ac:spMkLst>
            <pc:docMk/>
            <pc:sldMk cId="0" sldId="289"/>
            <ac:spMk id="3" creationId="{77BCBE81-2BBD-7983-081C-A3D96E232AD8}"/>
          </ac:spMkLst>
        </pc:spChg>
        <pc:spChg chg="mod">
          <ac:chgData name="Wiekie van der Geest" userId="865e43b8-8a80-4cd0-a2c7-4345a8df045d" providerId="ADAL" clId="{703DB9AD-B401-496E-918A-3090C62C838C}" dt="2024-07-25T08:41:59.163" v="3832" actId="207"/>
          <ac:spMkLst>
            <pc:docMk/>
            <pc:sldMk cId="0" sldId="289"/>
            <ac:spMk id="532" creationId="{00000000-0000-0000-0000-000000000000}"/>
          </ac:spMkLst>
        </pc:spChg>
        <pc:spChg chg="del">
          <ac:chgData name="Wiekie van der Geest" userId="865e43b8-8a80-4cd0-a2c7-4345a8df045d" providerId="ADAL" clId="{703DB9AD-B401-496E-918A-3090C62C838C}" dt="2024-07-16T13:10:59.575" v="3267" actId="478"/>
          <ac:spMkLst>
            <pc:docMk/>
            <pc:sldMk cId="0" sldId="289"/>
            <ac:spMk id="533" creationId="{00000000-0000-0000-0000-000000000000}"/>
          </ac:spMkLst>
        </pc:spChg>
        <pc:spChg chg="mod">
          <ac:chgData name="Wiekie van der Geest" userId="865e43b8-8a80-4cd0-a2c7-4345a8df045d" providerId="ADAL" clId="{703DB9AD-B401-496E-918A-3090C62C838C}" dt="2024-07-16T13:12:51.262" v="3316"/>
          <ac:spMkLst>
            <pc:docMk/>
            <pc:sldMk cId="0" sldId="289"/>
            <ac:spMk id="534" creationId="{00000000-0000-0000-0000-000000000000}"/>
          </ac:spMkLst>
        </pc:spChg>
        <pc:spChg chg="del">
          <ac:chgData name="Wiekie van der Geest" userId="865e43b8-8a80-4cd0-a2c7-4345a8df045d" providerId="ADAL" clId="{703DB9AD-B401-496E-918A-3090C62C838C}" dt="2024-07-16T13:09:50.628" v="3244" actId="478"/>
          <ac:spMkLst>
            <pc:docMk/>
            <pc:sldMk cId="0" sldId="289"/>
            <ac:spMk id="536" creationId="{00000000-0000-0000-0000-000000000000}"/>
          </ac:spMkLst>
        </pc:spChg>
      </pc:sldChg>
      <pc:sldChg chg="addSp delSp modSp mod">
        <pc:chgData name="Wiekie van der Geest" userId="865e43b8-8a80-4cd0-a2c7-4345a8df045d" providerId="ADAL" clId="{703DB9AD-B401-496E-918A-3090C62C838C}" dt="2024-07-25T08:42:07.330" v="3835" actId="207"/>
        <pc:sldMkLst>
          <pc:docMk/>
          <pc:sldMk cId="0" sldId="290"/>
        </pc:sldMkLst>
        <pc:spChg chg="add mod">
          <ac:chgData name="Wiekie van der Geest" userId="865e43b8-8a80-4cd0-a2c7-4345a8df045d" providerId="ADAL" clId="{703DB9AD-B401-496E-918A-3090C62C838C}" dt="2024-07-17T06:23:26.792" v="3614" actId="255"/>
          <ac:spMkLst>
            <pc:docMk/>
            <pc:sldMk cId="0" sldId="290"/>
            <ac:spMk id="2" creationId="{6E78BBE6-AF49-27AA-6A16-BCBFC668D31E}"/>
          </ac:spMkLst>
        </pc:spChg>
        <pc:spChg chg="add mod">
          <ac:chgData name="Wiekie van der Geest" userId="865e43b8-8a80-4cd0-a2c7-4345a8df045d" providerId="ADAL" clId="{703DB9AD-B401-496E-918A-3090C62C838C}" dt="2024-07-25T08:42:07.330" v="3835" actId="207"/>
          <ac:spMkLst>
            <pc:docMk/>
            <pc:sldMk cId="0" sldId="290"/>
            <ac:spMk id="3" creationId="{ED1B440D-98B1-211C-B104-3F7AC9B7ECC9}"/>
          </ac:spMkLst>
        </pc:spChg>
        <pc:spChg chg="mod">
          <ac:chgData name="Wiekie van der Geest" userId="865e43b8-8a80-4cd0-a2c7-4345a8df045d" providerId="ADAL" clId="{703DB9AD-B401-496E-918A-3090C62C838C}" dt="2024-07-25T08:42:05.115" v="3834" actId="207"/>
          <ac:spMkLst>
            <pc:docMk/>
            <pc:sldMk cId="0" sldId="290"/>
            <ac:spMk id="545" creationId="{00000000-0000-0000-0000-000000000000}"/>
          </ac:spMkLst>
        </pc:spChg>
        <pc:spChg chg="del">
          <ac:chgData name="Wiekie van der Geest" userId="865e43b8-8a80-4cd0-a2c7-4345a8df045d" providerId="ADAL" clId="{703DB9AD-B401-496E-918A-3090C62C838C}" dt="2024-07-16T13:11:02.987" v="3269" actId="478"/>
          <ac:spMkLst>
            <pc:docMk/>
            <pc:sldMk cId="0" sldId="290"/>
            <ac:spMk id="546" creationId="{00000000-0000-0000-0000-000000000000}"/>
          </ac:spMkLst>
        </pc:spChg>
        <pc:spChg chg="mod">
          <ac:chgData name="Wiekie van der Geest" userId="865e43b8-8a80-4cd0-a2c7-4345a8df045d" providerId="ADAL" clId="{703DB9AD-B401-496E-918A-3090C62C838C}" dt="2024-07-16T13:13:11.210" v="3327" actId="20577"/>
          <ac:spMkLst>
            <pc:docMk/>
            <pc:sldMk cId="0" sldId="290"/>
            <ac:spMk id="547"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49"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1"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2"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3"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5"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6"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7"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59" creationId="{00000000-0000-0000-0000-000000000000}"/>
          </ac:spMkLst>
        </pc:spChg>
        <pc:spChg chg="mod">
          <ac:chgData name="Wiekie van der Geest" userId="865e43b8-8a80-4cd0-a2c7-4345a8df045d" providerId="ADAL" clId="{703DB9AD-B401-496E-918A-3090C62C838C}" dt="2024-07-16T13:13:25.131" v="3328"/>
          <ac:spMkLst>
            <pc:docMk/>
            <pc:sldMk cId="0" sldId="290"/>
            <ac:spMk id="560"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2"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4"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5"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6"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8"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69"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70"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72" creationId="{00000000-0000-0000-0000-000000000000}"/>
          </ac:spMkLst>
        </pc:spChg>
        <pc:spChg chg="mod">
          <ac:chgData name="Wiekie van der Geest" userId="865e43b8-8a80-4cd0-a2c7-4345a8df045d" providerId="ADAL" clId="{703DB9AD-B401-496E-918A-3090C62C838C}" dt="2024-07-16T13:13:28.004" v="3329"/>
          <ac:spMkLst>
            <pc:docMk/>
            <pc:sldMk cId="0" sldId="290"/>
            <ac:spMk id="573" creationId="{00000000-0000-0000-0000-000000000000}"/>
          </ac:spMkLst>
        </pc:spChg>
        <pc:spChg chg="del">
          <ac:chgData name="Wiekie van der Geest" userId="865e43b8-8a80-4cd0-a2c7-4345a8df045d" providerId="ADAL" clId="{703DB9AD-B401-496E-918A-3090C62C838C}" dt="2024-07-16T13:09:56.207" v="3246" actId="478"/>
          <ac:spMkLst>
            <pc:docMk/>
            <pc:sldMk cId="0" sldId="290"/>
            <ac:spMk id="574" creationId="{00000000-0000-0000-0000-000000000000}"/>
          </ac:spMkLst>
        </pc:spChg>
        <pc:grpChg chg="mod">
          <ac:chgData name="Wiekie van der Geest" userId="865e43b8-8a80-4cd0-a2c7-4345a8df045d" providerId="ADAL" clId="{703DB9AD-B401-496E-918A-3090C62C838C}" dt="2024-07-16T13:13:25.131" v="3328"/>
          <ac:grpSpMkLst>
            <pc:docMk/>
            <pc:sldMk cId="0" sldId="290"/>
            <ac:grpSpMk id="548" creationId="{00000000-0000-0000-0000-000000000000}"/>
          </ac:grpSpMkLst>
        </pc:grpChg>
        <pc:grpChg chg="mod">
          <ac:chgData name="Wiekie van der Geest" userId="865e43b8-8a80-4cd0-a2c7-4345a8df045d" providerId="ADAL" clId="{703DB9AD-B401-496E-918A-3090C62C838C}" dt="2024-07-16T13:13:25.131" v="3328"/>
          <ac:grpSpMkLst>
            <pc:docMk/>
            <pc:sldMk cId="0" sldId="290"/>
            <ac:grpSpMk id="550" creationId="{00000000-0000-0000-0000-000000000000}"/>
          </ac:grpSpMkLst>
        </pc:grpChg>
        <pc:grpChg chg="mod">
          <ac:chgData name="Wiekie van der Geest" userId="865e43b8-8a80-4cd0-a2c7-4345a8df045d" providerId="ADAL" clId="{703DB9AD-B401-496E-918A-3090C62C838C}" dt="2024-07-16T13:13:25.131" v="3328"/>
          <ac:grpSpMkLst>
            <pc:docMk/>
            <pc:sldMk cId="0" sldId="290"/>
            <ac:grpSpMk id="554" creationId="{00000000-0000-0000-0000-000000000000}"/>
          </ac:grpSpMkLst>
        </pc:grpChg>
        <pc:grpChg chg="mod">
          <ac:chgData name="Wiekie van der Geest" userId="865e43b8-8a80-4cd0-a2c7-4345a8df045d" providerId="ADAL" clId="{703DB9AD-B401-496E-918A-3090C62C838C}" dt="2024-07-16T13:13:25.131" v="3328"/>
          <ac:grpSpMkLst>
            <pc:docMk/>
            <pc:sldMk cId="0" sldId="290"/>
            <ac:grpSpMk id="558" creationId="{00000000-0000-0000-0000-000000000000}"/>
          </ac:grpSpMkLst>
        </pc:grpChg>
        <pc:grpChg chg="mod">
          <ac:chgData name="Wiekie van der Geest" userId="865e43b8-8a80-4cd0-a2c7-4345a8df045d" providerId="ADAL" clId="{703DB9AD-B401-496E-918A-3090C62C838C}" dt="2024-07-16T13:13:28.004" v="3329"/>
          <ac:grpSpMkLst>
            <pc:docMk/>
            <pc:sldMk cId="0" sldId="290"/>
            <ac:grpSpMk id="561" creationId="{00000000-0000-0000-0000-000000000000}"/>
          </ac:grpSpMkLst>
        </pc:grpChg>
        <pc:grpChg chg="mod">
          <ac:chgData name="Wiekie van der Geest" userId="865e43b8-8a80-4cd0-a2c7-4345a8df045d" providerId="ADAL" clId="{703DB9AD-B401-496E-918A-3090C62C838C}" dt="2024-07-16T13:13:28.004" v="3329"/>
          <ac:grpSpMkLst>
            <pc:docMk/>
            <pc:sldMk cId="0" sldId="290"/>
            <ac:grpSpMk id="563" creationId="{00000000-0000-0000-0000-000000000000}"/>
          </ac:grpSpMkLst>
        </pc:grpChg>
        <pc:grpChg chg="mod">
          <ac:chgData name="Wiekie van der Geest" userId="865e43b8-8a80-4cd0-a2c7-4345a8df045d" providerId="ADAL" clId="{703DB9AD-B401-496E-918A-3090C62C838C}" dt="2024-07-16T13:13:28.004" v="3329"/>
          <ac:grpSpMkLst>
            <pc:docMk/>
            <pc:sldMk cId="0" sldId="290"/>
            <ac:grpSpMk id="567" creationId="{00000000-0000-0000-0000-000000000000}"/>
          </ac:grpSpMkLst>
        </pc:grpChg>
        <pc:grpChg chg="mod">
          <ac:chgData name="Wiekie van der Geest" userId="865e43b8-8a80-4cd0-a2c7-4345a8df045d" providerId="ADAL" clId="{703DB9AD-B401-496E-918A-3090C62C838C}" dt="2024-07-16T13:13:28.004" v="3329"/>
          <ac:grpSpMkLst>
            <pc:docMk/>
            <pc:sldMk cId="0" sldId="290"/>
            <ac:grpSpMk id="571" creationId="{00000000-0000-0000-0000-000000000000}"/>
          </ac:grpSpMkLst>
        </pc:grpChg>
      </pc:sldChg>
      <pc:sldChg chg="addSp delSp modSp mod">
        <pc:chgData name="Wiekie van der Geest" userId="865e43b8-8a80-4cd0-a2c7-4345a8df045d" providerId="ADAL" clId="{703DB9AD-B401-496E-918A-3090C62C838C}" dt="2024-07-25T08:42:28.173" v="3841" actId="207"/>
        <pc:sldMkLst>
          <pc:docMk/>
          <pc:sldMk cId="0" sldId="291"/>
        </pc:sldMkLst>
        <pc:spChg chg="add mod">
          <ac:chgData name="Wiekie van der Geest" userId="865e43b8-8a80-4cd0-a2c7-4345a8df045d" providerId="ADAL" clId="{703DB9AD-B401-496E-918A-3090C62C838C}" dt="2024-07-17T06:23:33.561" v="3615" actId="255"/>
          <ac:spMkLst>
            <pc:docMk/>
            <pc:sldMk cId="0" sldId="291"/>
            <ac:spMk id="2" creationId="{7819A0F0-F6DD-F539-46E0-02EBF8508F16}"/>
          </ac:spMkLst>
        </pc:spChg>
        <pc:spChg chg="add mod">
          <ac:chgData name="Wiekie van der Geest" userId="865e43b8-8a80-4cd0-a2c7-4345a8df045d" providerId="ADAL" clId="{703DB9AD-B401-496E-918A-3090C62C838C}" dt="2024-07-25T08:42:28.173" v="3841" actId="207"/>
          <ac:spMkLst>
            <pc:docMk/>
            <pc:sldMk cId="0" sldId="291"/>
            <ac:spMk id="3" creationId="{B9A451EC-E67B-862B-82DB-26E141AD9335}"/>
          </ac:spMkLst>
        </pc:spChg>
        <pc:spChg chg="mod">
          <ac:chgData name="Wiekie van der Geest" userId="865e43b8-8a80-4cd0-a2c7-4345a8df045d" providerId="ADAL" clId="{703DB9AD-B401-496E-918A-3090C62C838C}" dt="2024-07-25T08:42:25.566" v="3840" actId="207"/>
          <ac:spMkLst>
            <pc:docMk/>
            <pc:sldMk cId="0" sldId="291"/>
            <ac:spMk id="583" creationId="{00000000-0000-0000-0000-000000000000}"/>
          </ac:spMkLst>
        </pc:spChg>
        <pc:spChg chg="del">
          <ac:chgData name="Wiekie van der Geest" userId="865e43b8-8a80-4cd0-a2c7-4345a8df045d" providerId="ADAL" clId="{703DB9AD-B401-496E-918A-3090C62C838C}" dt="2024-07-16T13:11:08.291" v="3271" actId="478"/>
          <ac:spMkLst>
            <pc:docMk/>
            <pc:sldMk cId="0" sldId="291"/>
            <ac:spMk id="584" creationId="{00000000-0000-0000-0000-000000000000}"/>
          </ac:spMkLst>
        </pc:spChg>
        <pc:spChg chg="del mod">
          <ac:chgData name="Wiekie van der Geest" userId="865e43b8-8a80-4cd0-a2c7-4345a8df045d" providerId="ADAL" clId="{703DB9AD-B401-496E-918A-3090C62C838C}" dt="2024-07-16T13:10:02.250" v="3249" actId="478"/>
          <ac:spMkLst>
            <pc:docMk/>
            <pc:sldMk cId="0" sldId="291"/>
            <ac:spMk id="585" creationId="{00000000-0000-0000-0000-000000000000}"/>
          </ac:spMkLst>
        </pc:spChg>
        <pc:spChg chg="mod">
          <ac:chgData name="Wiekie van der Geest" userId="865e43b8-8a80-4cd0-a2c7-4345a8df045d" providerId="ADAL" clId="{703DB9AD-B401-496E-918A-3090C62C838C}" dt="2024-07-16T13:13:43.584" v="3331" actId="14100"/>
          <ac:spMkLst>
            <pc:docMk/>
            <pc:sldMk cId="0" sldId="291"/>
            <ac:spMk id="586" creationId="{00000000-0000-0000-0000-000000000000}"/>
          </ac:spMkLst>
        </pc:spChg>
        <pc:spChg chg="mod">
          <ac:chgData name="Wiekie van der Geest" userId="865e43b8-8a80-4cd0-a2c7-4345a8df045d" providerId="ADAL" clId="{703DB9AD-B401-496E-918A-3090C62C838C}" dt="2024-07-16T13:14:00.664" v="3333" actId="2710"/>
          <ac:spMkLst>
            <pc:docMk/>
            <pc:sldMk cId="0" sldId="291"/>
            <ac:spMk id="587" creationId="{00000000-0000-0000-0000-000000000000}"/>
          </ac:spMkLst>
        </pc:spChg>
      </pc:sldChg>
      <pc:sldChg chg="addSp delSp modSp mod">
        <pc:chgData name="Wiekie van der Geest" userId="865e43b8-8a80-4cd0-a2c7-4345a8df045d" providerId="ADAL" clId="{703DB9AD-B401-496E-918A-3090C62C838C}" dt="2024-07-25T08:42:35.179" v="3843" actId="207"/>
        <pc:sldMkLst>
          <pc:docMk/>
          <pc:sldMk cId="0" sldId="292"/>
        </pc:sldMkLst>
        <pc:spChg chg="add mod">
          <ac:chgData name="Wiekie van der Geest" userId="865e43b8-8a80-4cd0-a2c7-4345a8df045d" providerId="ADAL" clId="{703DB9AD-B401-496E-918A-3090C62C838C}" dt="2024-07-17T06:23:38.745" v="3616" actId="255"/>
          <ac:spMkLst>
            <pc:docMk/>
            <pc:sldMk cId="0" sldId="292"/>
            <ac:spMk id="2" creationId="{44E24049-2A48-CE98-3BCE-3832469C33C7}"/>
          </ac:spMkLst>
        </pc:spChg>
        <pc:spChg chg="add mod">
          <ac:chgData name="Wiekie van der Geest" userId="865e43b8-8a80-4cd0-a2c7-4345a8df045d" providerId="ADAL" clId="{703DB9AD-B401-496E-918A-3090C62C838C}" dt="2024-07-25T08:42:35.179" v="3843" actId="207"/>
          <ac:spMkLst>
            <pc:docMk/>
            <pc:sldMk cId="0" sldId="292"/>
            <ac:spMk id="3" creationId="{8A4CF133-0591-95E1-4CE1-78D3A98ED387}"/>
          </ac:spMkLst>
        </pc:spChg>
        <pc:spChg chg="mod">
          <ac:chgData name="Wiekie van der Geest" userId="865e43b8-8a80-4cd0-a2c7-4345a8df045d" providerId="ADAL" clId="{703DB9AD-B401-496E-918A-3090C62C838C}" dt="2024-07-25T08:42:32.699" v="3842" actId="207"/>
          <ac:spMkLst>
            <pc:docMk/>
            <pc:sldMk cId="0" sldId="292"/>
            <ac:spMk id="596" creationId="{00000000-0000-0000-0000-000000000000}"/>
          </ac:spMkLst>
        </pc:spChg>
        <pc:spChg chg="del">
          <ac:chgData name="Wiekie van der Geest" userId="865e43b8-8a80-4cd0-a2c7-4345a8df045d" providerId="ADAL" clId="{703DB9AD-B401-496E-918A-3090C62C838C}" dt="2024-07-16T13:11:12.071" v="3273" actId="478"/>
          <ac:spMkLst>
            <pc:docMk/>
            <pc:sldMk cId="0" sldId="292"/>
            <ac:spMk id="597" creationId="{00000000-0000-0000-0000-000000000000}"/>
          </ac:spMkLst>
        </pc:spChg>
        <pc:spChg chg="mod">
          <ac:chgData name="Wiekie van der Geest" userId="865e43b8-8a80-4cd0-a2c7-4345a8df045d" providerId="ADAL" clId="{703DB9AD-B401-496E-918A-3090C62C838C}" dt="2024-07-16T13:14:09.691" v="3335" actId="14100"/>
          <ac:spMkLst>
            <pc:docMk/>
            <pc:sldMk cId="0" sldId="292"/>
            <ac:spMk id="598" creationId="{00000000-0000-0000-0000-000000000000}"/>
          </ac:spMkLst>
        </pc:spChg>
        <pc:spChg chg="mod">
          <ac:chgData name="Wiekie van der Geest" userId="865e43b8-8a80-4cd0-a2c7-4345a8df045d" providerId="ADAL" clId="{703DB9AD-B401-496E-918A-3090C62C838C}" dt="2024-07-16T13:15:35.886" v="3355" actId="790"/>
          <ac:spMkLst>
            <pc:docMk/>
            <pc:sldMk cId="0" sldId="292"/>
            <ac:spMk id="599" creationId="{00000000-0000-0000-0000-000000000000}"/>
          </ac:spMkLst>
        </pc:spChg>
        <pc:spChg chg="del">
          <ac:chgData name="Wiekie van der Geest" userId="865e43b8-8a80-4cd0-a2c7-4345a8df045d" providerId="ADAL" clId="{703DB9AD-B401-496E-918A-3090C62C838C}" dt="2024-07-16T13:10:07.518" v="3251" actId="478"/>
          <ac:spMkLst>
            <pc:docMk/>
            <pc:sldMk cId="0" sldId="292"/>
            <ac:spMk id="603" creationId="{00000000-0000-0000-0000-000000000000}"/>
          </ac:spMkLst>
        </pc:spChg>
        <pc:spChg chg="mod">
          <ac:chgData name="Wiekie van der Geest" userId="865e43b8-8a80-4cd0-a2c7-4345a8df045d" providerId="ADAL" clId="{703DB9AD-B401-496E-918A-3090C62C838C}" dt="2024-07-16T13:15:28.908" v="3354" actId="790"/>
          <ac:spMkLst>
            <pc:docMk/>
            <pc:sldMk cId="0" sldId="292"/>
            <ac:spMk id="605" creationId="{00000000-0000-0000-0000-000000000000}"/>
          </ac:spMkLst>
        </pc:spChg>
      </pc:sldChg>
      <pc:sldChg chg="addSp delSp modSp mod">
        <pc:chgData name="Wiekie van der Geest" userId="865e43b8-8a80-4cd0-a2c7-4345a8df045d" providerId="ADAL" clId="{703DB9AD-B401-496E-918A-3090C62C838C}" dt="2024-07-25T08:42:58.494" v="3846" actId="207"/>
        <pc:sldMkLst>
          <pc:docMk/>
          <pc:sldMk cId="0" sldId="293"/>
        </pc:sldMkLst>
        <pc:spChg chg="add mod">
          <ac:chgData name="Wiekie van der Geest" userId="865e43b8-8a80-4cd0-a2c7-4345a8df045d" providerId="ADAL" clId="{703DB9AD-B401-496E-918A-3090C62C838C}" dt="2024-07-17T06:23:44.870" v="3617" actId="255"/>
          <ac:spMkLst>
            <pc:docMk/>
            <pc:sldMk cId="0" sldId="293"/>
            <ac:spMk id="2" creationId="{AA7D5CEC-E7E7-076F-D684-F45962CA04F2}"/>
          </ac:spMkLst>
        </pc:spChg>
        <pc:spChg chg="add mod">
          <ac:chgData name="Wiekie van der Geest" userId="865e43b8-8a80-4cd0-a2c7-4345a8df045d" providerId="ADAL" clId="{703DB9AD-B401-496E-918A-3090C62C838C}" dt="2024-07-25T08:42:40.413" v="3844" actId="207"/>
          <ac:spMkLst>
            <pc:docMk/>
            <pc:sldMk cId="0" sldId="293"/>
            <ac:spMk id="3" creationId="{ED1E8519-1F5F-AAE2-12A7-10139338D45C}"/>
          </ac:spMkLst>
        </pc:spChg>
        <pc:spChg chg="mod">
          <ac:chgData name="Wiekie van der Geest" userId="865e43b8-8a80-4cd0-a2c7-4345a8df045d" providerId="ADAL" clId="{703DB9AD-B401-496E-918A-3090C62C838C}" dt="2024-07-25T08:42:58.494" v="3846" actId="207"/>
          <ac:spMkLst>
            <pc:docMk/>
            <pc:sldMk cId="0" sldId="293"/>
            <ac:spMk id="618" creationId="{00000000-0000-0000-0000-000000000000}"/>
          </ac:spMkLst>
        </pc:spChg>
        <pc:spChg chg="del">
          <ac:chgData name="Wiekie van der Geest" userId="865e43b8-8a80-4cd0-a2c7-4345a8df045d" providerId="ADAL" clId="{703DB9AD-B401-496E-918A-3090C62C838C}" dt="2024-07-16T13:11:16.945" v="3275" actId="478"/>
          <ac:spMkLst>
            <pc:docMk/>
            <pc:sldMk cId="0" sldId="293"/>
            <ac:spMk id="619" creationId="{00000000-0000-0000-0000-000000000000}"/>
          </ac:spMkLst>
        </pc:spChg>
        <pc:spChg chg="mod">
          <ac:chgData name="Wiekie van der Geest" userId="865e43b8-8a80-4cd0-a2c7-4345a8df045d" providerId="ADAL" clId="{703DB9AD-B401-496E-918A-3090C62C838C}" dt="2024-07-16T13:15:58.834" v="3367" actId="20577"/>
          <ac:spMkLst>
            <pc:docMk/>
            <pc:sldMk cId="0" sldId="293"/>
            <ac:spMk id="620" creationId="{00000000-0000-0000-0000-000000000000}"/>
          </ac:spMkLst>
        </pc:spChg>
        <pc:spChg chg="mod">
          <ac:chgData name="Wiekie van der Geest" userId="865e43b8-8a80-4cd0-a2c7-4345a8df045d" providerId="ADAL" clId="{703DB9AD-B401-496E-918A-3090C62C838C}" dt="2024-07-16T13:18:08.021" v="3378" actId="6549"/>
          <ac:spMkLst>
            <pc:docMk/>
            <pc:sldMk cId="0" sldId="293"/>
            <ac:spMk id="621" creationId="{00000000-0000-0000-0000-000000000000}"/>
          </ac:spMkLst>
        </pc:spChg>
        <pc:spChg chg="del">
          <ac:chgData name="Wiekie van der Geest" userId="865e43b8-8a80-4cd0-a2c7-4345a8df045d" providerId="ADAL" clId="{703DB9AD-B401-496E-918A-3090C62C838C}" dt="2024-07-16T13:10:12.283" v="3253" actId="478"/>
          <ac:spMkLst>
            <pc:docMk/>
            <pc:sldMk cId="0" sldId="293"/>
            <ac:spMk id="622" creationId="{00000000-0000-0000-0000-000000000000}"/>
          </ac:spMkLst>
        </pc:spChg>
      </pc:sldChg>
      <pc:sldChg chg="addSp delSp modSp mod">
        <pc:chgData name="Wiekie van der Geest" userId="865e43b8-8a80-4cd0-a2c7-4345a8df045d" providerId="ADAL" clId="{703DB9AD-B401-496E-918A-3090C62C838C}" dt="2024-07-25T08:42:47.342" v="3845" actId="207"/>
        <pc:sldMkLst>
          <pc:docMk/>
          <pc:sldMk cId="0" sldId="294"/>
        </pc:sldMkLst>
        <pc:spChg chg="add mod">
          <ac:chgData name="Wiekie van der Geest" userId="865e43b8-8a80-4cd0-a2c7-4345a8df045d" providerId="ADAL" clId="{703DB9AD-B401-496E-918A-3090C62C838C}" dt="2024-07-17T06:23:50.498" v="3618" actId="255"/>
          <ac:spMkLst>
            <pc:docMk/>
            <pc:sldMk cId="0" sldId="294"/>
            <ac:spMk id="2" creationId="{F5191262-E9E0-5F64-F220-C55152AD6C48}"/>
          </ac:spMkLst>
        </pc:spChg>
        <pc:spChg chg="add mod">
          <ac:chgData name="Wiekie van der Geest" userId="865e43b8-8a80-4cd0-a2c7-4345a8df045d" providerId="ADAL" clId="{703DB9AD-B401-496E-918A-3090C62C838C}" dt="2024-07-25T08:42:47.342" v="3845" actId="207"/>
          <ac:spMkLst>
            <pc:docMk/>
            <pc:sldMk cId="0" sldId="294"/>
            <ac:spMk id="3" creationId="{98EECC45-A4E7-A58C-B320-FBFD4457BCF5}"/>
          </ac:spMkLst>
        </pc:spChg>
        <pc:spChg chg="del">
          <ac:chgData name="Wiekie van der Geest" userId="865e43b8-8a80-4cd0-a2c7-4345a8df045d" providerId="ADAL" clId="{703DB9AD-B401-496E-918A-3090C62C838C}" dt="2024-07-16T13:11:38.643" v="3292" actId="478"/>
          <ac:spMkLst>
            <pc:docMk/>
            <pc:sldMk cId="0" sldId="294"/>
            <ac:spMk id="633" creationId="{00000000-0000-0000-0000-000000000000}"/>
          </ac:spMkLst>
        </pc:spChg>
        <pc:spChg chg="del">
          <ac:chgData name="Wiekie van der Geest" userId="865e43b8-8a80-4cd0-a2c7-4345a8df045d" providerId="ADAL" clId="{703DB9AD-B401-496E-918A-3090C62C838C}" dt="2024-07-16T13:10:19.834" v="3255" actId="478"/>
          <ac:spMkLst>
            <pc:docMk/>
            <pc:sldMk cId="0" sldId="294"/>
            <ac:spMk id="634" creationId="{00000000-0000-0000-0000-000000000000}"/>
          </ac:spMkLst>
        </pc:spChg>
        <pc:spChg chg="mod">
          <ac:chgData name="Wiekie van der Geest" userId="865e43b8-8a80-4cd0-a2c7-4345a8df045d" providerId="ADAL" clId="{703DB9AD-B401-496E-918A-3090C62C838C}" dt="2024-07-17T06:24:01.788" v="3619" actId="790"/>
          <ac:spMkLst>
            <pc:docMk/>
            <pc:sldMk cId="0" sldId="294"/>
            <ac:spMk id="635" creationId="{00000000-0000-0000-0000-000000000000}"/>
          </ac:spMkLst>
        </pc:spChg>
      </pc:sldChg>
      <pc:sldChg chg="modSp mod">
        <pc:chgData name="Wiekie van der Geest" userId="865e43b8-8a80-4cd0-a2c7-4345a8df045d" providerId="ADAL" clId="{703DB9AD-B401-496E-918A-3090C62C838C}" dt="2024-07-16T13:26:55.253" v="3484" actId="120"/>
        <pc:sldMkLst>
          <pc:docMk/>
          <pc:sldMk cId="0" sldId="295"/>
        </pc:sldMkLst>
        <pc:spChg chg="mod">
          <ac:chgData name="Wiekie van der Geest" userId="865e43b8-8a80-4cd0-a2c7-4345a8df045d" providerId="ADAL" clId="{703DB9AD-B401-496E-918A-3090C62C838C}" dt="2024-07-16T13:26:55.253" v="3484" actId="120"/>
          <ac:spMkLst>
            <pc:docMk/>
            <pc:sldMk cId="0" sldId="295"/>
            <ac:spMk id="643" creationId="{00000000-0000-0000-0000-000000000000}"/>
          </ac:spMkLst>
        </pc:spChg>
      </pc:sldChg>
      <pc:sldChg chg="modSp mod">
        <pc:chgData name="Wiekie van der Geest" userId="865e43b8-8a80-4cd0-a2c7-4345a8df045d" providerId="ADAL" clId="{703DB9AD-B401-496E-918A-3090C62C838C}" dt="2024-07-16T13:29:58.374" v="3546" actId="790"/>
        <pc:sldMkLst>
          <pc:docMk/>
          <pc:sldMk cId="0" sldId="296"/>
        </pc:sldMkLst>
        <pc:spChg chg="mod">
          <ac:chgData name="Wiekie van der Geest" userId="865e43b8-8a80-4cd0-a2c7-4345a8df045d" providerId="ADAL" clId="{703DB9AD-B401-496E-918A-3090C62C838C}" dt="2024-07-16T13:27:18.568" v="3499" actId="1076"/>
          <ac:spMkLst>
            <pc:docMk/>
            <pc:sldMk cId="0" sldId="296"/>
            <ac:spMk id="655" creationId="{00000000-0000-0000-0000-000000000000}"/>
          </ac:spMkLst>
        </pc:spChg>
        <pc:spChg chg="mod">
          <ac:chgData name="Wiekie van der Geest" userId="865e43b8-8a80-4cd0-a2c7-4345a8df045d" providerId="ADAL" clId="{703DB9AD-B401-496E-918A-3090C62C838C}" dt="2024-07-16T13:29:58.374" v="3546" actId="790"/>
          <ac:spMkLst>
            <pc:docMk/>
            <pc:sldMk cId="0" sldId="296"/>
            <ac:spMk id="656" creationId="{00000000-0000-0000-0000-000000000000}"/>
          </ac:spMkLst>
        </pc:spChg>
        <pc:spChg chg="mod">
          <ac:chgData name="Wiekie van der Geest" userId="865e43b8-8a80-4cd0-a2c7-4345a8df045d" providerId="ADAL" clId="{703DB9AD-B401-496E-918A-3090C62C838C}" dt="2024-07-16T13:27:54.485" v="3526" actId="6549"/>
          <ac:spMkLst>
            <pc:docMk/>
            <pc:sldMk cId="0" sldId="296"/>
            <ac:spMk id="657" creationId="{00000000-0000-0000-0000-000000000000}"/>
          </ac:spMkLst>
        </pc:spChg>
        <pc:spChg chg="mod">
          <ac:chgData name="Wiekie van der Geest" userId="865e43b8-8a80-4cd0-a2c7-4345a8df045d" providerId="ADAL" clId="{703DB9AD-B401-496E-918A-3090C62C838C}" dt="2024-07-16T13:28:46.746" v="3538"/>
          <ac:spMkLst>
            <pc:docMk/>
            <pc:sldMk cId="0" sldId="296"/>
            <ac:spMk id="658" creationId="{00000000-0000-0000-0000-000000000000}"/>
          </ac:spMkLst>
        </pc:spChg>
        <pc:spChg chg="mod">
          <ac:chgData name="Wiekie van der Geest" userId="865e43b8-8a80-4cd0-a2c7-4345a8df045d" providerId="ADAL" clId="{703DB9AD-B401-496E-918A-3090C62C838C}" dt="2024-07-16T13:29:46.626" v="3545" actId="114"/>
          <ac:spMkLst>
            <pc:docMk/>
            <pc:sldMk cId="0" sldId="296"/>
            <ac:spMk id="659" creationId="{00000000-0000-0000-0000-000000000000}"/>
          </ac:spMkLst>
        </pc:spChg>
      </pc:sldChg>
      <pc:sldChg chg="modSp mod">
        <pc:chgData name="Wiekie van der Geest" userId="865e43b8-8a80-4cd0-a2c7-4345a8df045d" providerId="ADAL" clId="{703DB9AD-B401-496E-918A-3090C62C838C}" dt="2024-07-17T12:01:13.461" v="3655" actId="1076"/>
        <pc:sldMkLst>
          <pc:docMk/>
          <pc:sldMk cId="0" sldId="297"/>
        </pc:sldMkLst>
        <pc:spChg chg="mod">
          <ac:chgData name="Wiekie van der Geest" userId="865e43b8-8a80-4cd0-a2c7-4345a8df045d" providerId="ADAL" clId="{703DB9AD-B401-496E-918A-3090C62C838C}" dt="2024-07-16T13:30:07.209" v="3547" actId="1076"/>
          <ac:spMkLst>
            <pc:docMk/>
            <pc:sldMk cId="0" sldId="297"/>
            <ac:spMk id="672" creationId="{00000000-0000-0000-0000-000000000000}"/>
          </ac:spMkLst>
        </pc:spChg>
        <pc:spChg chg="mod">
          <ac:chgData name="Wiekie van der Geest" userId="865e43b8-8a80-4cd0-a2c7-4345a8df045d" providerId="ADAL" clId="{703DB9AD-B401-496E-918A-3090C62C838C}" dt="2024-07-16T13:30:33.510" v="3551" actId="1076"/>
          <ac:spMkLst>
            <pc:docMk/>
            <pc:sldMk cId="0" sldId="297"/>
            <ac:spMk id="673" creationId="{00000000-0000-0000-0000-000000000000}"/>
          </ac:spMkLst>
        </pc:spChg>
        <pc:spChg chg="mod">
          <ac:chgData name="Wiekie van der Geest" userId="865e43b8-8a80-4cd0-a2c7-4345a8df045d" providerId="ADAL" clId="{703DB9AD-B401-496E-918A-3090C62C838C}" dt="2024-07-16T13:30:20.203" v="3549"/>
          <ac:spMkLst>
            <pc:docMk/>
            <pc:sldMk cId="0" sldId="297"/>
            <ac:spMk id="674" creationId="{00000000-0000-0000-0000-000000000000}"/>
          </ac:spMkLst>
        </pc:spChg>
        <pc:spChg chg="mod">
          <ac:chgData name="Wiekie van der Geest" userId="865e43b8-8a80-4cd0-a2c7-4345a8df045d" providerId="ADAL" clId="{703DB9AD-B401-496E-918A-3090C62C838C}" dt="2024-07-17T12:01:13.461" v="3655" actId="1076"/>
          <ac:spMkLst>
            <pc:docMk/>
            <pc:sldMk cId="0" sldId="297"/>
            <ac:spMk id="675" creationId="{00000000-0000-0000-0000-000000000000}"/>
          </ac:spMkLst>
        </pc:spChg>
      </pc:sldChg>
      <pc:sldChg chg="addSp delSp modSp add mod">
        <pc:chgData name="Wiekie van der Geest" userId="865e43b8-8a80-4cd0-a2c7-4345a8df045d" providerId="ADAL" clId="{703DB9AD-B401-496E-918A-3090C62C838C}" dt="2024-07-25T09:07:47.265" v="3860" actId="20577"/>
        <pc:sldMkLst>
          <pc:docMk/>
          <pc:sldMk cId="2786825724" sldId="298"/>
        </pc:sldMkLst>
        <pc:spChg chg="mod">
          <ac:chgData name="Wiekie van der Geest" userId="865e43b8-8a80-4cd0-a2c7-4345a8df045d" providerId="ADAL" clId="{703DB9AD-B401-496E-918A-3090C62C838C}" dt="2024-07-16T09:42:27.144" v="367" actId="1076"/>
          <ac:spMkLst>
            <pc:docMk/>
            <pc:sldMk cId="2786825724" sldId="298"/>
            <ac:spMk id="119" creationId="{00000000-0000-0000-0000-000000000000}"/>
          </ac:spMkLst>
        </pc:spChg>
        <pc:spChg chg="del">
          <ac:chgData name="Wiekie van der Geest" userId="865e43b8-8a80-4cd0-a2c7-4345a8df045d" providerId="ADAL" clId="{703DB9AD-B401-496E-918A-3090C62C838C}" dt="2024-07-16T09:44:21.671" v="392" actId="478"/>
          <ac:spMkLst>
            <pc:docMk/>
            <pc:sldMk cId="2786825724" sldId="298"/>
            <ac:spMk id="121" creationId="{00000000-0000-0000-0000-000000000000}"/>
          </ac:spMkLst>
        </pc:spChg>
        <pc:spChg chg="del">
          <ac:chgData name="Wiekie van der Geest" userId="865e43b8-8a80-4cd0-a2c7-4345a8df045d" providerId="ADAL" clId="{703DB9AD-B401-496E-918A-3090C62C838C}" dt="2024-07-16T09:43:29.708" v="376" actId="478"/>
          <ac:spMkLst>
            <pc:docMk/>
            <pc:sldMk cId="2786825724" sldId="298"/>
            <ac:spMk id="122" creationId="{00000000-0000-0000-0000-000000000000}"/>
          </ac:spMkLst>
        </pc:spChg>
        <pc:spChg chg="del">
          <ac:chgData name="Wiekie van der Geest" userId="865e43b8-8a80-4cd0-a2c7-4345a8df045d" providerId="ADAL" clId="{703DB9AD-B401-496E-918A-3090C62C838C}" dt="2024-07-16T09:44:02.234" v="387" actId="478"/>
          <ac:spMkLst>
            <pc:docMk/>
            <pc:sldMk cId="2786825724" sldId="298"/>
            <ac:spMk id="123" creationId="{00000000-0000-0000-0000-000000000000}"/>
          </ac:spMkLst>
        </pc:spChg>
        <pc:spChg chg="del">
          <ac:chgData name="Wiekie van der Geest" userId="865e43b8-8a80-4cd0-a2c7-4345a8df045d" providerId="ADAL" clId="{703DB9AD-B401-496E-918A-3090C62C838C}" dt="2024-07-16T09:44:04.062" v="388" actId="478"/>
          <ac:spMkLst>
            <pc:docMk/>
            <pc:sldMk cId="2786825724" sldId="298"/>
            <ac:spMk id="124" creationId="{00000000-0000-0000-0000-000000000000}"/>
          </ac:spMkLst>
        </pc:spChg>
        <pc:spChg chg="del">
          <ac:chgData name="Wiekie van der Geest" userId="865e43b8-8a80-4cd0-a2c7-4345a8df045d" providerId="ADAL" clId="{703DB9AD-B401-496E-918A-3090C62C838C}" dt="2024-07-16T09:44:06.428" v="389" actId="478"/>
          <ac:spMkLst>
            <pc:docMk/>
            <pc:sldMk cId="2786825724" sldId="298"/>
            <ac:spMk id="125" creationId="{00000000-0000-0000-0000-000000000000}"/>
          </ac:spMkLst>
        </pc:spChg>
        <pc:spChg chg="del">
          <ac:chgData name="Wiekie van der Geest" userId="865e43b8-8a80-4cd0-a2c7-4345a8df045d" providerId="ADAL" clId="{703DB9AD-B401-496E-918A-3090C62C838C}" dt="2024-07-16T09:44:36.038" v="394" actId="478"/>
          <ac:spMkLst>
            <pc:docMk/>
            <pc:sldMk cId="2786825724" sldId="298"/>
            <ac:spMk id="126" creationId="{00000000-0000-0000-0000-000000000000}"/>
          </ac:spMkLst>
        </pc:spChg>
        <pc:spChg chg="del">
          <ac:chgData name="Wiekie van der Geest" userId="865e43b8-8a80-4cd0-a2c7-4345a8df045d" providerId="ADAL" clId="{703DB9AD-B401-496E-918A-3090C62C838C}" dt="2024-07-16T09:45:47.321" v="400" actId="478"/>
          <ac:spMkLst>
            <pc:docMk/>
            <pc:sldMk cId="2786825724" sldId="298"/>
            <ac:spMk id="127" creationId="{00000000-0000-0000-0000-000000000000}"/>
          </ac:spMkLst>
        </pc:spChg>
        <pc:spChg chg="del">
          <ac:chgData name="Wiekie van der Geest" userId="865e43b8-8a80-4cd0-a2c7-4345a8df045d" providerId="ADAL" clId="{703DB9AD-B401-496E-918A-3090C62C838C}" dt="2024-07-16T09:44:50.045" v="397" actId="478"/>
          <ac:spMkLst>
            <pc:docMk/>
            <pc:sldMk cId="2786825724" sldId="298"/>
            <ac:spMk id="128" creationId="{00000000-0000-0000-0000-000000000000}"/>
          </ac:spMkLst>
        </pc:spChg>
        <pc:graphicFrameChg chg="add mod modGraphic">
          <ac:chgData name="Wiekie van der Geest" userId="865e43b8-8a80-4cd0-a2c7-4345a8df045d" providerId="ADAL" clId="{703DB9AD-B401-496E-918A-3090C62C838C}" dt="2024-07-25T09:07:47.265" v="3860" actId="20577"/>
          <ac:graphicFrameMkLst>
            <pc:docMk/>
            <pc:sldMk cId="2786825724" sldId="298"/>
            <ac:graphicFrameMk id="2" creationId="{37976625-9274-58A5-B5A7-B4160BBA4DA6}"/>
          </ac:graphicFrameMkLst>
        </pc:graphicFrameChg>
      </pc:sldChg>
      <pc:sldChg chg="modSp add mod">
        <pc:chgData name="Wiekie van der Geest" userId="865e43b8-8a80-4cd0-a2c7-4345a8df045d" providerId="ADAL" clId="{703DB9AD-B401-496E-918A-3090C62C838C}" dt="2024-07-25T08:27:45.225" v="3752" actId="207"/>
        <pc:sldMkLst>
          <pc:docMk/>
          <pc:sldMk cId="1831414086" sldId="299"/>
        </pc:sldMkLst>
        <pc:spChg chg="mod">
          <ac:chgData name="Wiekie van der Geest" userId="865e43b8-8a80-4cd0-a2c7-4345a8df045d" providerId="ADAL" clId="{703DB9AD-B401-496E-918A-3090C62C838C}" dt="2024-07-16T09:54:01.434" v="518" actId="790"/>
          <ac:spMkLst>
            <pc:docMk/>
            <pc:sldMk cId="1831414086" sldId="299"/>
            <ac:spMk id="119" creationId="{00000000-0000-0000-0000-000000000000}"/>
          </ac:spMkLst>
        </pc:spChg>
        <pc:spChg chg="mod">
          <ac:chgData name="Wiekie van der Geest" userId="865e43b8-8a80-4cd0-a2c7-4345a8df045d" providerId="ADAL" clId="{703DB9AD-B401-496E-918A-3090C62C838C}" dt="2024-07-17T07:32:09.801" v="3646" actId="20577"/>
          <ac:spMkLst>
            <pc:docMk/>
            <pc:sldMk cId="1831414086" sldId="299"/>
            <ac:spMk id="120" creationId="{00000000-0000-0000-0000-000000000000}"/>
          </ac:spMkLst>
        </pc:spChg>
        <pc:graphicFrameChg chg="mod modGraphic">
          <ac:chgData name="Wiekie van der Geest" userId="865e43b8-8a80-4cd0-a2c7-4345a8df045d" providerId="ADAL" clId="{703DB9AD-B401-496E-918A-3090C62C838C}" dt="2024-07-25T08:27:45.225" v="3752" actId="207"/>
          <ac:graphicFrameMkLst>
            <pc:docMk/>
            <pc:sldMk cId="1831414086" sldId="299"/>
            <ac:graphicFrameMk id="2" creationId="{37976625-9274-58A5-B5A7-B4160BBA4DA6}"/>
          </ac:graphicFrameMkLst>
        </pc:graphicFrameChg>
      </pc:sldChg>
      <pc:sldChg chg="add del">
        <pc:chgData name="Wiekie van der Geest" userId="865e43b8-8a80-4cd0-a2c7-4345a8df045d" providerId="ADAL" clId="{703DB9AD-B401-496E-918A-3090C62C838C}" dt="2024-07-25T08:23:05.345" v="3673"/>
        <pc:sldMkLst>
          <pc:docMk/>
          <pc:sldMk cId="154411650" sldId="300"/>
        </pc:sldMkLst>
      </pc:sldChg>
      <pc:sldChg chg="modSp add mod ord">
        <pc:chgData name="Wiekie van der Geest" userId="865e43b8-8a80-4cd0-a2c7-4345a8df045d" providerId="ADAL" clId="{703DB9AD-B401-496E-918A-3090C62C838C}" dt="2024-07-25T08:53:24.805" v="3848"/>
        <pc:sldMkLst>
          <pc:docMk/>
          <pc:sldMk cId="708591838" sldId="300"/>
        </pc:sldMkLst>
        <pc:spChg chg="mod">
          <ac:chgData name="Wiekie van der Geest" userId="865e43b8-8a80-4cd0-a2c7-4345a8df045d" providerId="ADAL" clId="{703DB9AD-B401-496E-918A-3090C62C838C}" dt="2024-07-25T08:23:12.448" v="3681" actId="20577"/>
          <ac:spMkLst>
            <pc:docMk/>
            <pc:sldMk cId="708591838" sldId="300"/>
            <ac:spMk id="120" creationId="{00000000-0000-0000-0000-000000000000}"/>
          </ac:spMkLst>
        </pc:spChg>
        <pc:graphicFrameChg chg="mod modGraphic">
          <ac:chgData name="Wiekie van der Geest" userId="865e43b8-8a80-4cd0-a2c7-4345a8df045d" providerId="ADAL" clId="{703DB9AD-B401-496E-918A-3090C62C838C}" dt="2024-07-25T08:39:58.129" v="3811" actId="21"/>
          <ac:graphicFrameMkLst>
            <pc:docMk/>
            <pc:sldMk cId="708591838" sldId="300"/>
            <ac:graphicFrameMk id="2" creationId="{37976625-9274-58A5-B5A7-B4160BBA4DA6}"/>
          </ac:graphicFrameMkLst>
        </pc:graphicFrameChg>
      </pc:sldChg>
    </pc:docChg>
  </pc:docChgLst>
  <pc:docChgLst>
    <pc:chgData name="Nynke de Jager" userId="4f1ea970-3c1f-43f1-927d-4b26c0895541" providerId="ADAL" clId="{2131C267-5956-44A4-A469-C337E2FB6C40}"/>
    <pc:docChg chg="undo custSel modSld">
      <pc:chgData name="Nynke de Jager" userId="4f1ea970-3c1f-43f1-927d-4b26c0895541" providerId="ADAL" clId="{2131C267-5956-44A4-A469-C337E2FB6C40}" dt="2024-07-30T10:31:16.725" v="3"/>
      <pc:docMkLst>
        <pc:docMk/>
      </pc:docMkLst>
      <pc:sldChg chg="modSp mod">
        <pc:chgData name="Nynke de Jager" userId="4f1ea970-3c1f-43f1-927d-4b26c0895541" providerId="ADAL" clId="{2131C267-5956-44A4-A469-C337E2FB6C40}" dt="2024-07-30T10:30:57.866" v="2"/>
        <pc:sldMkLst>
          <pc:docMk/>
          <pc:sldMk cId="2786825724" sldId="298"/>
        </pc:sldMkLst>
        <pc:graphicFrameChg chg="mod modGraphic">
          <ac:chgData name="Nynke de Jager" userId="4f1ea970-3c1f-43f1-927d-4b26c0895541" providerId="ADAL" clId="{2131C267-5956-44A4-A469-C337E2FB6C40}" dt="2024-07-30T10:30:57.866" v="2"/>
          <ac:graphicFrameMkLst>
            <pc:docMk/>
            <pc:sldMk cId="2786825724" sldId="298"/>
            <ac:graphicFrameMk id="2" creationId="{37976625-9274-58A5-B5A7-B4160BBA4DA6}"/>
          </ac:graphicFrameMkLst>
        </pc:graphicFrameChg>
      </pc:sldChg>
      <pc:sldChg chg="modSp">
        <pc:chgData name="Nynke de Jager" userId="4f1ea970-3c1f-43f1-927d-4b26c0895541" providerId="ADAL" clId="{2131C267-5956-44A4-A469-C337E2FB6C40}" dt="2024-07-30T10:31:16.725" v="3"/>
        <pc:sldMkLst>
          <pc:docMk/>
          <pc:sldMk cId="1831414086" sldId="299"/>
        </pc:sldMkLst>
        <pc:graphicFrameChg chg="mod">
          <ac:chgData name="Nynke de Jager" userId="4f1ea970-3c1f-43f1-927d-4b26c0895541" providerId="ADAL" clId="{2131C267-5956-44A4-A469-C337E2FB6C40}" dt="2024-07-30T10:31:16.725" v="3"/>
          <ac:graphicFrameMkLst>
            <pc:docMk/>
            <pc:sldMk cId="1831414086" sldId="299"/>
            <ac:graphicFrameMk id="2" creationId="{37976625-9274-58A5-B5A7-B4160BBA4DA6}"/>
          </ac:graphicFrameMkLst>
        </pc:graphicFrameChg>
      </pc:sldChg>
    </pc:docChg>
  </pc:docChgLst>
  <pc:docChgLst>
    <pc:chgData name="Wiekie van der Geest" userId="865e43b8-8a80-4cd0-a2c7-4345a8df045d" providerId="ADAL" clId="{1E3E530F-75E2-41B4-B6A2-29877A148438}"/>
    <pc:docChg chg="undo custSel modSld">
      <pc:chgData name="Wiekie van der Geest" userId="865e43b8-8a80-4cd0-a2c7-4345a8df045d" providerId="ADAL" clId="{1E3E530F-75E2-41B4-B6A2-29877A148438}" dt="2024-07-16T09:24:52.934" v="27" actId="20577"/>
      <pc:docMkLst>
        <pc:docMk/>
      </pc:docMkLst>
      <pc:sldChg chg="modSp mod">
        <pc:chgData name="Wiekie van der Geest" userId="865e43b8-8a80-4cd0-a2c7-4345a8df045d" providerId="ADAL" clId="{1E3E530F-75E2-41B4-B6A2-29877A148438}" dt="2024-07-16T09:24:52.934" v="27" actId="20577"/>
        <pc:sldMkLst>
          <pc:docMk/>
          <pc:sldMk cId="0" sldId="256"/>
        </pc:sldMkLst>
        <pc:spChg chg="mod">
          <ac:chgData name="Wiekie van der Geest" userId="865e43b8-8a80-4cd0-a2c7-4345a8df045d" providerId="ADAL" clId="{1E3E530F-75E2-41B4-B6A2-29877A148438}" dt="2024-07-16T09:24:52.934" v="27" actId="20577"/>
          <ac:spMkLst>
            <pc:docMk/>
            <pc:sldMk cId="0" sldId="256"/>
            <ac:spMk id="92" creationId="{00000000-0000-0000-0000-000000000000}"/>
          </ac:spMkLst>
        </pc:spChg>
        <pc:spChg chg="mod">
          <ac:chgData name="Wiekie van der Geest" userId="865e43b8-8a80-4cd0-a2c7-4345a8df045d" providerId="ADAL" clId="{1E3E530F-75E2-41B4-B6A2-29877A148438}" dt="2024-07-16T09:24:47.288" v="18" actId="20577"/>
          <ac:spMkLst>
            <pc:docMk/>
            <pc:sldMk cId="0" sldId="256"/>
            <ac:spMk id="93" creationId="{00000000-0000-0000-0000-000000000000}"/>
          </ac:spMkLst>
        </pc:spChg>
      </pc:sldChg>
    </pc:docChg>
  </pc:docChgLst>
  <pc:docChgLst>
    <pc:chgData name="Nynke de Jager" userId="4f1ea970-3c1f-43f1-927d-4b26c0895541" providerId="ADAL" clId="{04FAC5D3-9B24-4FE2-B568-22B76123B74D}"/>
    <pc:docChg chg="undo custSel addSld delSld modSld">
      <pc:chgData name="Nynke de Jager" userId="4f1ea970-3c1f-43f1-927d-4b26c0895541" providerId="ADAL" clId="{04FAC5D3-9B24-4FE2-B568-22B76123B74D}" dt="2024-09-16T12:28:01.500" v="163" actId="113"/>
      <pc:docMkLst>
        <pc:docMk/>
      </pc:docMkLst>
      <pc:sldChg chg="modSp mod">
        <pc:chgData name="Nynke de Jager" userId="4f1ea970-3c1f-43f1-927d-4b26c0895541" providerId="ADAL" clId="{04FAC5D3-9B24-4FE2-B568-22B76123B74D}" dt="2024-09-16T11:58:00.358" v="1" actId="14100"/>
        <pc:sldMkLst>
          <pc:docMk/>
          <pc:sldMk cId="0" sldId="263"/>
        </pc:sldMkLst>
        <pc:spChg chg="mod">
          <ac:chgData name="Nynke de Jager" userId="4f1ea970-3c1f-43f1-927d-4b26c0895541" providerId="ADAL" clId="{04FAC5D3-9B24-4FE2-B568-22B76123B74D}" dt="2024-09-16T11:58:00.358" v="1" actId="14100"/>
          <ac:spMkLst>
            <pc:docMk/>
            <pc:sldMk cId="0" sldId="263"/>
            <ac:spMk id="188" creationId="{00000000-0000-0000-0000-000000000000}"/>
          </ac:spMkLst>
        </pc:spChg>
      </pc:sldChg>
      <pc:sldChg chg="addSp delSp modSp mod">
        <pc:chgData name="Nynke de Jager" userId="4f1ea970-3c1f-43f1-927d-4b26c0895541" providerId="ADAL" clId="{04FAC5D3-9B24-4FE2-B568-22B76123B74D}" dt="2024-09-16T12:28:01.500" v="163" actId="113"/>
        <pc:sldMkLst>
          <pc:docMk/>
          <pc:sldMk cId="708591838" sldId="300"/>
        </pc:sldMkLst>
        <pc:spChg chg="add del">
          <ac:chgData name="Nynke de Jager" userId="4f1ea970-3c1f-43f1-927d-4b26c0895541" providerId="ADAL" clId="{04FAC5D3-9B24-4FE2-B568-22B76123B74D}" dt="2024-09-16T11:58:55.696" v="5" actId="22"/>
          <ac:spMkLst>
            <pc:docMk/>
            <pc:sldMk cId="708591838" sldId="300"/>
            <ac:spMk id="4" creationId="{499038C3-B2BA-F3F8-E12A-0CD6A657F8AF}"/>
          </ac:spMkLst>
        </pc:spChg>
        <pc:spChg chg="add mod">
          <ac:chgData name="Nynke de Jager" userId="4f1ea970-3c1f-43f1-927d-4b26c0895541" providerId="ADAL" clId="{04FAC5D3-9B24-4FE2-B568-22B76123B74D}" dt="2024-09-16T12:25:54.363" v="161" actId="20577"/>
          <ac:spMkLst>
            <pc:docMk/>
            <pc:sldMk cId="708591838" sldId="300"/>
            <ac:spMk id="5" creationId="{B16DC246-5C43-01C1-E3B0-D563693E5450}"/>
          </ac:spMkLst>
        </pc:spChg>
        <pc:graphicFrameChg chg="modGraphic">
          <ac:chgData name="Nynke de Jager" userId="4f1ea970-3c1f-43f1-927d-4b26c0895541" providerId="ADAL" clId="{04FAC5D3-9B24-4FE2-B568-22B76123B74D}" dt="2024-09-16T12:28:01.500" v="163" actId="113"/>
          <ac:graphicFrameMkLst>
            <pc:docMk/>
            <pc:sldMk cId="708591838" sldId="300"/>
            <ac:graphicFrameMk id="2" creationId="{37976625-9274-58A5-B5A7-B4160BBA4DA6}"/>
          </ac:graphicFrameMkLst>
        </pc:graphicFrameChg>
      </pc:sldChg>
      <pc:sldChg chg="new del">
        <pc:chgData name="Nynke de Jager" userId="4f1ea970-3c1f-43f1-927d-4b26c0895541" providerId="ADAL" clId="{04FAC5D3-9B24-4FE2-B568-22B76123B74D}" dt="2024-09-16T11:58:27.174" v="3" actId="680"/>
        <pc:sldMkLst>
          <pc:docMk/>
          <pc:sldMk cId="1351475142"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d0dc5e008f_0_22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d0dc5e008f_0_22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d0dc5e008f_0_29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2d0dc5e008f_0_29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971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ff85e0ad73_0_4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1ff85e0ad73_0_4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ff85e0ad73_0_63: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g1ff85e0ad73_0_6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ff85e0ad73_0_8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g1ff85e0ad73_0_8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ff85e0ad73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g1ff85e0ad73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4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ff6c493d03_1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1ff6c493d03_1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ff6c493d03_1_23: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1ff6c493d03_1_2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1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ff6c493d03_1_55: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g1ff6c493d03_1_5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5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5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663" name="Google Shape;663;p5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64" name="Google Shape;664;p5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5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5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667" name="Google Shape;667;p5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4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6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6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6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9"/>
          <p:cNvSpPr>
            <a:spLocks noGrp="1"/>
          </p:cNvSpPr>
          <p:nvPr>
            <p:ph type="pic" idx="2"/>
          </p:nvPr>
        </p:nvSpPr>
        <p:spPr>
          <a:xfrm>
            <a:off x="1792288" y="612775"/>
            <a:ext cx="5486400" cy="4114800"/>
          </a:xfrm>
          <a:prstGeom prst="rect">
            <a:avLst/>
          </a:prstGeom>
          <a:noFill/>
          <a:ln>
            <a:noFill/>
          </a:ln>
        </p:spPr>
      </p:sp>
      <p:sp>
        <p:nvSpPr>
          <p:cNvPr id="68" name="Google Shape;68;p6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hyperlink" Target="http://www.youtube.com/watch?v=dctNk0Yj_xA" TargetMode="External"/><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10" Type="http://schemas.openxmlformats.org/officeDocument/2006/relationships/hyperlink" Target="https://www.youtube.com/watch?v=dctNk0Yj_xA" TargetMode="External"/><Relationship Id="rId4" Type="http://schemas.openxmlformats.org/officeDocument/2006/relationships/image" Target="../media/image28.png"/><Relationship Id="rId9"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hyperlink" Target="https://www.un.org/sustainabledevelopment/poverty/" TargetMode="External"/><Relationship Id="rId13" Type="http://schemas.openxmlformats.org/officeDocument/2006/relationships/hyperlink" Target="https://www.un.org/sustainabledevelopment/water-and-sanitation/" TargetMode="External"/><Relationship Id="rId1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hyperlink" Target="https://www.un.org/sustainabledevelopment/gender-equality/" TargetMode="External"/><Relationship Id="rId17" Type="http://schemas.openxmlformats.org/officeDocument/2006/relationships/image" Target="../media/image37.png"/><Relationship Id="rId2" Type="http://schemas.openxmlformats.org/officeDocument/2006/relationships/notesSlide" Target="../notesSlides/notesSlide14.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hyperlink" Target="https://www.un.org/sustainabledevelopment/education/" TargetMode="External"/><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hyperlink" Target="https://www.un.org/sustainabledevelopment/health/" TargetMode="External"/><Relationship Id="rId19" Type="http://schemas.openxmlformats.org/officeDocument/2006/relationships/image" Target="../media/image39.png"/><Relationship Id="rId4" Type="http://schemas.openxmlformats.org/officeDocument/2006/relationships/image" Target="../media/image23.png"/><Relationship Id="rId9" Type="http://schemas.openxmlformats.org/officeDocument/2006/relationships/hyperlink" Target="https://www.un.org/sustainabledevelopment/hunger/" TargetMode="External"/><Relationship Id="rId1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hyperlink" Target="https://www.un.org/sustainabledevelopment/economic-growth/" TargetMode="External"/><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27.png"/><Relationship Id="rId7" Type="http://schemas.openxmlformats.org/officeDocument/2006/relationships/hyperlink" Target="https://www.un.org/sustainabledevelopment/energy/" TargetMode="External"/><Relationship Id="rId12" Type="http://schemas.openxmlformats.org/officeDocument/2006/relationships/hyperlink" Target="https://www.un.org/sustainabledevelopment/sustainable-consumption-production/" TargetMode="External"/><Relationship Id="rId17" Type="http://schemas.openxmlformats.org/officeDocument/2006/relationships/image" Target="../media/image45.png"/><Relationship Id="rId2" Type="http://schemas.openxmlformats.org/officeDocument/2006/relationships/notesSlide" Target="../notesSlides/notesSlide15.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www.un.org/sustainabledevelopment/cities/" TargetMode="External"/><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hyperlink" Target="https://www.un.org/sustainabledevelopment/inequality/" TargetMode="External"/><Relationship Id="rId4" Type="http://schemas.openxmlformats.org/officeDocument/2006/relationships/image" Target="../media/image28.png"/><Relationship Id="rId9" Type="http://schemas.openxmlformats.org/officeDocument/2006/relationships/hyperlink" Target="https://www.un.org/sustainabledevelopment/infrastructure-industrialization/" TargetMode="External"/><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hyperlink" Target="https://www.un.org/sustainabledevelopment/oceans/" TargetMode="External"/><Relationship Id="rId13" Type="http://schemas.openxmlformats.org/officeDocument/2006/relationships/image" Target="../media/image48.png"/><Relationship Id="rId3" Type="http://schemas.openxmlformats.org/officeDocument/2006/relationships/image" Target="../media/image27.png"/><Relationship Id="rId7" Type="http://schemas.openxmlformats.org/officeDocument/2006/relationships/hyperlink" Target="https://www.un.org/sustainabledevelopment/climate-change/" TargetMode="External"/><Relationship Id="rId12" Type="http://schemas.openxmlformats.org/officeDocument/2006/relationships/image" Target="../media/image47.png"/><Relationship Id="rId2" Type="http://schemas.openxmlformats.org/officeDocument/2006/relationships/notesSlide" Target="../notesSlides/notesSlide16.xml"/><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www.un.org/sustainabledevelopment/globalpartnerships/" TargetMode="External"/><Relationship Id="rId5" Type="http://schemas.openxmlformats.org/officeDocument/2006/relationships/image" Target="../media/image29.png"/><Relationship Id="rId15" Type="http://schemas.openxmlformats.org/officeDocument/2006/relationships/image" Target="../media/image50.png"/><Relationship Id="rId10" Type="http://schemas.openxmlformats.org/officeDocument/2006/relationships/hyperlink" Target="https://www.un.org/sustainabledevelopment/peace-justice/" TargetMode="External"/><Relationship Id="rId4" Type="http://schemas.openxmlformats.org/officeDocument/2006/relationships/image" Target="../media/image28.png"/><Relationship Id="rId9" Type="http://schemas.openxmlformats.org/officeDocument/2006/relationships/hyperlink" Target="https://www.un.org/sustainabledevelopment/biodiversity/" TargetMode="External"/><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hyperlink" Target="https://go-goals.org/downloadable-material/" TargetMode="External"/><Relationship Id="rId3" Type="http://schemas.openxmlformats.org/officeDocument/2006/relationships/image" Target="../media/image31.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3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1.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1.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8.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0.png"/><Relationship Id="rId7"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32.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8" Type="http://schemas.openxmlformats.org/officeDocument/2006/relationships/hyperlink" Target="https://sustainabledevelopment.un.org/index.php?page=view&amp;type=400&amp;nr=2217&amp;menu=1515" TargetMode="External"/><Relationship Id="rId13" Type="http://schemas.openxmlformats.org/officeDocument/2006/relationships/hyperlink" Target="https://www.youtube.com/watch?v=Mdm49_rUMgo" TargetMode="External"/><Relationship Id="rId3" Type="http://schemas.openxmlformats.org/officeDocument/2006/relationships/image" Target="../media/image27.png"/><Relationship Id="rId7" Type="http://schemas.openxmlformats.org/officeDocument/2006/relationships/hyperlink" Target="https://sdgs.un.org/publications/sdg-good-practices-2020" TargetMode="External"/><Relationship Id="rId12" Type="http://schemas.openxmlformats.org/officeDocument/2006/relationships/hyperlink" Target="https://www.youtube.com/watch?v=pBqe8JD62QE&amp;t=149s" TargetMode="External"/><Relationship Id="rId2" Type="http://schemas.openxmlformats.org/officeDocument/2006/relationships/notesSlide" Target="../notesSlides/notesSlide41.xml"/><Relationship Id="rId16" Type="http://schemas.openxmlformats.org/officeDocument/2006/relationships/hyperlink" Target="https://commission.europa.eu/select-language?destination=/media/23163" TargetMode="Externa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www.youtube.com/watch?v=DdLqiTvFwJk" TargetMode="External"/><Relationship Id="rId5" Type="http://schemas.openxmlformats.org/officeDocument/2006/relationships/image" Target="../media/image29.png"/><Relationship Id="rId15" Type="http://schemas.openxmlformats.org/officeDocument/2006/relationships/hyperlink" Target="https://sdgs.un.org/2030agenda" TargetMode="External"/><Relationship Id="rId10" Type="http://schemas.openxmlformats.org/officeDocument/2006/relationships/hyperlink" Target="https://www.youtube.com/watch?v=5_hLuEui6ww" TargetMode="External"/><Relationship Id="rId4" Type="http://schemas.openxmlformats.org/officeDocument/2006/relationships/image" Target="../media/image28.png"/><Relationship Id="rId9" Type="http://schemas.openxmlformats.org/officeDocument/2006/relationships/hyperlink" Target="https://www.youtube.com/watch?v=RpqVmvMCmp0" TargetMode="External"/><Relationship Id="rId14" Type="http://schemas.openxmlformats.org/officeDocument/2006/relationships/hyperlink" Target="https://sdgs.un.org/partnership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youtu.be/ip9Wom4_X6s?si=cFu7YUo05Ihkh2Gq" TargetMode="Externa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290470" y="346125"/>
            <a:ext cx="4892180" cy="1365149"/>
          </a:xfrm>
          <a:custGeom>
            <a:avLst/>
            <a:gdLst/>
            <a:ahLst/>
            <a:cxnLst/>
            <a:rect l="l" t="t" r="r" b="b"/>
            <a:pathLst>
              <a:path w="4892180" h="1365149" extrusionOk="0">
                <a:moveTo>
                  <a:pt x="0" y="0"/>
                </a:moveTo>
                <a:lnTo>
                  <a:pt x="4892180" y="0"/>
                </a:lnTo>
                <a:lnTo>
                  <a:pt x="4892180" y="1365150"/>
                </a:lnTo>
                <a:lnTo>
                  <a:pt x="0" y="1365150"/>
                </a:lnTo>
                <a:lnTo>
                  <a:pt x="0" y="0"/>
                </a:lnTo>
                <a:close/>
              </a:path>
            </a:pathLst>
          </a:custGeom>
          <a:blipFill rotWithShape="1">
            <a:blip r:embed="rId3">
              <a:alphaModFix/>
            </a:blip>
            <a:stretch>
              <a:fillRect l="-14265" t="-161048" r="-3278" b="-160181"/>
            </a:stretch>
          </a:blipFill>
          <a:ln>
            <a:noFill/>
          </a:ln>
        </p:spPr>
        <p:txBody>
          <a:bodyPr/>
          <a:lstStyle/>
          <a:p>
            <a:endParaRPr lang="nl-NL"/>
          </a:p>
        </p:txBody>
      </p:sp>
      <p:sp>
        <p:nvSpPr>
          <p:cNvPr id="89" name="Google Shape;89;p1"/>
          <p:cNvSpPr/>
          <p:nvPr/>
        </p:nvSpPr>
        <p:spPr>
          <a:xfrm>
            <a:off x="14546951" y="9396348"/>
            <a:ext cx="3643161" cy="746848"/>
          </a:xfrm>
          <a:custGeom>
            <a:avLst/>
            <a:gdLst/>
            <a:ahLst/>
            <a:cxnLst/>
            <a:rect l="l" t="t" r="r" b="b"/>
            <a:pathLst>
              <a:path w="3643161" h="746848" extrusionOk="0">
                <a:moveTo>
                  <a:pt x="0" y="0"/>
                </a:moveTo>
                <a:lnTo>
                  <a:pt x="3643161" y="0"/>
                </a:lnTo>
                <a:lnTo>
                  <a:pt x="3643161" y="746848"/>
                </a:lnTo>
                <a:lnTo>
                  <a:pt x="0" y="746848"/>
                </a:lnTo>
                <a:lnTo>
                  <a:pt x="0" y="0"/>
                </a:lnTo>
                <a:close/>
              </a:path>
            </a:pathLst>
          </a:custGeom>
          <a:blipFill rotWithShape="1">
            <a:blip r:embed="rId4">
              <a:alphaModFix/>
            </a:blip>
            <a:stretch>
              <a:fillRect/>
            </a:stretch>
          </a:blipFill>
          <a:ln>
            <a:noFill/>
          </a:ln>
        </p:spPr>
        <p:txBody>
          <a:bodyPr/>
          <a:lstStyle/>
          <a:p>
            <a:endParaRPr lang="nl-NL"/>
          </a:p>
        </p:txBody>
      </p:sp>
      <p:sp>
        <p:nvSpPr>
          <p:cNvPr id="90" name="Google Shape;90;p1"/>
          <p:cNvSpPr/>
          <p:nvPr/>
        </p:nvSpPr>
        <p:spPr>
          <a:xfrm rot="-5400000">
            <a:off x="108679" y="6280879"/>
            <a:ext cx="3897443" cy="4114800"/>
          </a:xfrm>
          <a:custGeom>
            <a:avLst/>
            <a:gdLst/>
            <a:ahLst/>
            <a:cxnLst/>
            <a:rect l="l" t="t" r="r" b="b"/>
            <a:pathLst>
              <a:path w="3897443" h="4114800" extrusionOk="0">
                <a:moveTo>
                  <a:pt x="0" y="0"/>
                </a:moveTo>
                <a:lnTo>
                  <a:pt x="3897442" y="0"/>
                </a:lnTo>
                <a:lnTo>
                  <a:pt x="389744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91" name="Google Shape;91;p1"/>
          <p:cNvSpPr/>
          <p:nvPr/>
        </p:nvSpPr>
        <p:spPr>
          <a:xfrm>
            <a:off x="14546951" y="-1028700"/>
            <a:ext cx="4856524" cy="4114800"/>
          </a:xfrm>
          <a:custGeom>
            <a:avLst/>
            <a:gdLst/>
            <a:ahLst/>
            <a:cxnLst/>
            <a:rect l="l" t="t" r="r" b="b"/>
            <a:pathLst>
              <a:path w="4856524" h="4114800" extrusionOk="0">
                <a:moveTo>
                  <a:pt x="0" y="0"/>
                </a:moveTo>
                <a:lnTo>
                  <a:pt x="4856524" y="0"/>
                </a:lnTo>
                <a:lnTo>
                  <a:pt x="4856524"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92" name="Google Shape;92;p1"/>
          <p:cNvSpPr txBox="1"/>
          <p:nvPr/>
        </p:nvSpPr>
        <p:spPr>
          <a:xfrm>
            <a:off x="5688062" y="4308649"/>
            <a:ext cx="6911876" cy="1507913"/>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nl-NL" sz="6999" b="0" i="0" u="none" strike="noStrike" cap="none" dirty="0">
                <a:solidFill>
                  <a:srgbClr val="000000"/>
                </a:solidFill>
                <a:latin typeface="Playfair Display"/>
                <a:ea typeface="Playfair Display"/>
                <a:cs typeface="Playfair Display"/>
                <a:sym typeface="Playfair Display"/>
              </a:rPr>
              <a:t>Het project SUSE</a:t>
            </a:r>
            <a:endParaRPr lang="nl-NL" dirty="0"/>
          </a:p>
        </p:txBody>
      </p:sp>
      <p:sp>
        <p:nvSpPr>
          <p:cNvPr id="93" name="Google Shape;93;p1"/>
          <p:cNvSpPr txBox="1"/>
          <p:nvPr/>
        </p:nvSpPr>
        <p:spPr>
          <a:xfrm>
            <a:off x="4867052" y="5445299"/>
            <a:ext cx="8553900" cy="137883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nl-NL" sz="3200" b="0" i="0" u="none" strike="noStrike" cap="none">
                <a:solidFill>
                  <a:srgbClr val="06AC73"/>
                </a:solidFill>
                <a:latin typeface="Playfair Display"/>
                <a:ea typeface="Playfair Display"/>
                <a:cs typeface="Playfair Display"/>
                <a:sym typeface="Playfair Display"/>
              </a:rPr>
              <a:t>Module </a:t>
            </a:r>
            <a:r>
              <a:rPr lang="nl-NL" sz="3200">
                <a:solidFill>
                  <a:srgbClr val="06AC73"/>
                </a:solidFill>
                <a:latin typeface="Playfair Display"/>
                <a:ea typeface="Playfair Display"/>
                <a:cs typeface="Playfair Display"/>
                <a:sym typeface="Playfair Display"/>
              </a:rPr>
              <a:t>1</a:t>
            </a:r>
            <a:r>
              <a:rPr lang="nl-NL" sz="3200" b="0" i="0" u="none" strike="noStrike" cap="none">
                <a:solidFill>
                  <a:srgbClr val="06AC73"/>
                </a:solidFill>
                <a:latin typeface="Playfair Display"/>
                <a:ea typeface="Playfair Display"/>
                <a:cs typeface="Playfair Display"/>
                <a:sym typeface="Playfair Display"/>
              </a:rPr>
              <a:t> - </a:t>
            </a:r>
            <a:r>
              <a:rPr lang="nl-NL" sz="3200">
                <a:solidFill>
                  <a:srgbClr val="06AC73"/>
                </a:solidFill>
                <a:latin typeface="Playfair Display"/>
                <a:ea typeface="Playfair Display"/>
                <a:cs typeface="Playfair Display"/>
                <a:sym typeface="Playfair Display"/>
              </a:rPr>
              <a:t>Introductie Duurzame Ontwikkelingsdoelen</a:t>
            </a:r>
            <a:endParaRPr lang="nl-NL"/>
          </a:p>
        </p:txBody>
      </p:sp>
      <p:sp>
        <p:nvSpPr>
          <p:cNvPr id="94" name="Google Shape;94;p1"/>
          <p:cNvSpPr txBox="1"/>
          <p:nvPr/>
        </p:nvSpPr>
        <p:spPr>
          <a:xfrm>
            <a:off x="7311479" y="9711187"/>
            <a:ext cx="3665041" cy="5170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nl-NL" sz="1200" b="0" i="0" u="none" strike="noStrike" cap="none">
                <a:solidFill>
                  <a:srgbClr val="000000"/>
                </a:solidFill>
                <a:latin typeface="Prata"/>
                <a:ea typeface="Prata"/>
                <a:cs typeface="Prata"/>
                <a:sym typeface="Prata"/>
              </a:rPr>
              <a:t>Project nr: 2022-2-RO01-KA220-YOU-000102027</a:t>
            </a:r>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95" name="Google Shape;195;p10"/>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96" name="Google Shape;196;p10"/>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197" name="Google Shape;197;p1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198" name="Google Shape;198;p10"/>
          <p:cNvSpPr txBox="1"/>
          <p:nvPr/>
        </p:nvSpPr>
        <p:spPr>
          <a:xfrm>
            <a:off x="2720525" y="1965700"/>
            <a:ext cx="10551900" cy="775597"/>
          </a:xfrm>
          <a:prstGeom prst="rect">
            <a:avLst/>
          </a:prstGeom>
          <a:noFill/>
          <a:ln>
            <a:noFill/>
          </a:ln>
        </p:spPr>
        <p:txBody>
          <a:bodyPr spcFirstLastPara="1" wrap="square" lIns="0" tIns="0" rIns="0" bIns="0" anchor="t" anchorCtr="0">
            <a:spAutoFit/>
          </a:bodyPr>
          <a:lstStyle/>
          <a:p>
            <a:pPr lvl="0">
              <a:lnSpc>
                <a:spcPct val="140000"/>
              </a:lnSpc>
            </a:pPr>
            <a:r>
              <a:rPr lang="nl-NL" sz="3600" b="1" dirty="0">
                <a:solidFill>
                  <a:srgbClr val="BF1435"/>
                </a:solidFill>
                <a:latin typeface="Playfair Display"/>
                <a:ea typeface="Playfair Display"/>
                <a:cs typeface="Playfair Display"/>
                <a:sym typeface="Playfair Display"/>
              </a:rPr>
              <a:t>1.1 </a:t>
            </a:r>
            <a:r>
              <a:rPr lang="nl-NL" sz="3600" dirty="0">
                <a:latin typeface="Playfair Display"/>
                <a:ea typeface="Playfair Display"/>
                <a:cs typeface="Playfair Display"/>
                <a:sym typeface="Playfair Display"/>
              </a:rPr>
              <a:t>Inzicht in duurzame ontwikkeling</a:t>
            </a:r>
            <a:endParaRPr lang="nl-NL" sz="3600" dirty="0"/>
          </a:p>
        </p:txBody>
      </p:sp>
      <p:sp>
        <p:nvSpPr>
          <p:cNvPr id="199" name="Google Shape;199;p10"/>
          <p:cNvSpPr txBox="1"/>
          <p:nvPr/>
        </p:nvSpPr>
        <p:spPr>
          <a:xfrm>
            <a:off x="2720524" y="3241675"/>
            <a:ext cx="12057359" cy="5753498"/>
          </a:xfrm>
          <a:prstGeom prst="rect">
            <a:avLst/>
          </a:prstGeom>
          <a:noFill/>
          <a:ln>
            <a:noFill/>
          </a:ln>
        </p:spPr>
        <p:txBody>
          <a:bodyPr spcFirstLastPara="1" wrap="square" lIns="0" tIns="0" rIns="0" bIns="0" anchor="t" anchorCtr="0">
            <a:spAutoFit/>
          </a:bodyPr>
          <a:lstStyle/>
          <a:p>
            <a:pPr marL="457200" lvl="0" indent="-368236">
              <a:lnSpc>
                <a:spcPct val="170031"/>
              </a:lnSpc>
              <a:buSzPts val="2199"/>
              <a:buFont typeface="Playfair Display"/>
              <a:buChar char="●"/>
            </a:pPr>
            <a:r>
              <a:rPr lang="nl-NL" sz="2199" dirty="0">
                <a:latin typeface="Playfair Display"/>
                <a:ea typeface="Playfair Display"/>
                <a:cs typeface="Playfair Display"/>
                <a:sym typeface="Playfair Display"/>
              </a:rPr>
              <a:t>In de Agenda 2030 werd rekening gehouden met de door jou genoemde kwesties evenals met vele andere die betrekking hebben op gemeenschappen in heel Europa
Duurzame ontwikkelingsdoelen (SDG’s), vastgesteld door de Verenigde Naties in 2015, vertegenwoordigen een reeks wereldwijde doelen die gericht zijn op het aanpakken van diverse sociale, economische en ecologische uitdagingen. Deze doelen vormen een universele oproep tot actie, gericht op de uitbanning van armoede, de bescherming van de planeet en de bevordering van welvaart voor iedereen tegen 2030
De Duurzame ontwikkelingsdoelen (SDG’s) bestaan uit 17 doelen met specifieke doelstellingen en bestrijken een breed spectrum van kwesties zoals armoede, honger, gezondheid, onderwijs, gendergelijkheid, schoon water en klimaatactie.</a:t>
            </a:r>
            <a:endParaRPr sz="2199" dirty="0">
              <a:latin typeface="Playfair Display"/>
              <a:ea typeface="Playfair Display"/>
              <a:cs typeface="Playfair Display"/>
              <a:sym typeface="Playfair Display"/>
            </a:endParaRPr>
          </a:p>
        </p:txBody>
      </p:sp>
      <p:sp>
        <p:nvSpPr>
          <p:cNvPr id="200" name="Google Shape;200;p10"/>
          <p:cNvSpPr txBox="1"/>
          <p:nvPr/>
        </p:nvSpPr>
        <p:spPr>
          <a:xfrm rot="-5400000">
            <a:off x="-1975749" y="5701970"/>
            <a:ext cx="65226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1.1 Inzicht in duurzame </a:t>
            </a:r>
          </a:p>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ontwikkeling</a:t>
            </a:r>
            <a:endParaRPr lang="nl-NL" dirty="0">
              <a:solidFill>
                <a:srgbClr val="BF143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06" name="Google Shape;206;p11"/>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07" name="Google Shape;207;p11"/>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08" name="Google Shape;208;p11"/>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209" name="Google Shape;209;p11"/>
          <p:cNvSpPr txBox="1"/>
          <p:nvPr/>
        </p:nvSpPr>
        <p:spPr>
          <a:xfrm rot="-5400000">
            <a:off x="-1965236" y="4697265"/>
            <a:ext cx="65226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1.1 Inzicht in duurzame </a:t>
            </a:r>
          </a:p>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ontwikkeling</a:t>
            </a:r>
            <a:endParaRPr lang="nl-NL" sz="3200" dirty="0">
              <a:solidFill>
                <a:srgbClr val="BF1435"/>
              </a:solidFill>
            </a:endParaRPr>
          </a:p>
        </p:txBody>
      </p:sp>
      <p:sp>
        <p:nvSpPr>
          <p:cNvPr id="210" name="Google Shape;210;p11"/>
          <p:cNvSpPr txBox="1"/>
          <p:nvPr/>
        </p:nvSpPr>
        <p:spPr>
          <a:xfrm>
            <a:off x="2670243" y="1605893"/>
            <a:ext cx="9267900" cy="732316"/>
          </a:xfrm>
          <a:prstGeom prst="rect">
            <a:avLst/>
          </a:prstGeom>
          <a:noFill/>
          <a:ln>
            <a:noFill/>
          </a:ln>
        </p:spPr>
        <p:txBody>
          <a:bodyPr spcFirstLastPara="1" wrap="square" lIns="0" tIns="0" rIns="0" bIns="0" anchor="t" anchorCtr="0">
            <a:spAutoFit/>
          </a:bodyPr>
          <a:lstStyle/>
          <a:p>
            <a:pPr lvl="0">
              <a:lnSpc>
                <a:spcPct val="140011"/>
              </a:lnSpc>
            </a:pPr>
            <a:r>
              <a:rPr lang="nl-NL" sz="3399" b="1" dirty="0">
                <a:solidFill>
                  <a:srgbClr val="BF1435"/>
                </a:solidFill>
                <a:latin typeface="Playfair Display"/>
                <a:ea typeface="Playfair Display"/>
                <a:cs typeface="Playfair Display"/>
                <a:sym typeface="Playfair Display"/>
              </a:rPr>
              <a:t>1.1 </a:t>
            </a:r>
            <a:r>
              <a:rPr lang="nl-NL" sz="3399" dirty="0">
                <a:latin typeface="Playfair Display"/>
                <a:ea typeface="Playfair Display"/>
                <a:cs typeface="Playfair Display"/>
                <a:sym typeface="Playfair Display"/>
              </a:rPr>
              <a:t>Inzicht in duurzame ontwikkeling</a:t>
            </a:r>
            <a:endParaRPr lang="nl-NL" dirty="0"/>
          </a:p>
        </p:txBody>
      </p:sp>
      <p:sp>
        <p:nvSpPr>
          <p:cNvPr id="211" name="Google Shape;211;p11"/>
          <p:cNvSpPr txBox="1"/>
          <p:nvPr/>
        </p:nvSpPr>
        <p:spPr>
          <a:xfrm>
            <a:off x="2775648" y="2488375"/>
            <a:ext cx="12133102" cy="6801862"/>
          </a:xfrm>
          <a:prstGeom prst="rect">
            <a:avLst/>
          </a:prstGeom>
          <a:noFill/>
          <a:ln>
            <a:noFill/>
          </a:ln>
        </p:spPr>
        <p:txBody>
          <a:bodyPr spcFirstLastPara="1" wrap="square" lIns="0" tIns="0" rIns="0" bIns="0" anchor="t" anchorCtr="0">
            <a:spAutoFit/>
          </a:bodyPr>
          <a:lstStyle/>
          <a:p>
            <a:pPr marL="457200" lvl="0" indent="-355600">
              <a:lnSpc>
                <a:spcPct val="170000"/>
              </a:lnSpc>
              <a:buSzPts val="2000"/>
              <a:buFont typeface="Playfair Display"/>
              <a:buChar char="➔"/>
            </a:pPr>
            <a:r>
              <a:rPr lang="nl-NL" sz="2000" dirty="0">
                <a:latin typeface="Playfair Display"/>
                <a:ea typeface="Playfair Display"/>
                <a:cs typeface="Playfair Display"/>
                <a:sym typeface="Playfair Display"/>
              </a:rPr>
              <a:t>De agenda 2030 is een plan voor de ontwikkeling van de wereld en is wereldwijd belangrijk
De duurzame ontwikkelingsdoelen zijn 17 wereldwijde doelen die in 2015 door de Algemene Vergadering van de Verenigde Naties zijn aangenomen als onderdeel van de Agenda 2030 voor duurzame ontwikkeling
 De duurzame ontwikkelingsdoelen (SDG’s) vormen 's werelds to-do-lijst voor mens en planeet en vragen dringend actie van alle landen – ontwikkelde-, en ontwikkelingslanden - in een wereldwijd partnerscha
De doelen worden gesplitst in vijf hoofdcategorieën: Mensen, Planeet, Welvaart, Vrede en Partnerschap - waarbij kritieke kwesties worden behandeld, zoals het uitroeien van armoede, het bereiken van gendergelijkheid, het waarborgen van schoon water en sanitaire voorzieningen, en het bestrijden van klimaatverandering.
Omdat het gaat over een gedeelde wereldwijde agenda, vereisen de doelen collectieve inspanning van regeringen, bedrijven, het maatschappelijk middenveld en individuen.</a:t>
            </a:r>
            <a:endParaRPr sz="2000" dirty="0">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17" name="Google Shape;217;p12"/>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18" name="Google Shape;218;p12"/>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19" name="Google Shape;219;p12"/>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220" name="Google Shape;220;p12"/>
          <p:cNvSpPr/>
          <p:nvPr/>
        </p:nvSpPr>
        <p:spPr>
          <a:xfrm>
            <a:off x="-571610" y="-2057400"/>
            <a:ext cx="4891293" cy="4114800"/>
          </a:xfrm>
          <a:custGeom>
            <a:avLst/>
            <a:gdLst/>
            <a:ahLst/>
            <a:cxnLst/>
            <a:rect l="l" t="t" r="r" b="b"/>
            <a:pathLst>
              <a:path w="4891293" h="4114800" extrusionOk="0">
                <a:moveTo>
                  <a:pt x="0" y="0"/>
                </a:moveTo>
                <a:lnTo>
                  <a:pt x="4891293" y="0"/>
                </a:lnTo>
                <a:lnTo>
                  <a:pt x="4891293"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221" name="Google Shape;221;p12"/>
          <p:cNvSpPr txBox="1"/>
          <p:nvPr/>
        </p:nvSpPr>
        <p:spPr>
          <a:xfrm>
            <a:off x="3103125" y="2057400"/>
            <a:ext cx="10966800" cy="1304716"/>
          </a:xfrm>
          <a:prstGeom prst="rect">
            <a:avLst/>
          </a:prstGeom>
          <a:noFill/>
          <a:ln>
            <a:noFill/>
          </a:ln>
        </p:spPr>
        <p:txBody>
          <a:bodyPr spcFirstLastPara="1" wrap="square" lIns="0" tIns="0" rIns="0" bIns="0" anchor="t" anchorCtr="0">
            <a:spAutoFit/>
          </a:bodyPr>
          <a:lstStyle/>
          <a:p>
            <a:pPr lvl="0">
              <a:lnSpc>
                <a:spcPct val="170031"/>
              </a:lnSpc>
            </a:pPr>
            <a:r>
              <a:rPr lang="nl-NL" sz="2400" b="1" dirty="0">
                <a:solidFill>
                  <a:srgbClr val="0F9249"/>
                </a:solidFill>
                <a:latin typeface="Playfair Display"/>
                <a:ea typeface="Playfair Display"/>
                <a:cs typeface="Playfair Display"/>
                <a:sym typeface="Playfair Display"/>
              </a:rPr>
              <a:t>Denk na over het volgende</a:t>
            </a:r>
            <a:r>
              <a:rPr lang="en-US" sz="2400" b="1" dirty="0">
                <a:solidFill>
                  <a:srgbClr val="0F9249"/>
                </a:solidFill>
                <a:latin typeface="Playfair Display"/>
                <a:ea typeface="Playfair Display"/>
                <a:cs typeface="Playfair Display"/>
                <a:sym typeface="Playfair Display"/>
              </a:rPr>
              <a:t>: </a:t>
            </a:r>
            <a:endParaRPr sz="2199" i="1" dirty="0">
              <a:latin typeface="Playfair Display"/>
              <a:ea typeface="Playfair Display"/>
              <a:cs typeface="Playfair Display"/>
              <a:sym typeface="Playfair Display"/>
            </a:endParaRPr>
          </a:p>
          <a:p>
            <a:pPr marL="88964" lvl="0">
              <a:buSzPts val="2199"/>
            </a:pPr>
            <a:r>
              <a:rPr lang="nl-NL" sz="2199" i="1" dirty="0">
                <a:latin typeface="Playfair Display"/>
                <a:ea typeface="Playfair Display"/>
                <a:cs typeface="Playfair Display"/>
                <a:sym typeface="Playfair Display"/>
              </a:rPr>
              <a:t>Heb je je ooit afgevraagd hoe we samen kunnen werken aan een betere wereld voor iedereen?</a:t>
            </a:r>
            <a:endParaRPr sz="2199" dirty="0">
              <a:solidFill>
                <a:srgbClr val="BF1435"/>
              </a:solidFill>
              <a:latin typeface="Playfair Display"/>
              <a:ea typeface="Playfair Display"/>
              <a:cs typeface="Playfair Display"/>
              <a:sym typeface="Playfair Display"/>
            </a:endParaRPr>
          </a:p>
        </p:txBody>
      </p:sp>
      <p:sp>
        <p:nvSpPr>
          <p:cNvPr id="222" name="Google Shape;222;p12"/>
          <p:cNvSpPr txBox="1"/>
          <p:nvPr/>
        </p:nvSpPr>
        <p:spPr>
          <a:xfrm rot="-5400000">
            <a:off x="-1696587" y="5697142"/>
            <a:ext cx="5964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1.1 Inzicht in duurzame </a:t>
            </a:r>
          </a:p>
          <a:p>
            <a:pPr marL="0" marR="0" lvl="0" indent="0" algn="ctr" rtl="0">
              <a:spcBef>
                <a:spcPts val="0"/>
              </a:spcBef>
              <a:spcAft>
                <a:spcPts val="0"/>
              </a:spcAft>
              <a:buNone/>
            </a:pPr>
            <a:r>
              <a:rPr lang="nl-NL" sz="2900" dirty="0">
                <a:solidFill>
                  <a:srgbClr val="BF1435"/>
                </a:solidFill>
                <a:latin typeface="Playfair Display"/>
                <a:ea typeface="Playfair Display"/>
                <a:cs typeface="Playfair Display"/>
                <a:sym typeface="Playfair Display"/>
              </a:rPr>
              <a:t>ontwikkeling</a:t>
            </a:r>
            <a:endParaRPr lang="nl-NL" sz="3200" dirty="0">
              <a:solidFill>
                <a:srgbClr val="BF1435"/>
              </a:solidFill>
            </a:endParaRPr>
          </a:p>
        </p:txBody>
      </p:sp>
      <p:pic>
        <p:nvPicPr>
          <p:cNvPr id="223" name="Google Shape;223;p12" descr="A UJ Short Learning Programme Launch" title="INTRODUCTION TO THE SUSTAINABLE DEVELOPMENT GOALS">
            <a:hlinkClick r:id="rId8"/>
          </p:cNvPr>
          <p:cNvPicPr preferRelativeResize="0"/>
          <p:nvPr/>
        </p:nvPicPr>
        <p:blipFill>
          <a:blip r:embed="rId9">
            <a:alphaModFix/>
          </a:blip>
          <a:stretch>
            <a:fillRect/>
          </a:stretch>
        </p:blipFill>
        <p:spPr>
          <a:xfrm>
            <a:off x="10004524" y="4408275"/>
            <a:ext cx="4256276" cy="2394150"/>
          </a:xfrm>
          <a:prstGeom prst="rect">
            <a:avLst/>
          </a:prstGeom>
          <a:noFill/>
          <a:ln>
            <a:noFill/>
          </a:ln>
        </p:spPr>
      </p:pic>
      <p:sp>
        <p:nvSpPr>
          <p:cNvPr id="224" name="Google Shape;224;p12"/>
          <p:cNvSpPr txBox="1"/>
          <p:nvPr/>
        </p:nvSpPr>
        <p:spPr>
          <a:xfrm>
            <a:off x="3103125" y="4281600"/>
            <a:ext cx="6365700" cy="2646848"/>
          </a:xfrm>
          <a:prstGeom prst="rect">
            <a:avLst/>
          </a:prstGeom>
          <a:noFill/>
          <a:ln>
            <a:noFill/>
          </a:ln>
        </p:spPr>
        <p:txBody>
          <a:bodyPr spcFirstLastPara="1" wrap="square" lIns="91425" tIns="91425" rIns="91425" bIns="91425" anchor="t" anchorCtr="0">
            <a:spAutoFit/>
          </a:bodyPr>
          <a:lstStyle/>
          <a:p>
            <a:pPr lvl="0"/>
            <a:r>
              <a:rPr lang="nl-NL" sz="2000" dirty="0">
                <a:solidFill>
                  <a:schemeClr val="dk1"/>
                </a:solidFill>
                <a:latin typeface="Playfair Display"/>
                <a:ea typeface="Playfair Display"/>
                <a:cs typeface="Playfair Display"/>
                <a:sym typeface="Playfair Display"/>
              </a:rPr>
              <a:t>Een video is heel geschikt om de kennis die in dit gedeelte is opgedaan te consolideren. (Dit is slechts een voorbeeld, voel je vrij om te zoeken naar een andere video die je geschikter acht voor de context van je onderwijsactiviteit).</a:t>
            </a:r>
          </a:p>
          <a:p>
            <a:pPr lvl="0"/>
            <a:endParaRPr sz="2000" dirty="0">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r>
              <a:rPr lang="en-US" sz="2000" u="sng" dirty="0">
                <a:solidFill>
                  <a:schemeClr val="hlink"/>
                </a:solidFill>
                <a:latin typeface="Playfair Display"/>
                <a:ea typeface="Playfair Display"/>
                <a:cs typeface="Playfair Display"/>
                <a:sym typeface="Playfair Display"/>
                <a:hlinkClick r:id="rId10"/>
              </a:rPr>
              <a:t>https://www.youtube.com/watch?v=dctNk0Yj_xA</a:t>
            </a:r>
            <a:r>
              <a:rPr lang="en-US" sz="2000" dirty="0">
                <a:solidFill>
                  <a:schemeClr val="dk1"/>
                </a:solidFill>
                <a:latin typeface="Playfair Display"/>
                <a:ea typeface="Playfair Display"/>
                <a:cs typeface="Playfair Display"/>
                <a:sym typeface="Playfair Display"/>
              </a:rPr>
              <a:t>    -</a:t>
            </a:r>
            <a:r>
              <a:rPr lang="en-US" sz="2000" b="1" dirty="0">
                <a:solidFill>
                  <a:srgbClr val="BF1435"/>
                </a:solidFill>
                <a:latin typeface="Playfair Display"/>
                <a:ea typeface="Playfair Display"/>
                <a:cs typeface="Playfair Display"/>
                <a:sym typeface="Playfair Display"/>
              </a:rPr>
              <a:t> Introduction to the Sustainable Development Goals</a:t>
            </a:r>
            <a:endParaRPr sz="2000" b="1" dirty="0">
              <a:solidFill>
                <a:srgbClr val="BF1435"/>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30" name="Google Shape;230;p13"/>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31" name="Google Shape;231;p13"/>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33" name="Google Shape;233;p13"/>
          <p:cNvSpPr txBox="1"/>
          <p:nvPr/>
        </p:nvSpPr>
        <p:spPr>
          <a:xfrm>
            <a:off x="3436120" y="2518774"/>
            <a:ext cx="11976900" cy="1304716"/>
          </a:xfrm>
          <a:prstGeom prst="rect">
            <a:avLst/>
          </a:prstGeom>
          <a:noFill/>
          <a:ln>
            <a:noFill/>
          </a:ln>
        </p:spPr>
        <p:txBody>
          <a:bodyPr spcFirstLastPara="1" wrap="square" lIns="0" tIns="0" rIns="0" bIns="0" anchor="t" anchorCtr="0">
            <a:spAutoFit/>
          </a:bodyPr>
          <a:lstStyle/>
          <a:p>
            <a:pPr lvl="0">
              <a:lnSpc>
                <a:spcPct val="170031"/>
              </a:lnSpc>
              <a:buClr>
                <a:schemeClr val="dk1"/>
              </a:buClr>
            </a:pPr>
            <a:r>
              <a:rPr lang="nl-NL" sz="2400" b="1" dirty="0">
                <a:solidFill>
                  <a:srgbClr val="0F9249"/>
                </a:solidFill>
                <a:latin typeface="Playfair Display"/>
                <a:ea typeface="Playfair Display"/>
                <a:cs typeface="Playfair Display"/>
                <a:sym typeface="Playfair Display"/>
              </a:rPr>
              <a:t>Denk na over het volgende</a:t>
            </a:r>
            <a:r>
              <a:rPr lang="en-US" sz="2400" b="1" dirty="0">
                <a:solidFill>
                  <a:srgbClr val="0F9249"/>
                </a:solidFill>
                <a:latin typeface="Playfair Display"/>
                <a:ea typeface="Playfair Display"/>
                <a:cs typeface="Playfair Display"/>
                <a:sym typeface="Playfair Display"/>
              </a:rPr>
              <a:t>: </a:t>
            </a:r>
            <a:endParaRPr sz="2400" b="1" dirty="0">
              <a:solidFill>
                <a:srgbClr val="0F9249"/>
              </a:solidFill>
              <a:latin typeface="Playfair Display"/>
              <a:ea typeface="Playfair Display"/>
              <a:cs typeface="Playfair Display"/>
              <a:sym typeface="Playfair Display"/>
            </a:endParaRPr>
          </a:p>
          <a:p>
            <a:pPr lvl="0"/>
            <a:r>
              <a:rPr lang="nl-NL" sz="2199" i="1" dirty="0">
                <a:solidFill>
                  <a:schemeClr val="dk1"/>
                </a:solidFill>
                <a:latin typeface="Playfair Display"/>
                <a:ea typeface="Playfair Display"/>
                <a:cs typeface="Playfair Display"/>
                <a:sym typeface="Playfair Display"/>
              </a:rPr>
              <a:t>Wat komt er in je op als je nadenkt over wereldwijde uitdagingen die onze planeet en mensen treffen en hoe denk je dat jonge mensen kunnen bijdragen aan het aanpakken ervan?</a:t>
            </a:r>
            <a:endParaRPr sz="2100" dirty="0">
              <a:latin typeface="Playfair Display"/>
              <a:ea typeface="Playfair Display"/>
              <a:cs typeface="Playfair Display"/>
              <a:sym typeface="Playfair Display"/>
            </a:endParaRPr>
          </a:p>
        </p:txBody>
      </p:sp>
      <p:sp>
        <p:nvSpPr>
          <p:cNvPr id="234" name="Google Shape;234;p1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235" name="Google Shape;235;p13"/>
          <p:cNvSpPr txBox="1"/>
          <p:nvPr/>
        </p:nvSpPr>
        <p:spPr>
          <a:xfrm rot="-5400000">
            <a:off x="-2200436" y="4239048"/>
            <a:ext cx="65226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1.2 SDG's op een rijtje</a:t>
            </a:r>
            <a:endParaRPr dirty="0">
              <a:solidFill>
                <a:srgbClr val="BF1435"/>
              </a:solidFill>
            </a:endParaRPr>
          </a:p>
        </p:txBody>
      </p:sp>
      <p:pic>
        <p:nvPicPr>
          <p:cNvPr id="236" name="Google Shape;236;p13"/>
          <p:cNvPicPr preferRelativeResize="0"/>
          <p:nvPr/>
        </p:nvPicPr>
        <p:blipFill>
          <a:blip r:embed="rId7">
            <a:alphaModFix/>
          </a:blip>
          <a:stretch>
            <a:fillRect/>
          </a:stretch>
        </p:blipFill>
        <p:spPr>
          <a:xfrm>
            <a:off x="5342501" y="4182364"/>
            <a:ext cx="7834158" cy="4773763"/>
          </a:xfrm>
          <a:prstGeom prst="rect">
            <a:avLst/>
          </a:prstGeom>
          <a:noFill/>
          <a:ln>
            <a:noFill/>
          </a:ln>
        </p:spPr>
      </p:pic>
      <p:sp>
        <p:nvSpPr>
          <p:cNvPr id="2" name="Google Shape;198;p10">
            <a:extLst>
              <a:ext uri="{FF2B5EF4-FFF2-40B4-BE49-F238E27FC236}">
                <a16:creationId xmlns:a16="http://schemas.microsoft.com/office/drawing/2014/main" id="{61611ECD-56B3-917E-4153-F258565EC04C}"/>
              </a:ext>
            </a:extLst>
          </p:cNvPr>
          <p:cNvSpPr txBox="1"/>
          <p:nvPr/>
        </p:nvSpPr>
        <p:spPr>
          <a:xfrm>
            <a:off x="2720525" y="1533900"/>
            <a:ext cx="10551900" cy="775597"/>
          </a:xfrm>
          <a:prstGeom prst="rect">
            <a:avLst/>
          </a:prstGeom>
          <a:noFill/>
          <a:ln>
            <a:noFill/>
          </a:ln>
        </p:spPr>
        <p:txBody>
          <a:bodyPr spcFirstLastPara="1" wrap="square" lIns="0" tIns="0" rIns="0" bIns="0" anchor="t" anchorCtr="0">
            <a:spAutoFit/>
          </a:bodyPr>
          <a:lstStyle/>
          <a:p>
            <a:pPr lvl="0">
              <a:lnSpc>
                <a:spcPct val="140000"/>
              </a:lnSpc>
            </a:pPr>
            <a:r>
              <a:rPr lang="nl-NL" sz="3600" b="1" dirty="0">
                <a:solidFill>
                  <a:srgbClr val="BF1435"/>
                </a:solidFill>
                <a:latin typeface="Playfair Display"/>
                <a:ea typeface="Playfair Display"/>
                <a:cs typeface="Playfair Display"/>
                <a:sym typeface="Playfair Display"/>
              </a:rPr>
              <a:t>1.2 </a:t>
            </a:r>
            <a:r>
              <a:rPr lang="nl-NL" sz="3400" dirty="0">
                <a:latin typeface="Playfair Display"/>
                <a:ea typeface="Playfair Display"/>
                <a:cs typeface="Playfair Display"/>
                <a:sym typeface="Playfair Display"/>
              </a:rPr>
              <a:t>SDG’s op een rijtje</a:t>
            </a:r>
            <a:endParaRPr lang="nl-NL" sz="3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p:nvPr/>
        </p:nvSpPr>
        <p:spPr>
          <a:xfrm>
            <a:off x="14788479" y="-2274110"/>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42" name="Google Shape;242;p14"/>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43" name="Google Shape;243;p14"/>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44" name="Google Shape;244;p14"/>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245" name="Google Shape;245;p14"/>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246" name="Google Shape;246;p14"/>
          <p:cNvSpPr txBox="1"/>
          <p:nvPr/>
        </p:nvSpPr>
        <p:spPr>
          <a:xfrm>
            <a:off x="2610250" y="4314150"/>
            <a:ext cx="14265300" cy="4739759"/>
          </a:xfrm>
          <a:prstGeom prst="rect">
            <a:avLst/>
          </a:prstGeom>
          <a:noFill/>
          <a:ln>
            <a:noFill/>
          </a:ln>
        </p:spPr>
        <p:txBody>
          <a:bodyPr spcFirstLastPara="1" wrap="square" lIns="0" tIns="0" rIns="0" bIns="0" anchor="t" anchorCtr="0">
            <a:spAutoFit/>
          </a:bodyPr>
          <a:lstStyle/>
          <a:p>
            <a:pPr lvl="0">
              <a:lnSpc>
                <a:spcPct val="140016"/>
              </a:lnSpc>
            </a:pPr>
            <a:r>
              <a:rPr lang="nl-NL" sz="2200" b="1" dirty="0">
                <a:latin typeface="Playfair Display"/>
                <a:ea typeface="Playfair Display"/>
                <a:cs typeface="Playfair Display"/>
                <a:sym typeface="Playfair Display"/>
              </a:rPr>
              <a:t>Doel 1: </a:t>
            </a:r>
            <a:r>
              <a:rPr lang="nl-NL" sz="2200" dirty="0">
                <a:latin typeface="Playfair Display"/>
                <a:ea typeface="Playfair Display"/>
                <a:cs typeface="Playfair Display"/>
                <a:sym typeface="Playfair Display"/>
              </a:rPr>
              <a:t>Beëindig armoede in al zijn vormen, overal</a:t>
            </a:r>
            <a:r>
              <a:rPr lang="en-US" sz="2200" dirty="0">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8"/>
              </a:rPr>
              <a:t>No Poverty</a:t>
            </a:r>
            <a:r>
              <a:rPr lang="en-US" sz="2200" dirty="0">
                <a:latin typeface="Playfair Display"/>
                <a:ea typeface="Playfair Display"/>
                <a:cs typeface="Playfair Display"/>
                <a:sym typeface="Playfair Display"/>
              </a:rPr>
              <a:t>  </a:t>
            </a:r>
            <a:endParaRPr sz="2200" dirty="0">
              <a:latin typeface="Playfair Display"/>
              <a:ea typeface="Playfair Display"/>
              <a:cs typeface="Playfair Display"/>
              <a:sym typeface="Playfair Display"/>
            </a:endParaRPr>
          </a:p>
          <a:p>
            <a:pPr lvl="0">
              <a:lnSpc>
                <a:spcPct val="140016"/>
              </a:lnSpc>
            </a:pPr>
            <a:r>
              <a:rPr lang="nl-NL" sz="2200" b="1" dirty="0">
                <a:latin typeface="Playfair Display"/>
                <a:ea typeface="Playfair Display"/>
                <a:cs typeface="Playfair Display"/>
                <a:sym typeface="Playfair Display"/>
              </a:rPr>
              <a:t>Doel</a:t>
            </a:r>
            <a:r>
              <a:rPr lang="en-US" sz="2200" b="1" dirty="0">
                <a:latin typeface="Playfair Display"/>
                <a:ea typeface="Playfair Display"/>
                <a:cs typeface="Playfair Display"/>
                <a:sym typeface="Playfair Display"/>
              </a:rPr>
              <a:t> 2</a:t>
            </a:r>
            <a:r>
              <a:rPr lang="en-US" sz="2200" dirty="0">
                <a:latin typeface="Playfair Display"/>
                <a:ea typeface="Playfair Display"/>
                <a:cs typeface="Playfair Display"/>
                <a:sym typeface="Playfair Display"/>
              </a:rPr>
              <a:t>: </a:t>
            </a:r>
            <a:r>
              <a:rPr lang="nl-NL" sz="2200" dirty="0">
                <a:latin typeface="Playfair Display"/>
                <a:ea typeface="Playfair Display"/>
                <a:cs typeface="Playfair Display"/>
                <a:sym typeface="Playfair Display"/>
              </a:rPr>
              <a:t>Beëindig honger, bereik voedselzekerheid en betere voeding en bevorder duurzame landbouw</a:t>
            </a:r>
            <a:r>
              <a:rPr lang="en-US" sz="2200" dirty="0">
                <a:latin typeface="Playfair Display"/>
                <a:ea typeface="Playfair Display"/>
                <a:cs typeface="Playfair Display"/>
                <a:sym typeface="Playfair Display"/>
              </a:rPr>
              <a:t>-  </a:t>
            </a:r>
            <a:endParaRPr sz="2200" dirty="0">
              <a:latin typeface="Playfair Display"/>
              <a:ea typeface="Playfair Display"/>
              <a:cs typeface="Playfair Display"/>
              <a:sym typeface="Playfair Display"/>
            </a:endParaRPr>
          </a:p>
          <a:p>
            <a:pPr marL="0" marR="0" lvl="0" indent="0" algn="l" rtl="0">
              <a:lnSpc>
                <a:spcPct val="140016"/>
              </a:lnSpc>
              <a:spcBef>
                <a:spcPts val="0"/>
              </a:spcBef>
              <a:spcAft>
                <a:spcPts val="0"/>
              </a:spcAft>
              <a:buNone/>
            </a:pPr>
            <a:r>
              <a:rPr lang="en-US" sz="2200" u="sng" dirty="0">
                <a:solidFill>
                  <a:schemeClr val="hlink"/>
                </a:solidFill>
                <a:latin typeface="Playfair Display"/>
                <a:ea typeface="Playfair Display"/>
                <a:cs typeface="Playfair Display"/>
                <a:sym typeface="Playfair Display"/>
                <a:hlinkClick r:id="rId9"/>
              </a:rPr>
              <a:t>Zero Hunger</a:t>
            </a:r>
            <a:endParaRPr sz="2200" dirty="0">
              <a:latin typeface="Playfair Display"/>
              <a:ea typeface="Playfair Display"/>
              <a:cs typeface="Playfair Display"/>
              <a:sym typeface="Playfair Display"/>
            </a:endParaRPr>
          </a:p>
          <a:p>
            <a:pPr lvl="0">
              <a:lnSpc>
                <a:spcPct val="140016"/>
              </a:lnSpc>
            </a:pPr>
            <a:r>
              <a:rPr lang="nl-NL" sz="2200" b="1" dirty="0">
                <a:latin typeface="Playfair Display"/>
                <a:ea typeface="Playfair Display"/>
                <a:cs typeface="Playfair Display"/>
                <a:sym typeface="Playfair Display"/>
              </a:rPr>
              <a:t>Doel</a:t>
            </a:r>
            <a:r>
              <a:rPr lang="en-US" sz="2200" b="1" dirty="0">
                <a:latin typeface="Playfair Display"/>
                <a:ea typeface="Playfair Display"/>
                <a:cs typeface="Playfair Display"/>
                <a:sym typeface="Playfair Display"/>
              </a:rPr>
              <a:t> 3</a:t>
            </a:r>
            <a:r>
              <a:rPr lang="en-US" sz="2200" dirty="0">
                <a:latin typeface="Playfair Display"/>
                <a:ea typeface="Playfair Display"/>
                <a:cs typeface="Playfair Display"/>
                <a:sym typeface="Playfair Display"/>
              </a:rPr>
              <a:t>: </a:t>
            </a:r>
            <a:r>
              <a:rPr lang="nl-NL" sz="2200" dirty="0">
                <a:latin typeface="Playfair Display"/>
                <a:ea typeface="Playfair Display"/>
                <a:cs typeface="Playfair Display"/>
                <a:sym typeface="Playfair Display"/>
              </a:rPr>
              <a:t>Zorg voor een gezond leven en bevorder het welzijn voor iedereen op alle leeftijden</a:t>
            </a:r>
            <a:r>
              <a:rPr lang="en-US" sz="2200" dirty="0">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0"/>
              </a:rPr>
              <a:t>Good Health and Well-being</a:t>
            </a:r>
            <a:r>
              <a:rPr lang="en-US" sz="2200" dirty="0">
                <a:latin typeface="Playfair Display"/>
                <a:ea typeface="Playfair Display"/>
                <a:cs typeface="Playfair Display"/>
                <a:sym typeface="Playfair Display"/>
              </a:rPr>
              <a:t> </a:t>
            </a:r>
            <a:endParaRPr sz="2200" dirty="0">
              <a:latin typeface="Playfair Display"/>
              <a:ea typeface="Playfair Display"/>
              <a:cs typeface="Playfair Display"/>
              <a:sym typeface="Playfair Display"/>
            </a:endParaRPr>
          </a:p>
          <a:p>
            <a:pPr lvl="0">
              <a:lnSpc>
                <a:spcPct val="140016"/>
              </a:lnSpc>
            </a:pPr>
            <a:r>
              <a:rPr lang="nl-NL" sz="2200" b="1" dirty="0">
                <a:latin typeface="Playfair Display"/>
                <a:ea typeface="Playfair Display"/>
                <a:cs typeface="Playfair Display"/>
                <a:sym typeface="Playfair Display"/>
              </a:rPr>
              <a:t>Doel</a:t>
            </a:r>
            <a:r>
              <a:rPr lang="en-US" sz="2200" b="1" dirty="0">
                <a:latin typeface="Playfair Display"/>
                <a:ea typeface="Playfair Display"/>
                <a:cs typeface="Playfair Display"/>
                <a:sym typeface="Playfair Display"/>
              </a:rPr>
              <a:t> 4</a:t>
            </a:r>
            <a:r>
              <a:rPr lang="en-US" sz="2200" dirty="0">
                <a:latin typeface="Playfair Display"/>
                <a:ea typeface="Playfair Display"/>
                <a:cs typeface="Playfair Display"/>
                <a:sym typeface="Playfair Display"/>
              </a:rPr>
              <a:t>: </a:t>
            </a:r>
            <a:r>
              <a:rPr lang="nl-NL" sz="2200" dirty="0">
                <a:latin typeface="Playfair Display"/>
                <a:ea typeface="Playfair Display"/>
                <a:cs typeface="Playfair Display"/>
                <a:sym typeface="Playfair Display"/>
              </a:rPr>
              <a:t>Zorg voor inclusief en rechtvaardig kwaliteitsonderwijs en bevorder de mogelijkheden voor een leven lang leren voor iedereen </a:t>
            </a:r>
            <a:r>
              <a:rPr lang="en-US" sz="2200" dirty="0">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1"/>
              </a:rPr>
              <a:t>Education</a:t>
            </a:r>
            <a:r>
              <a:rPr lang="en-US" sz="2200" dirty="0">
                <a:latin typeface="Playfair Display"/>
                <a:ea typeface="Playfair Display"/>
                <a:cs typeface="Playfair Display"/>
                <a:sym typeface="Playfair Display"/>
              </a:rPr>
              <a:t> </a:t>
            </a:r>
            <a:endParaRPr sz="2200" dirty="0">
              <a:latin typeface="Playfair Display"/>
              <a:ea typeface="Playfair Display"/>
              <a:cs typeface="Playfair Display"/>
              <a:sym typeface="Playfair Display"/>
            </a:endParaRPr>
          </a:p>
          <a:p>
            <a:pPr lvl="0">
              <a:lnSpc>
                <a:spcPct val="140016"/>
              </a:lnSpc>
            </a:pPr>
            <a:r>
              <a:rPr lang="nl-NL" sz="2200" b="1" dirty="0">
                <a:latin typeface="Playfair Display"/>
                <a:ea typeface="Playfair Display"/>
                <a:cs typeface="Playfair Display"/>
                <a:sym typeface="Playfair Display"/>
              </a:rPr>
              <a:t>Doel</a:t>
            </a:r>
            <a:r>
              <a:rPr lang="en-US" sz="2200" b="1" dirty="0">
                <a:latin typeface="Playfair Display"/>
                <a:ea typeface="Playfair Display"/>
                <a:cs typeface="Playfair Display"/>
                <a:sym typeface="Playfair Display"/>
              </a:rPr>
              <a:t> 5</a:t>
            </a:r>
            <a:r>
              <a:rPr lang="en-US" sz="2200" dirty="0">
                <a:latin typeface="Playfair Display"/>
                <a:ea typeface="Playfair Display"/>
                <a:cs typeface="Playfair Display"/>
                <a:sym typeface="Playfair Display"/>
              </a:rPr>
              <a:t>: </a:t>
            </a:r>
            <a:r>
              <a:rPr lang="nl-NL" sz="2200" dirty="0">
                <a:latin typeface="Playfair Display"/>
                <a:ea typeface="Playfair Display"/>
                <a:cs typeface="Playfair Display"/>
                <a:sym typeface="Playfair Display"/>
              </a:rPr>
              <a:t>Bereik gendergelijkheid en empowerment van alle vrouwen en meisjes</a:t>
            </a:r>
            <a:r>
              <a:rPr lang="en-US" sz="2200" dirty="0">
                <a:latin typeface="Playfair Display"/>
                <a:ea typeface="Playfair Display"/>
                <a:cs typeface="Playfair Display"/>
                <a:sym typeface="Playfair Display"/>
              </a:rPr>
              <a:t>- </a:t>
            </a:r>
            <a:r>
              <a:rPr lang="en-US" sz="2200" u="sng" dirty="0">
                <a:solidFill>
                  <a:srgbClr val="7373FF"/>
                </a:solidFill>
                <a:latin typeface="Playfair Display"/>
                <a:ea typeface="Playfair Display"/>
                <a:cs typeface="Playfair Display"/>
                <a:sym typeface="Playfair Display"/>
                <a:hlinkClick r:id="rId12">
                  <a:extLst>
                    <a:ext uri="{A12FA001-AC4F-418D-AE19-62706E023703}">
                      <ahyp:hlinkClr xmlns:ahyp="http://schemas.microsoft.com/office/drawing/2018/hyperlinkcolor" val="tx"/>
                    </a:ext>
                  </a:extLst>
                </a:hlinkClick>
              </a:rPr>
              <a:t>Gender Equality</a:t>
            </a:r>
            <a:r>
              <a:rPr lang="en-US" sz="2200" dirty="0">
                <a:solidFill>
                  <a:srgbClr val="7373FF"/>
                </a:solidFill>
                <a:latin typeface="Playfair Display"/>
                <a:ea typeface="Playfair Display"/>
                <a:cs typeface="Playfair Display"/>
                <a:sym typeface="Playfair Display"/>
              </a:rPr>
              <a:t>  </a:t>
            </a:r>
            <a:endParaRPr sz="2200" dirty="0">
              <a:solidFill>
                <a:srgbClr val="7373FF"/>
              </a:solidFill>
              <a:latin typeface="Playfair Display"/>
              <a:ea typeface="Playfair Display"/>
              <a:cs typeface="Playfair Display"/>
              <a:sym typeface="Playfair Display"/>
            </a:endParaRPr>
          </a:p>
          <a:p>
            <a:pPr lvl="0">
              <a:lnSpc>
                <a:spcPct val="140016"/>
              </a:lnSpc>
            </a:pPr>
            <a:r>
              <a:rPr lang="nl-NL" sz="2200" b="1" dirty="0">
                <a:latin typeface="Playfair Display"/>
                <a:ea typeface="Playfair Display"/>
                <a:cs typeface="Playfair Display"/>
                <a:sym typeface="Playfair Display"/>
              </a:rPr>
              <a:t>Doel</a:t>
            </a:r>
            <a:r>
              <a:rPr lang="en-US" sz="2200" b="1" dirty="0">
                <a:latin typeface="Playfair Display"/>
                <a:ea typeface="Playfair Display"/>
                <a:cs typeface="Playfair Display"/>
                <a:sym typeface="Playfair Display"/>
              </a:rPr>
              <a:t> 6</a:t>
            </a:r>
            <a:r>
              <a:rPr lang="en-US" sz="2200" dirty="0">
                <a:latin typeface="Playfair Display"/>
                <a:ea typeface="Playfair Display"/>
                <a:cs typeface="Playfair Display"/>
                <a:sym typeface="Playfair Display"/>
              </a:rPr>
              <a:t>: </a:t>
            </a:r>
            <a:r>
              <a:rPr lang="nl-NL" sz="2200" dirty="0">
                <a:latin typeface="Playfair Display"/>
                <a:ea typeface="Playfair Display"/>
                <a:cs typeface="Playfair Display"/>
                <a:sym typeface="Playfair Display"/>
              </a:rPr>
              <a:t>Zorgen voor beschikbaarheid en duurzaam beheer van water en sanitaire voorzieningen voor iedereen</a:t>
            </a:r>
            <a:r>
              <a:rPr lang="en-US" sz="2200" dirty="0">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3"/>
              </a:rPr>
              <a:t>Clean water and Sanitation</a:t>
            </a:r>
            <a:r>
              <a:rPr lang="en-US" sz="2200" dirty="0">
                <a:latin typeface="Playfair Display"/>
                <a:ea typeface="Playfair Display"/>
                <a:cs typeface="Playfair Display"/>
                <a:sym typeface="Playfair Display"/>
              </a:rPr>
              <a:t> </a:t>
            </a:r>
            <a:endParaRPr sz="2200" dirty="0">
              <a:latin typeface="Playfair Display"/>
              <a:ea typeface="Playfair Display"/>
              <a:cs typeface="Playfair Display"/>
              <a:sym typeface="Playfair Display"/>
            </a:endParaRPr>
          </a:p>
        </p:txBody>
      </p:sp>
      <p:sp>
        <p:nvSpPr>
          <p:cNvPr id="247" name="Google Shape;247;p14"/>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14">
              <a:alphaModFix/>
            </a:blip>
            <a:stretch>
              <a:fillRect l="-14265" t="-161048" r="-3278" b="-160181"/>
            </a:stretch>
          </a:blipFill>
          <a:ln>
            <a:noFill/>
          </a:ln>
        </p:spPr>
        <p:txBody>
          <a:bodyPr/>
          <a:lstStyle/>
          <a:p>
            <a:endParaRPr lang="nl-NL"/>
          </a:p>
        </p:txBody>
      </p:sp>
      <p:sp>
        <p:nvSpPr>
          <p:cNvPr id="249" name="Google Shape;249;p14"/>
          <p:cNvSpPr txBox="1"/>
          <p:nvPr/>
        </p:nvSpPr>
        <p:spPr>
          <a:xfrm>
            <a:off x="2474750" y="1121850"/>
            <a:ext cx="12099300" cy="1274195"/>
          </a:xfrm>
          <a:prstGeom prst="rect">
            <a:avLst/>
          </a:prstGeom>
          <a:noFill/>
          <a:ln>
            <a:noFill/>
          </a:ln>
        </p:spPr>
        <p:txBody>
          <a:bodyPr spcFirstLastPara="1" wrap="square" lIns="0" tIns="0" rIns="0" bIns="0" anchor="t" anchorCtr="0">
            <a:spAutoFit/>
          </a:bodyPr>
          <a:lstStyle/>
          <a:p>
            <a:pPr lvl="0">
              <a:lnSpc>
                <a:spcPct val="115000"/>
              </a:lnSpc>
            </a:pPr>
            <a:r>
              <a:rPr lang="nl-NL" sz="2400" dirty="0">
                <a:latin typeface="Playfair Display"/>
                <a:ea typeface="Playfair Display"/>
                <a:cs typeface="Playfair Display"/>
                <a:sym typeface="Playfair Display"/>
              </a:rPr>
              <a:t>Hieronder vind je een beknopte lijst met korte beschrijvingen van elk duurzaam ontwikkelingsdoel (SDG). Als je graag meer wilt weten, kun je verder lezen in de link voor meer gedetailleerde uitleg.</a:t>
            </a:r>
            <a:endParaRPr sz="2400" dirty="0">
              <a:latin typeface="Playfair Display"/>
              <a:ea typeface="Playfair Display"/>
              <a:cs typeface="Playfair Display"/>
              <a:sym typeface="Playfair Display"/>
            </a:endParaRPr>
          </a:p>
        </p:txBody>
      </p:sp>
      <p:grpSp>
        <p:nvGrpSpPr>
          <p:cNvPr id="250" name="Google Shape;250;p14"/>
          <p:cNvGrpSpPr/>
          <p:nvPr/>
        </p:nvGrpSpPr>
        <p:grpSpPr>
          <a:xfrm>
            <a:off x="2610239" y="2709988"/>
            <a:ext cx="8157335" cy="1235225"/>
            <a:chOff x="3031339" y="2493450"/>
            <a:chExt cx="8157335" cy="1235225"/>
          </a:xfrm>
        </p:grpSpPr>
        <p:pic>
          <p:nvPicPr>
            <p:cNvPr id="251" name="Google Shape;251;p14"/>
            <p:cNvPicPr preferRelativeResize="0"/>
            <p:nvPr/>
          </p:nvPicPr>
          <p:blipFill>
            <a:blip r:embed="rId15">
              <a:alphaModFix/>
            </a:blip>
            <a:stretch>
              <a:fillRect/>
            </a:stretch>
          </p:blipFill>
          <p:spPr>
            <a:xfrm>
              <a:off x="3031338" y="2493450"/>
              <a:ext cx="1235225" cy="1235225"/>
            </a:xfrm>
            <a:prstGeom prst="rect">
              <a:avLst/>
            </a:prstGeom>
            <a:noFill/>
            <a:ln>
              <a:noFill/>
            </a:ln>
          </p:spPr>
        </p:pic>
        <p:pic>
          <p:nvPicPr>
            <p:cNvPr id="252" name="Google Shape;252;p14"/>
            <p:cNvPicPr preferRelativeResize="0"/>
            <p:nvPr/>
          </p:nvPicPr>
          <p:blipFill>
            <a:blip r:embed="rId16">
              <a:alphaModFix/>
            </a:blip>
            <a:stretch>
              <a:fillRect/>
            </a:stretch>
          </p:blipFill>
          <p:spPr>
            <a:xfrm>
              <a:off x="4418963" y="2493450"/>
              <a:ext cx="1235225" cy="1235225"/>
            </a:xfrm>
            <a:prstGeom prst="rect">
              <a:avLst/>
            </a:prstGeom>
            <a:noFill/>
            <a:ln>
              <a:noFill/>
            </a:ln>
          </p:spPr>
        </p:pic>
        <p:pic>
          <p:nvPicPr>
            <p:cNvPr id="253" name="Google Shape;253;p14"/>
            <p:cNvPicPr preferRelativeResize="0"/>
            <p:nvPr/>
          </p:nvPicPr>
          <p:blipFill>
            <a:blip r:embed="rId17">
              <a:alphaModFix/>
            </a:blip>
            <a:stretch>
              <a:fillRect/>
            </a:stretch>
          </p:blipFill>
          <p:spPr>
            <a:xfrm>
              <a:off x="5806588" y="2493450"/>
              <a:ext cx="1235225" cy="1235225"/>
            </a:xfrm>
            <a:prstGeom prst="rect">
              <a:avLst/>
            </a:prstGeom>
            <a:noFill/>
            <a:ln>
              <a:noFill/>
            </a:ln>
          </p:spPr>
        </p:pic>
        <p:pic>
          <p:nvPicPr>
            <p:cNvPr id="254" name="Google Shape;254;p14"/>
            <p:cNvPicPr preferRelativeResize="0"/>
            <p:nvPr/>
          </p:nvPicPr>
          <p:blipFill>
            <a:blip r:embed="rId18">
              <a:alphaModFix/>
            </a:blip>
            <a:stretch>
              <a:fillRect/>
            </a:stretch>
          </p:blipFill>
          <p:spPr>
            <a:xfrm>
              <a:off x="7194213" y="2493450"/>
              <a:ext cx="1235225" cy="1235225"/>
            </a:xfrm>
            <a:prstGeom prst="rect">
              <a:avLst/>
            </a:prstGeom>
            <a:noFill/>
            <a:ln>
              <a:noFill/>
            </a:ln>
          </p:spPr>
        </p:pic>
        <p:pic>
          <p:nvPicPr>
            <p:cNvPr id="255" name="Google Shape;255;p14"/>
            <p:cNvPicPr preferRelativeResize="0"/>
            <p:nvPr/>
          </p:nvPicPr>
          <p:blipFill>
            <a:blip r:embed="rId19">
              <a:alphaModFix/>
            </a:blip>
            <a:stretch>
              <a:fillRect/>
            </a:stretch>
          </p:blipFill>
          <p:spPr>
            <a:xfrm>
              <a:off x="8581849" y="2501463"/>
              <a:ext cx="1219200" cy="1219200"/>
            </a:xfrm>
            <a:prstGeom prst="rect">
              <a:avLst/>
            </a:prstGeom>
            <a:noFill/>
            <a:ln>
              <a:noFill/>
            </a:ln>
          </p:spPr>
        </p:pic>
        <p:pic>
          <p:nvPicPr>
            <p:cNvPr id="256" name="Google Shape;256;p14"/>
            <p:cNvPicPr preferRelativeResize="0"/>
            <p:nvPr/>
          </p:nvPicPr>
          <p:blipFill>
            <a:blip r:embed="rId20">
              <a:alphaModFix/>
            </a:blip>
            <a:stretch>
              <a:fillRect/>
            </a:stretch>
          </p:blipFill>
          <p:spPr>
            <a:xfrm>
              <a:off x="9953449" y="2493450"/>
              <a:ext cx="1235225" cy="1235225"/>
            </a:xfrm>
            <a:prstGeom prst="rect">
              <a:avLst/>
            </a:prstGeom>
            <a:noFill/>
            <a:ln>
              <a:noFill/>
            </a:ln>
          </p:spPr>
        </p:pic>
      </p:grpSp>
      <p:sp>
        <p:nvSpPr>
          <p:cNvPr id="2" name="Google Shape;235;p13">
            <a:extLst>
              <a:ext uri="{FF2B5EF4-FFF2-40B4-BE49-F238E27FC236}">
                <a16:creationId xmlns:a16="http://schemas.microsoft.com/office/drawing/2014/main" id="{87519648-C2C8-9784-EC03-F2AA8E27E6A0}"/>
              </a:ext>
            </a:extLst>
          </p:cNvPr>
          <p:cNvSpPr txBox="1"/>
          <p:nvPr/>
        </p:nvSpPr>
        <p:spPr>
          <a:xfrm rot="16200000">
            <a:off x="-2200436" y="4239048"/>
            <a:ext cx="65226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1.2 SDG's op een rijtje</a:t>
            </a:r>
            <a:endParaRPr dirty="0">
              <a:solidFill>
                <a:srgbClr val="BF143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5"/>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62" name="Google Shape;262;p15"/>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63" name="Google Shape;263;p15"/>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64" name="Google Shape;264;p1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266" name="Google Shape;266;p15"/>
          <p:cNvSpPr txBox="1"/>
          <p:nvPr/>
        </p:nvSpPr>
        <p:spPr>
          <a:xfrm>
            <a:off x="3000300" y="2831700"/>
            <a:ext cx="12476400" cy="5872347"/>
          </a:xfrm>
          <a:prstGeom prst="rect">
            <a:avLst/>
          </a:prstGeom>
          <a:noFill/>
          <a:ln>
            <a:noFill/>
          </a:ln>
        </p:spPr>
        <p:txBody>
          <a:bodyPr spcFirstLastPara="1" wrap="square" lIns="91425" tIns="91425" rIns="91425" bIns="91425" anchor="t" anchorCtr="0">
            <a:spAutoFit/>
          </a:bodyPr>
          <a:lstStyle/>
          <a:p>
            <a:pPr lvl="0">
              <a:lnSpc>
                <a:spcPct val="140016"/>
              </a:lnSpc>
            </a:pPr>
            <a:r>
              <a:rPr lang="en-US" sz="2200" b="1" dirty="0">
                <a:solidFill>
                  <a:schemeClr val="dk1"/>
                </a:solidFill>
                <a:latin typeface="Playfair Display"/>
                <a:ea typeface="Playfair Display"/>
                <a:cs typeface="Playfair Display"/>
                <a:sym typeface="Playfair Display"/>
              </a:rPr>
              <a:t>Doel 7</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Zorg voor toegang tot betaalbare, betrouwbare, duurzame en moderne energie voor iedereen </a:t>
            </a:r>
            <a:r>
              <a:rPr lang="en-US" sz="2200" u="sng" dirty="0">
                <a:solidFill>
                  <a:schemeClr val="hlink"/>
                </a:solidFill>
                <a:latin typeface="Playfair Display"/>
                <a:ea typeface="Playfair Display"/>
                <a:cs typeface="Playfair Display"/>
                <a:sym typeface="Playfair Display"/>
                <a:hlinkClick r:id="rId7"/>
              </a:rPr>
              <a:t>Affordable and clean energy</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8</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Bevorder aanhoudende, inclusieve en duurzame economische groei, volledige en productieve werkgelegenheid en fatsoenlijk werk voor iedereen</a:t>
            </a:r>
            <a:r>
              <a:rPr lang="en-US" sz="2200" u="sng" dirty="0">
                <a:solidFill>
                  <a:schemeClr val="hlink"/>
                </a:solidFill>
                <a:latin typeface="Playfair Display"/>
                <a:ea typeface="Playfair Display"/>
                <a:cs typeface="Playfair Display"/>
                <a:sym typeface="Playfair Display"/>
                <a:hlinkClick r:id="rId8"/>
              </a:rPr>
              <a:t>Decent work and economic growth</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9</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Bouw veerkrachtige infrastructuur, bevorder inclusieve en duurzame industrialisatie en stimuleer innovatie</a:t>
            </a:r>
            <a:r>
              <a:rPr lang="en-US" sz="2200" dirty="0">
                <a:solidFill>
                  <a:schemeClr val="dk1"/>
                </a:solidFill>
                <a:latin typeface="Playfair Display"/>
                <a:ea typeface="Playfair Display"/>
                <a:cs typeface="Playfair Display"/>
                <a:sym typeface="Playfair Display"/>
              </a:rPr>
              <a:t> - </a:t>
            </a:r>
            <a:r>
              <a:rPr lang="en-US" sz="2200" u="sng" dirty="0">
                <a:solidFill>
                  <a:schemeClr val="hlink"/>
                </a:solidFill>
                <a:latin typeface="Playfair Display"/>
                <a:ea typeface="Playfair Display"/>
                <a:cs typeface="Playfair Display"/>
                <a:sym typeface="Playfair Display"/>
                <a:hlinkClick r:id="rId9"/>
              </a:rPr>
              <a:t>Industry, Innovation and Infrastructure</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10</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Ongelijkheid binnen- en tussen landen verminderen</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0"/>
              </a:rPr>
              <a:t>Reduced Inequalities</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buClr>
                <a:schemeClr val="dk1"/>
              </a:buClr>
            </a:pPr>
            <a:r>
              <a:rPr lang="en-US" sz="2200" b="1" dirty="0">
                <a:solidFill>
                  <a:schemeClr val="dk1"/>
                </a:solidFill>
                <a:latin typeface="Playfair Display"/>
                <a:ea typeface="Playfair Display"/>
                <a:cs typeface="Playfair Display"/>
                <a:sym typeface="Playfair Display"/>
              </a:rPr>
              <a:t>Doel 11</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Maak steden en dorpen inclusief, veilig, veerkrachtig en duurzaam</a:t>
            </a:r>
            <a:r>
              <a:rPr lang="en-US" sz="2200" dirty="0">
                <a:solidFill>
                  <a:schemeClr val="dk1"/>
                </a:solidFill>
                <a:latin typeface="Playfair Display"/>
                <a:ea typeface="Playfair Display"/>
                <a:cs typeface="Playfair Display"/>
                <a:sym typeface="Playfair Display"/>
              </a:rPr>
              <a:t>-</a:t>
            </a:r>
            <a:r>
              <a:rPr lang="en-US" sz="2200" u="sng" dirty="0">
                <a:solidFill>
                  <a:schemeClr val="hlink"/>
                </a:solidFill>
                <a:latin typeface="Playfair Display"/>
                <a:ea typeface="Playfair Display"/>
                <a:cs typeface="Playfair Display"/>
                <a:sym typeface="Playfair Display"/>
                <a:hlinkClick r:id="rId11"/>
              </a:rPr>
              <a:t>Sustainable Cities and Communities</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buClr>
                <a:schemeClr val="dk1"/>
              </a:buClr>
            </a:pPr>
            <a:r>
              <a:rPr lang="en-US" sz="2200" b="1" dirty="0">
                <a:solidFill>
                  <a:schemeClr val="dk1"/>
                </a:solidFill>
                <a:latin typeface="Playfair Display"/>
                <a:ea typeface="Playfair Display"/>
                <a:cs typeface="Playfair Display"/>
                <a:sym typeface="Playfair Display"/>
              </a:rPr>
              <a:t>Doel 12</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Zorg voor duurzame consumptie- en productiepatronen</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2"/>
              </a:rPr>
              <a:t>Responsible Consumption and Production</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Calibri"/>
              <a:ea typeface="Calibri"/>
              <a:cs typeface="Calibri"/>
              <a:sym typeface="Calibri"/>
            </a:endParaRPr>
          </a:p>
        </p:txBody>
      </p:sp>
      <p:grpSp>
        <p:nvGrpSpPr>
          <p:cNvPr id="267" name="Google Shape;267;p15"/>
          <p:cNvGrpSpPr/>
          <p:nvPr/>
        </p:nvGrpSpPr>
        <p:grpSpPr>
          <a:xfrm>
            <a:off x="4177497" y="848175"/>
            <a:ext cx="9696450" cy="1495425"/>
            <a:chOff x="2649072" y="1933575"/>
            <a:chExt cx="9696450" cy="1495425"/>
          </a:xfrm>
        </p:grpSpPr>
        <p:pic>
          <p:nvPicPr>
            <p:cNvPr id="268" name="Google Shape;268;p15"/>
            <p:cNvPicPr preferRelativeResize="0"/>
            <p:nvPr/>
          </p:nvPicPr>
          <p:blipFill>
            <a:blip r:embed="rId13">
              <a:alphaModFix/>
            </a:blip>
            <a:stretch>
              <a:fillRect/>
            </a:stretch>
          </p:blipFill>
          <p:spPr>
            <a:xfrm>
              <a:off x="2649072" y="1933575"/>
              <a:ext cx="1495425" cy="1495425"/>
            </a:xfrm>
            <a:prstGeom prst="rect">
              <a:avLst/>
            </a:prstGeom>
            <a:noFill/>
            <a:ln>
              <a:noFill/>
            </a:ln>
          </p:spPr>
        </p:pic>
        <p:pic>
          <p:nvPicPr>
            <p:cNvPr id="269" name="Google Shape;269;p15"/>
            <p:cNvPicPr preferRelativeResize="0"/>
            <p:nvPr/>
          </p:nvPicPr>
          <p:blipFill>
            <a:blip r:embed="rId14">
              <a:alphaModFix/>
            </a:blip>
            <a:stretch>
              <a:fillRect/>
            </a:stretch>
          </p:blipFill>
          <p:spPr>
            <a:xfrm>
              <a:off x="4296897" y="1952625"/>
              <a:ext cx="1457325" cy="1457325"/>
            </a:xfrm>
            <a:prstGeom prst="rect">
              <a:avLst/>
            </a:prstGeom>
            <a:noFill/>
            <a:ln>
              <a:noFill/>
            </a:ln>
          </p:spPr>
        </p:pic>
        <p:pic>
          <p:nvPicPr>
            <p:cNvPr id="270" name="Google Shape;270;p15"/>
            <p:cNvPicPr preferRelativeResize="0"/>
            <p:nvPr/>
          </p:nvPicPr>
          <p:blipFill>
            <a:blip r:embed="rId15">
              <a:alphaModFix/>
            </a:blip>
            <a:stretch>
              <a:fillRect/>
            </a:stretch>
          </p:blipFill>
          <p:spPr>
            <a:xfrm>
              <a:off x="5906622" y="1933575"/>
              <a:ext cx="1495425" cy="1495425"/>
            </a:xfrm>
            <a:prstGeom prst="rect">
              <a:avLst/>
            </a:prstGeom>
            <a:noFill/>
            <a:ln>
              <a:noFill/>
            </a:ln>
          </p:spPr>
        </p:pic>
        <p:pic>
          <p:nvPicPr>
            <p:cNvPr id="271" name="Google Shape;271;p15"/>
            <p:cNvPicPr preferRelativeResize="0"/>
            <p:nvPr/>
          </p:nvPicPr>
          <p:blipFill>
            <a:blip r:embed="rId16">
              <a:alphaModFix/>
            </a:blip>
            <a:stretch>
              <a:fillRect/>
            </a:stretch>
          </p:blipFill>
          <p:spPr>
            <a:xfrm>
              <a:off x="7554447" y="1933575"/>
              <a:ext cx="1495425" cy="1495425"/>
            </a:xfrm>
            <a:prstGeom prst="rect">
              <a:avLst/>
            </a:prstGeom>
            <a:noFill/>
            <a:ln>
              <a:noFill/>
            </a:ln>
          </p:spPr>
        </p:pic>
        <p:pic>
          <p:nvPicPr>
            <p:cNvPr id="272" name="Google Shape;272;p15"/>
            <p:cNvPicPr preferRelativeResize="0"/>
            <p:nvPr/>
          </p:nvPicPr>
          <p:blipFill>
            <a:blip r:embed="rId17">
              <a:alphaModFix/>
            </a:blip>
            <a:stretch>
              <a:fillRect/>
            </a:stretch>
          </p:blipFill>
          <p:spPr>
            <a:xfrm>
              <a:off x="9202272" y="1933575"/>
              <a:ext cx="1495425" cy="1495425"/>
            </a:xfrm>
            <a:prstGeom prst="rect">
              <a:avLst/>
            </a:prstGeom>
            <a:noFill/>
            <a:ln>
              <a:noFill/>
            </a:ln>
          </p:spPr>
        </p:pic>
        <p:pic>
          <p:nvPicPr>
            <p:cNvPr id="273" name="Google Shape;273;p15"/>
            <p:cNvPicPr preferRelativeResize="0"/>
            <p:nvPr/>
          </p:nvPicPr>
          <p:blipFill>
            <a:blip r:embed="rId18">
              <a:alphaModFix/>
            </a:blip>
            <a:stretch>
              <a:fillRect/>
            </a:stretch>
          </p:blipFill>
          <p:spPr>
            <a:xfrm>
              <a:off x="10850097" y="1933575"/>
              <a:ext cx="1495425" cy="1495425"/>
            </a:xfrm>
            <a:prstGeom prst="rect">
              <a:avLst/>
            </a:prstGeom>
            <a:noFill/>
            <a:ln>
              <a:noFill/>
            </a:ln>
          </p:spPr>
        </p:pic>
      </p:grpSp>
      <p:sp>
        <p:nvSpPr>
          <p:cNvPr id="2" name="Google Shape;235;p13">
            <a:extLst>
              <a:ext uri="{FF2B5EF4-FFF2-40B4-BE49-F238E27FC236}">
                <a16:creationId xmlns:a16="http://schemas.microsoft.com/office/drawing/2014/main" id="{EA02A0D2-FF83-DC25-1E49-A23C3CE59036}"/>
              </a:ext>
            </a:extLst>
          </p:cNvPr>
          <p:cNvSpPr txBox="1"/>
          <p:nvPr/>
        </p:nvSpPr>
        <p:spPr>
          <a:xfrm rot="16200000">
            <a:off x="-2200436" y="4239048"/>
            <a:ext cx="65226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 De SDG's op een rijtje</a:t>
            </a:r>
            <a:endParaRPr dirty="0">
              <a:solidFill>
                <a:srgbClr val="BF143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d0dc5e008f_0_225"/>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79" name="Google Shape;279;g2d0dc5e008f_0_225"/>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280" name="Google Shape;280;g2d0dc5e008f_0_225"/>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281" name="Google Shape;281;g2d0dc5e008f_0_22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283" name="Google Shape;283;g2d0dc5e008f_0_225"/>
          <p:cNvSpPr txBox="1"/>
          <p:nvPr/>
        </p:nvSpPr>
        <p:spPr>
          <a:xfrm>
            <a:off x="3079625" y="3121125"/>
            <a:ext cx="12476400" cy="5872347"/>
          </a:xfrm>
          <a:prstGeom prst="rect">
            <a:avLst/>
          </a:prstGeom>
          <a:noFill/>
          <a:ln>
            <a:noFill/>
          </a:ln>
        </p:spPr>
        <p:txBody>
          <a:bodyPr spcFirstLastPara="1" wrap="square" lIns="91425" tIns="91425" rIns="91425" bIns="91425" anchor="t" anchorCtr="0">
            <a:spAutoFit/>
          </a:bodyPr>
          <a:lstStyle/>
          <a:p>
            <a:pPr lvl="0">
              <a:lnSpc>
                <a:spcPct val="140016"/>
              </a:lnSpc>
            </a:pPr>
            <a:r>
              <a:rPr lang="en-US" sz="2200" b="1" dirty="0">
                <a:solidFill>
                  <a:schemeClr val="dk1"/>
                </a:solidFill>
                <a:latin typeface="Playfair Display"/>
                <a:ea typeface="Playfair Display"/>
                <a:cs typeface="Playfair Display"/>
                <a:sym typeface="Playfair Display"/>
              </a:rPr>
              <a:t>Doel 13</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Onderneem</a:t>
            </a:r>
            <a:r>
              <a:rPr lang="en-US" sz="2200" dirty="0">
                <a:solidFill>
                  <a:schemeClr val="dk1"/>
                </a:solidFill>
                <a:latin typeface="Playfair Display"/>
                <a:ea typeface="Playfair Display"/>
                <a:cs typeface="Playfair Display"/>
                <a:sym typeface="Playfair Display"/>
              </a:rPr>
              <a:t> d</a:t>
            </a:r>
            <a:r>
              <a:rPr lang="nl-NL" sz="2200" dirty="0">
                <a:solidFill>
                  <a:schemeClr val="dk1"/>
                </a:solidFill>
                <a:latin typeface="Playfair Display"/>
                <a:ea typeface="Playfair Display"/>
                <a:cs typeface="Playfair Display"/>
                <a:sym typeface="Playfair Display"/>
              </a:rPr>
              <a:t>ringend actie om klimaatverandering en de gevolgen ervan te bestrijden</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7"/>
              </a:rPr>
              <a:t>Climate Action</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14</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Behoud oceanen, zeeën en mariene hulpbronnen voor duurzame ontwikkeling</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en gebruik ze duurzaam </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8"/>
              </a:rPr>
              <a:t>Life Below Water</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15</a:t>
            </a:r>
            <a:r>
              <a:rPr lang="en-US" sz="2200" dirty="0">
                <a:solidFill>
                  <a:schemeClr val="dk1"/>
                </a:solidFill>
                <a:latin typeface="Playfair Display"/>
                <a:ea typeface="Playfair Display"/>
                <a:cs typeface="Playfair Display"/>
                <a:sym typeface="Playfair Display"/>
              </a:rPr>
              <a:t>: - </a:t>
            </a:r>
            <a:r>
              <a:rPr lang="en-US" sz="2200" u="sng" dirty="0">
                <a:solidFill>
                  <a:schemeClr val="hlink"/>
                </a:solidFill>
                <a:latin typeface="Playfair Display"/>
                <a:ea typeface="Playfair Display"/>
                <a:cs typeface="Playfair Display"/>
                <a:sym typeface="Playfair Display"/>
                <a:hlinkClick r:id="rId9"/>
              </a:rPr>
              <a:t>Life on Land</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Bescherm, herstel en bevorder duurzaam gebruik van aardse ecosystemen, beheer bossen duurzaam, bestrijd woestijnvorming, stop en draai landdegradatie om en stop het verlies aan biodiversiteit</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16</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Bevorder vreedzame en inclusieve samenlevingen voor duurzame ontwikkeling, zorg voor toegang tot het rechtssysteem voor iedereen en bouw effectieve, verantwoordelijke en inclusieve instellingen op alle niveaus</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0"/>
              </a:rPr>
              <a:t>Peace, Justice, and Strong Institutions</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Playfair Display"/>
              <a:ea typeface="Playfair Display"/>
              <a:cs typeface="Playfair Display"/>
              <a:sym typeface="Playfair Display"/>
            </a:endParaRPr>
          </a:p>
          <a:p>
            <a:pPr lvl="0">
              <a:lnSpc>
                <a:spcPct val="140016"/>
              </a:lnSpc>
            </a:pPr>
            <a:r>
              <a:rPr lang="en-US" sz="2200" b="1" dirty="0">
                <a:solidFill>
                  <a:schemeClr val="dk1"/>
                </a:solidFill>
                <a:latin typeface="Playfair Display"/>
                <a:ea typeface="Playfair Display"/>
                <a:cs typeface="Playfair Display"/>
                <a:sym typeface="Playfair Display"/>
              </a:rPr>
              <a:t>Doel 17</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Versterk de implementatiemiddelen en revitalisering van het wereldwijde partnerschap voor duurzame ontwikkeling</a:t>
            </a:r>
            <a:r>
              <a:rPr lang="en-US" sz="2200" dirty="0">
                <a:solidFill>
                  <a:schemeClr val="dk1"/>
                </a:solidFill>
                <a:latin typeface="Playfair Display"/>
                <a:ea typeface="Playfair Display"/>
                <a:cs typeface="Playfair Display"/>
                <a:sym typeface="Playfair Display"/>
              </a:rPr>
              <a:t>- </a:t>
            </a:r>
            <a:r>
              <a:rPr lang="en-US" sz="2200" u="sng" dirty="0">
                <a:solidFill>
                  <a:schemeClr val="hlink"/>
                </a:solidFill>
                <a:latin typeface="Playfair Display"/>
                <a:ea typeface="Playfair Display"/>
                <a:cs typeface="Playfair Display"/>
                <a:sym typeface="Playfair Display"/>
                <a:hlinkClick r:id="rId11"/>
              </a:rPr>
              <a:t>Partnerships for the Goals</a:t>
            </a:r>
            <a:r>
              <a:rPr lang="en-US" sz="2200" dirty="0">
                <a:solidFill>
                  <a:schemeClr val="dk1"/>
                </a:solidFill>
                <a:latin typeface="Playfair Display"/>
                <a:ea typeface="Playfair Display"/>
                <a:cs typeface="Playfair Display"/>
                <a:sym typeface="Playfair Display"/>
              </a:rPr>
              <a:t> </a:t>
            </a:r>
            <a:endParaRPr sz="2200" dirty="0">
              <a:solidFill>
                <a:schemeClr val="dk1"/>
              </a:solidFill>
              <a:latin typeface="Calibri"/>
              <a:ea typeface="Calibri"/>
              <a:cs typeface="Calibri"/>
              <a:sym typeface="Calibri"/>
            </a:endParaRPr>
          </a:p>
        </p:txBody>
      </p:sp>
      <p:grpSp>
        <p:nvGrpSpPr>
          <p:cNvPr id="284" name="Google Shape;284;g2d0dc5e008f_0_225"/>
          <p:cNvGrpSpPr/>
          <p:nvPr/>
        </p:nvGrpSpPr>
        <p:grpSpPr>
          <a:xfrm>
            <a:off x="3579422" y="1060600"/>
            <a:ext cx="7991475" cy="1495425"/>
            <a:chOff x="3601572" y="152400"/>
            <a:chExt cx="7991475" cy="1495425"/>
          </a:xfrm>
        </p:grpSpPr>
        <p:pic>
          <p:nvPicPr>
            <p:cNvPr id="285" name="Google Shape;285;g2d0dc5e008f_0_225"/>
            <p:cNvPicPr preferRelativeResize="0"/>
            <p:nvPr/>
          </p:nvPicPr>
          <p:blipFill>
            <a:blip r:embed="rId12">
              <a:alphaModFix/>
            </a:blip>
            <a:stretch>
              <a:fillRect/>
            </a:stretch>
          </p:blipFill>
          <p:spPr>
            <a:xfrm>
              <a:off x="3601572" y="152400"/>
              <a:ext cx="1457325" cy="1457325"/>
            </a:xfrm>
            <a:prstGeom prst="rect">
              <a:avLst/>
            </a:prstGeom>
            <a:noFill/>
            <a:ln>
              <a:noFill/>
            </a:ln>
          </p:spPr>
        </p:pic>
        <p:pic>
          <p:nvPicPr>
            <p:cNvPr id="286" name="Google Shape;286;g2d0dc5e008f_0_225"/>
            <p:cNvPicPr preferRelativeResize="0"/>
            <p:nvPr/>
          </p:nvPicPr>
          <p:blipFill>
            <a:blip r:embed="rId13">
              <a:alphaModFix/>
            </a:blip>
            <a:stretch>
              <a:fillRect/>
            </a:stretch>
          </p:blipFill>
          <p:spPr>
            <a:xfrm>
              <a:off x="5211297" y="152400"/>
              <a:ext cx="1466850" cy="1466850"/>
            </a:xfrm>
            <a:prstGeom prst="rect">
              <a:avLst/>
            </a:prstGeom>
            <a:noFill/>
            <a:ln>
              <a:noFill/>
            </a:ln>
          </p:spPr>
        </p:pic>
        <p:pic>
          <p:nvPicPr>
            <p:cNvPr id="287" name="Google Shape;287;g2d0dc5e008f_0_225"/>
            <p:cNvPicPr preferRelativeResize="0"/>
            <p:nvPr/>
          </p:nvPicPr>
          <p:blipFill>
            <a:blip r:embed="rId14">
              <a:alphaModFix/>
            </a:blip>
            <a:stretch>
              <a:fillRect/>
            </a:stretch>
          </p:blipFill>
          <p:spPr>
            <a:xfrm>
              <a:off x="6830547" y="152400"/>
              <a:ext cx="1495425" cy="1495425"/>
            </a:xfrm>
            <a:prstGeom prst="rect">
              <a:avLst/>
            </a:prstGeom>
            <a:noFill/>
            <a:ln>
              <a:noFill/>
            </a:ln>
          </p:spPr>
        </p:pic>
        <p:pic>
          <p:nvPicPr>
            <p:cNvPr id="288" name="Google Shape;288;g2d0dc5e008f_0_225"/>
            <p:cNvPicPr preferRelativeResize="0"/>
            <p:nvPr/>
          </p:nvPicPr>
          <p:blipFill>
            <a:blip r:embed="rId15">
              <a:alphaModFix/>
            </a:blip>
            <a:stretch>
              <a:fillRect/>
            </a:stretch>
          </p:blipFill>
          <p:spPr>
            <a:xfrm>
              <a:off x="8478372" y="152400"/>
              <a:ext cx="1495425" cy="1495425"/>
            </a:xfrm>
            <a:prstGeom prst="rect">
              <a:avLst/>
            </a:prstGeom>
            <a:noFill/>
            <a:ln>
              <a:noFill/>
            </a:ln>
          </p:spPr>
        </p:pic>
        <p:pic>
          <p:nvPicPr>
            <p:cNvPr id="289" name="Google Shape;289;g2d0dc5e008f_0_225"/>
            <p:cNvPicPr preferRelativeResize="0"/>
            <p:nvPr/>
          </p:nvPicPr>
          <p:blipFill>
            <a:blip r:embed="rId16">
              <a:alphaModFix/>
            </a:blip>
            <a:stretch>
              <a:fillRect/>
            </a:stretch>
          </p:blipFill>
          <p:spPr>
            <a:xfrm>
              <a:off x="10126197" y="152400"/>
              <a:ext cx="1466850" cy="1466850"/>
            </a:xfrm>
            <a:prstGeom prst="rect">
              <a:avLst/>
            </a:prstGeom>
            <a:noFill/>
            <a:ln>
              <a:noFill/>
            </a:ln>
          </p:spPr>
        </p:pic>
      </p:grpSp>
      <p:sp>
        <p:nvSpPr>
          <p:cNvPr id="2" name="Google Shape;235;p13">
            <a:extLst>
              <a:ext uri="{FF2B5EF4-FFF2-40B4-BE49-F238E27FC236}">
                <a16:creationId xmlns:a16="http://schemas.microsoft.com/office/drawing/2014/main" id="{365C8123-1BFB-0890-3155-861AAACD0DEF}"/>
              </a:ext>
            </a:extLst>
          </p:cNvPr>
          <p:cNvSpPr txBox="1"/>
          <p:nvPr/>
        </p:nvSpPr>
        <p:spPr>
          <a:xfrm rot="16200000">
            <a:off x="-2200436" y="4239048"/>
            <a:ext cx="65226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 De SDG's op een rijtje</a:t>
            </a:r>
            <a:endParaRPr dirty="0">
              <a:solidFill>
                <a:srgbClr val="BF143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295" name="Google Shape;295;p16"/>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4">
              <a:alphaModFix/>
            </a:blip>
            <a:stretch>
              <a:fillRect l="-14265" t="-161048" r="-3278" b="-160181"/>
            </a:stretch>
          </a:blipFill>
          <a:ln>
            <a:noFill/>
          </a:ln>
        </p:spPr>
        <p:txBody>
          <a:bodyPr/>
          <a:lstStyle/>
          <a:p>
            <a:endParaRPr lang="nl-NL"/>
          </a:p>
        </p:txBody>
      </p:sp>
      <p:sp>
        <p:nvSpPr>
          <p:cNvPr id="296" name="Google Shape;296;p16"/>
          <p:cNvSpPr txBox="1"/>
          <p:nvPr/>
        </p:nvSpPr>
        <p:spPr>
          <a:xfrm>
            <a:off x="2789275" y="2387100"/>
            <a:ext cx="13994390" cy="1412694"/>
          </a:xfrm>
          <a:prstGeom prst="rect">
            <a:avLst/>
          </a:prstGeom>
          <a:noFill/>
          <a:ln>
            <a:noFill/>
          </a:ln>
        </p:spPr>
        <p:txBody>
          <a:bodyPr spcFirstLastPara="1" wrap="square" lIns="0" tIns="0" rIns="0" bIns="0" anchor="t" anchorCtr="0">
            <a:spAutoFit/>
          </a:bodyPr>
          <a:lstStyle/>
          <a:p>
            <a:pPr lvl="0">
              <a:lnSpc>
                <a:spcPct val="170031"/>
              </a:lnSpc>
            </a:pPr>
            <a:r>
              <a:rPr lang="nl-NL" sz="1800" dirty="0">
                <a:latin typeface="Playfair Display"/>
                <a:ea typeface="Playfair Display"/>
                <a:cs typeface="Playfair Display"/>
                <a:sym typeface="Playfair Display"/>
              </a:rPr>
              <a:t>De principes die in de Agenda 2030 worden uiteengezet, dienen als fundamentele richtlijnen voor de wereldwijde </a:t>
            </a:r>
            <a:r>
              <a:rPr lang="nl-NL" sz="1800" dirty="0" err="1">
                <a:latin typeface="Playfair Display"/>
                <a:ea typeface="Playfair Display"/>
                <a:cs typeface="Playfair Display"/>
                <a:sym typeface="Playfair Display"/>
              </a:rPr>
              <a:t>ontwikkelings-inspanningen</a:t>
            </a:r>
            <a:r>
              <a:rPr lang="nl-NL" sz="1800" dirty="0">
                <a:latin typeface="Playfair Display"/>
                <a:ea typeface="Playfair Display"/>
                <a:cs typeface="Playfair Display"/>
                <a:sym typeface="Playfair Display"/>
              </a:rPr>
              <a:t>. Ze bieden een kader om complexe uitdagingen aan te pakken en duurzame ontwikkeling te bevorderen. Elk principe heeft een specifiek doel:</a:t>
            </a:r>
          </a:p>
        </p:txBody>
      </p:sp>
      <p:sp>
        <p:nvSpPr>
          <p:cNvPr id="297" name="Google Shape;297;p16"/>
          <p:cNvSpPr/>
          <p:nvPr/>
        </p:nvSpPr>
        <p:spPr>
          <a:xfrm>
            <a:off x="14393309" y="8677664"/>
            <a:ext cx="7315200" cy="3602736"/>
          </a:xfrm>
          <a:custGeom>
            <a:avLst/>
            <a:gdLst/>
            <a:ahLst/>
            <a:cxnLst/>
            <a:rect l="l" t="t" r="r" b="b"/>
            <a:pathLst>
              <a:path w="7315200" h="3602736" extrusionOk="0">
                <a:moveTo>
                  <a:pt x="0" y="0"/>
                </a:moveTo>
                <a:lnTo>
                  <a:pt x="7315200" y="0"/>
                </a:lnTo>
                <a:lnTo>
                  <a:pt x="7315200" y="3602736"/>
                </a:lnTo>
                <a:lnTo>
                  <a:pt x="0" y="3602736"/>
                </a:lnTo>
                <a:lnTo>
                  <a:pt x="0" y="0"/>
                </a:lnTo>
                <a:close/>
              </a:path>
            </a:pathLst>
          </a:custGeom>
          <a:blipFill rotWithShape="1">
            <a:blip r:embed="rId5">
              <a:alphaModFix/>
            </a:blip>
            <a:stretch>
              <a:fillRect/>
            </a:stretch>
          </a:blipFill>
          <a:ln>
            <a:noFill/>
          </a:ln>
        </p:spPr>
        <p:txBody>
          <a:bodyPr/>
          <a:lstStyle/>
          <a:p>
            <a:endParaRPr lang="nl-NL"/>
          </a:p>
        </p:txBody>
      </p:sp>
      <p:sp>
        <p:nvSpPr>
          <p:cNvPr id="298" name="Google Shape;298;p16"/>
          <p:cNvSpPr/>
          <p:nvPr/>
        </p:nvSpPr>
        <p:spPr>
          <a:xfrm>
            <a:off x="-1095065" y="-1487718"/>
            <a:ext cx="4054948" cy="4114800"/>
          </a:xfrm>
          <a:custGeom>
            <a:avLst/>
            <a:gdLst/>
            <a:ahLst/>
            <a:cxnLst/>
            <a:rect l="l" t="t" r="r" b="b"/>
            <a:pathLst>
              <a:path w="4054948" h="4114800" extrusionOk="0">
                <a:moveTo>
                  <a:pt x="0" y="0"/>
                </a:moveTo>
                <a:lnTo>
                  <a:pt x="4054948" y="0"/>
                </a:lnTo>
                <a:lnTo>
                  <a:pt x="4054948"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299" name="Google Shape;299;p16"/>
          <p:cNvSpPr txBox="1"/>
          <p:nvPr/>
        </p:nvSpPr>
        <p:spPr>
          <a:xfrm>
            <a:off x="3397500" y="1315125"/>
            <a:ext cx="12160500" cy="1034129"/>
          </a:xfrm>
          <a:prstGeom prst="rect">
            <a:avLst/>
          </a:prstGeom>
          <a:noFill/>
          <a:ln>
            <a:noFill/>
          </a:ln>
        </p:spPr>
        <p:txBody>
          <a:bodyPr spcFirstLastPara="1" wrap="square" lIns="0" tIns="0" rIns="0" bIns="0" anchor="t" anchorCtr="0">
            <a:spAutoFit/>
          </a:bodyPr>
          <a:lstStyle/>
          <a:p>
            <a:pPr lvl="0">
              <a:lnSpc>
                <a:spcPct val="140000"/>
              </a:lnSpc>
            </a:pPr>
            <a:r>
              <a:rPr lang="nl-NL" sz="3600" b="1" dirty="0">
                <a:solidFill>
                  <a:srgbClr val="BF1435"/>
                </a:solidFill>
                <a:latin typeface="Playfair Display"/>
                <a:ea typeface="Playfair Display"/>
                <a:cs typeface="Playfair Display"/>
                <a:sym typeface="Playfair Display"/>
              </a:rPr>
              <a:t>1.3</a:t>
            </a:r>
            <a:r>
              <a:rPr lang="nl-NL" sz="4800" b="1" dirty="0">
                <a:solidFill>
                  <a:srgbClr val="BF1435"/>
                </a:solidFill>
                <a:latin typeface="Playfair Display"/>
                <a:ea typeface="Playfair Display"/>
                <a:cs typeface="Playfair Display"/>
                <a:sym typeface="Playfair Display"/>
              </a:rPr>
              <a:t> </a:t>
            </a:r>
            <a:r>
              <a:rPr lang="nl-NL" sz="3600" dirty="0">
                <a:latin typeface="Playfair Display"/>
                <a:ea typeface="Playfair Display"/>
                <a:cs typeface="Playfair Display"/>
                <a:sym typeface="Playfair Display"/>
              </a:rPr>
              <a:t>Beginselen in de Agenda 2030</a:t>
            </a:r>
            <a:endParaRPr lang="nl-NL" sz="3600" dirty="0"/>
          </a:p>
        </p:txBody>
      </p:sp>
      <p:sp>
        <p:nvSpPr>
          <p:cNvPr id="300" name="Google Shape;300;p16"/>
          <p:cNvSpPr txBox="1"/>
          <p:nvPr/>
        </p:nvSpPr>
        <p:spPr>
          <a:xfrm rot="-5400000">
            <a:off x="-2886270" y="5707783"/>
            <a:ext cx="79323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1.3 Beginselen van de Agenda 2030</a:t>
            </a:r>
            <a:endParaRPr lang="nl-NL" dirty="0">
              <a:solidFill>
                <a:srgbClr val="BF1435"/>
              </a:solidFill>
            </a:endParaRPr>
          </a:p>
        </p:txBody>
      </p:sp>
      <p:sp>
        <p:nvSpPr>
          <p:cNvPr id="301" name="Google Shape;301;p16"/>
          <p:cNvSpPr txBox="1"/>
          <p:nvPr/>
        </p:nvSpPr>
        <p:spPr>
          <a:xfrm>
            <a:off x="2959874" y="6096175"/>
            <a:ext cx="5520447" cy="2262127"/>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pPr>
            <a:r>
              <a:rPr lang="nl-NL" sz="1800" b="1" dirty="0">
                <a:solidFill>
                  <a:srgbClr val="BF1435"/>
                </a:solidFill>
                <a:latin typeface="Playfair Display"/>
                <a:ea typeface="Playfair Display"/>
                <a:cs typeface="Playfair Display"/>
                <a:sym typeface="Playfair Display"/>
              </a:rPr>
              <a:t>Sluit niemand uit:</a:t>
            </a:r>
            <a:r>
              <a:rPr lang="nl-NL" sz="1800" dirty="0">
                <a:solidFill>
                  <a:schemeClr val="dk1"/>
                </a:solidFill>
                <a:latin typeface="Playfair Display"/>
                <a:ea typeface="Playfair Display"/>
                <a:cs typeface="Playfair Display"/>
                <a:sym typeface="Playfair Display"/>
              </a:rPr>
              <a:t> Zorg ervoor dat </a:t>
            </a:r>
            <a:r>
              <a:rPr lang="nl-NL" sz="1800" dirty="0" err="1">
                <a:solidFill>
                  <a:schemeClr val="dk1"/>
                </a:solidFill>
                <a:latin typeface="Playfair Display"/>
                <a:ea typeface="Playfair Display"/>
                <a:cs typeface="Playfair Display"/>
                <a:sym typeface="Playfair Display"/>
              </a:rPr>
              <a:t>ontwikkelings-inspanningen</a:t>
            </a:r>
            <a:r>
              <a:rPr lang="nl-NL" sz="1800" dirty="0">
                <a:solidFill>
                  <a:schemeClr val="dk1"/>
                </a:solidFill>
                <a:latin typeface="Playfair Display"/>
                <a:ea typeface="Playfair Display"/>
                <a:cs typeface="Playfair Display"/>
                <a:sym typeface="Playfair Display"/>
              </a:rPr>
              <a:t> ten goede komen aan </a:t>
            </a:r>
            <a:r>
              <a:rPr lang="nl-NL" sz="1800" i="1" dirty="0">
                <a:solidFill>
                  <a:schemeClr val="dk1"/>
                </a:solidFill>
                <a:latin typeface="Playfair Display"/>
                <a:ea typeface="Playfair Display"/>
                <a:cs typeface="Playfair Display"/>
                <a:sym typeface="Playfair Display"/>
              </a:rPr>
              <a:t>alle</a:t>
            </a:r>
            <a:r>
              <a:rPr lang="nl-NL" sz="1800" dirty="0">
                <a:solidFill>
                  <a:schemeClr val="dk1"/>
                </a:solidFill>
                <a:latin typeface="Playfair Display"/>
                <a:ea typeface="Playfair Display"/>
                <a:cs typeface="Playfair Display"/>
                <a:sym typeface="Playfair Display"/>
              </a:rPr>
              <a:t> individuen en gemeenschappen met een focus op inclusiviteit en het bereiken van gemarginaliseerde of kwetsbare bevolkingsgroepen.</a:t>
            </a:r>
            <a:endParaRPr lang="nl-NL" sz="1800" dirty="0">
              <a:solidFill>
                <a:schemeClr val="dk1"/>
              </a:solidFill>
              <a:latin typeface="Calibri"/>
              <a:ea typeface="Calibri"/>
              <a:cs typeface="Calibri"/>
              <a:sym typeface="Calibri"/>
            </a:endParaRPr>
          </a:p>
        </p:txBody>
      </p:sp>
      <p:sp>
        <p:nvSpPr>
          <p:cNvPr id="302" name="Google Shape;302;p16"/>
          <p:cNvSpPr txBox="1"/>
          <p:nvPr/>
        </p:nvSpPr>
        <p:spPr>
          <a:xfrm>
            <a:off x="10572180" y="6096175"/>
            <a:ext cx="5872271" cy="1846629"/>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pPr>
            <a:r>
              <a:rPr lang="nl-NL" sz="1800" b="1" dirty="0">
                <a:solidFill>
                  <a:srgbClr val="BF1435"/>
                </a:solidFill>
                <a:latin typeface="Playfair Display"/>
                <a:ea typeface="Playfair Display"/>
                <a:cs typeface="Playfair Display"/>
                <a:sym typeface="Playfair Display"/>
              </a:rPr>
              <a:t>Universeel:</a:t>
            </a:r>
            <a:r>
              <a:rPr lang="nl-NL" sz="1800" dirty="0">
                <a:solidFill>
                  <a:schemeClr val="dk1"/>
                </a:solidFill>
                <a:latin typeface="Playfair Display"/>
                <a:ea typeface="Playfair Display"/>
                <a:cs typeface="Playfair Display"/>
                <a:sym typeface="Playfair Display"/>
              </a:rPr>
              <a:t> Toepasbaar en relevant voor alle landen en gemeenschappen met de nadruk op gedeelde verantwoordelijkheid voor het aanpakken van gemeenschappelijke mondiale problemen.</a:t>
            </a:r>
            <a:endParaRPr lang="nl-NL" sz="1800" dirty="0">
              <a:solidFill>
                <a:schemeClr val="dk1"/>
              </a:solidFill>
              <a:latin typeface="Calibri"/>
              <a:ea typeface="Calibri"/>
              <a:cs typeface="Calibri"/>
              <a:sym typeface="Calibri"/>
            </a:endParaRPr>
          </a:p>
        </p:txBody>
      </p:sp>
      <p:sp>
        <p:nvSpPr>
          <p:cNvPr id="303" name="Google Shape;303;p16"/>
          <p:cNvSpPr txBox="1"/>
          <p:nvPr/>
        </p:nvSpPr>
        <p:spPr>
          <a:xfrm>
            <a:off x="2959875" y="3908325"/>
            <a:ext cx="5520448" cy="1846629"/>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pPr>
            <a:r>
              <a:rPr lang="nl-NL" sz="1800" b="1" dirty="0">
                <a:solidFill>
                  <a:srgbClr val="BF1435"/>
                </a:solidFill>
                <a:latin typeface="Playfair Display"/>
                <a:ea typeface="Playfair Display"/>
                <a:cs typeface="Playfair Display"/>
                <a:sym typeface="Playfair Display"/>
              </a:rPr>
              <a:t>Integraal: </a:t>
            </a:r>
            <a:r>
              <a:rPr lang="nl-NL" sz="1800" dirty="0">
                <a:solidFill>
                  <a:schemeClr val="dk1"/>
                </a:solidFill>
                <a:latin typeface="Playfair Display"/>
                <a:ea typeface="Playfair Display"/>
                <a:cs typeface="Playfair Display"/>
                <a:sym typeface="Playfair Display"/>
              </a:rPr>
              <a:t>Rekening houdend met de onderlinge afhankelijkheid van verschillende elementen, gericht op holistische en geïntegreerde oplossingen voor complexe uitdagingen.</a:t>
            </a:r>
            <a:endParaRPr lang="nl-NL" sz="1800" dirty="0">
              <a:solidFill>
                <a:schemeClr val="dk1"/>
              </a:solidFill>
              <a:latin typeface="Calibri"/>
              <a:ea typeface="Calibri"/>
              <a:cs typeface="Calibri"/>
              <a:sym typeface="Calibri"/>
            </a:endParaRPr>
          </a:p>
        </p:txBody>
      </p:sp>
      <p:sp>
        <p:nvSpPr>
          <p:cNvPr id="304" name="Google Shape;304;p16"/>
          <p:cNvSpPr txBox="1"/>
          <p:nvPr/>
        </p:nvSpPr>
        <p:spPr>
          <a:xfrm>
            <a:off x="10572180" y="3908325"/>
            <a:ext cx="5872271" cy="1846629"/>
          </a:xfrm>
          <a:prstGeom prst="rect">
            <a:avLst/>
          </a:prstGeom>
          <a:noFill/>
          <a:ln>
            <a:noFill/>
          </a:ln>
        </p:spPr>
        <p:txBody>
          <a:bodyPr spcFirstLastPara="1" wrap="square" lIns="91425" tIns="91425" rIns="91425" bIns="91425" anchor="t" anchorCtr="0">
            <a:spAutoFit/>
          </a:bodyPr>
          <a:lstStyle/>
          <a:p>
            <a:pPr lvl="0" algn="just">
              <a:lnSpc>
                <a:spcPct val="150000"/>
              </a:lnSpc>
              <a:buClr>
                <a:schemeClr val="dk1"/>
              </a:buClr>
            </a:pPr>
            <a:r>
              <a:rPr lang="nl-NL" sz="1800" b="1" dirty="0">
                <a:solidFill>
                  <a:srgbClr val="BF1435"/>
                </a:solidFill>
                <a:latin typeface="Playfair Display"/>
                <a:ea typeface="Playfair Display"/>
                <a:cs typeface="Playfair Display"/>
                <a:sym typeface="Playfair Display"/>
              </a:rPr>
              <a:t>Inclusief:  </a:t>
            </a:r>
            <a:r>
              <a:rPr lang="nl-NL" sz="1800" dirty="0">
                <a:solidFill>
                  <a:schemeClr val="dk1"/>
                </a:solidFill>
                <a:latin typeface="Playfair Display"/>
                <a:ea typeface="Playfair Display"/>
                <a:cs typeface="Playfair Display"/>
                <a:sym typeface="Playfair Display"/>
              </a:rPr>
              <a:t>Zorg voor actieve deelname/ vertegenwoordiging van diverse belanghebbenden, het bevorderen van een gevoel van saamhorigheid en gedeelde verantwoordelijkheid.</a:t>
            </a:r>
            <a:endParaRPr lang="nl-NL" sz="18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d0dc5e008f_0_298"/>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10" name="Google Shape;310;g2d0dc5e008f_0_298"/>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4">
              <a:alphaModFix/>
            </a:blip>
            <a:stretch>
              <a:fillRect l="-14269" t="-161042" r="-3269" b="-160170"/>
            </a:stretch>
          </a:blipFill>
          <a:ln>
            <a:noFill/>
          </a:ln>
        </p:spPr>
        <p:txBody>
          <a:bodyPr/>
          <a:lstStyle/>
          <a:p>
            <a:endParaRPr lang="nl-NL"/>
          </a:p>
        </p:txBody>
      </p:sp>
      <p:sp>
        <p:nvSpPr>
          <p:cNvPr id="311" name="Google Shape;311;g2d0dc5e008f_0_298"/>
          <p:cNvSpPr txBox="1"/>
          <p:nvPr/>
        </p:nvSpPr>
        <p:spPr>
          <a:xfrm>
            <a:off x="2789275" y="2387100"/>
            <a:ext cx="14879700" cy="748200"/>
          </a:xfrm>
          <a:prstGeom prst="rect">
            <a:avLst/>
          </a:prstGeom>
          <a:noFill/>
          <a:ln>
            <a:noFill/>
          </a:ln>
        </p:spPr>
        <p:txBody>
          <a:bodyPr spcFirstLastPara="1" wrap="square" lIns="0" tIns="0" rIns="0" bIns="0" anchor="t" anchorCtr="0">
            <a:spAutoFit/>
          </a:bodyPr>
          <a:lstStyle/>
          <a:p>
            <a:pPr marL="0" marR="0" lvl="0" indent="0" algn="l" rtl="0">
              <a:lnSpc>
                <a:spcPct val="170031"/>
              </a:lnSpc>
              <a:spcBef>
                <a:spcPts val="0"/>
              </a:spcBef>
              <a:spcAft>
                <a:spcPts val="0"/>
              </a:spcAft>
              <a:buNone/>
            </a:pPr>
            <a:r>
              <a:rPr lang="en-US" sz="1800" dirty="0">
                <a:latin typeface="Playfair Display"/>
                <a:ea typeface="Playfair Display"/>
                <a:cs typeface="Playfair Display"/>
                <a:sym typeface="Playfair Display"/>
              </a:rPr>
              <a:t>The principles outlined in the 2030 Agenda serve as fundamental guidelines for global development efforts. They provide a framework to address complex challenges and promote sustainable development. Each principle has a specific purpose:</a:t>
            </a:r>
            <a:endParaRPr sz="1800" dirty="0">
              <a:latin typeface="Playfair Display"/>
              <a:ea typeface="Playfair Display"/>
              <a:cs typeface="Playfair Display"/>
              <a:sym typeface="Playfair Display"/>
            </a:endParaRPr>
          </a:p>
        </p:txBody>
      </p:sp>
      <p:sp>
        <p:nvSpPr>
          <p:cNvPr id="312" name="Google Shape;312;g2d0dc5e008f_0_298"/>
          <p:cNvSpPr/>
          <p:nvPr/>
        </p:nvSpPr>
        <p:spPr>
          <a:xfrm>
            <a:off x="14393309" y="8677664"/>
            <a:ext cx="7315200" cy="3602736"/>
          </a:xfrm>
          <a:custGeom>
            <a:avLst/>
            <a:gdLst/>
            <a:ahLst/>
            <a:cxnLst/>
            <a:rect l="l" t="t" r="r" b="b"/>
            <a:pathLst>
              <a:path w="7315200" h="3602736" extrusionOk="0">
                <a:moveTo>
                  <a:pt x="0" y="0"/>
                </a:moveTo>
                <a:lnTo>
                  <a:pt x="7315200" y="0"/>
                </a:lnTo>
                <a:lnTo>
                  <a:pt x="7315200" y="3602736"/>
                </a:lnTo>
                <a:lnTo>
                  <a:pt x="0" y="3602736"/>
                </a:lnTo>
                <a:lnTo>
                  <a:pt x="0" y="0"/>
                </a:lnTo>
                <a:close/>
              </a:path>
            </a:pathLst>
          </a:custGeom>
          <a:blipFill rotWithShape="1">
            <a:blip r:embed="rId5">
              <a:alphaModFix/>
            </a:blip>
            <a:stretch>
              <a:fillRect/>
            </a:stretch>
          </a:blipFill>
          <a:ln>
            <a:noFill/>
          </a:ln>
        </p:spPr>
        <p:txBody>
          <a:bodyPr/>
          <a:lstStyle/>
          <a:p>
            <a:endParaRPr lang="nl-NL"/>
          </a:p>
        </p:txBody>
      </p:sp>
      <p:sp>
        <p:nvSpPr>
          <p:cNvPr id="313" name="Google Shape;313;g2d0dc5e008f_0_298"/>
          <p:cNvSpPr/>
          <p:nvPr/>
        </p:nvSpPr>
        <p:spPr>
          <a:xfrm>
            <a:off x="-1095065" y="-1487718"/>
            <a:ext cx="4054948" cy="4114800"/>
          </a:xfrm>
          <a:custGeom>
            <a:avLst/>
            <a:gdLst/>
            <a:ahLst/>
            <a:cxnLst/>
            <a:rect l="l" t="t" r="r" b="b"/>
            <a:pathLst>
              <a:path w="4054948" h="4114800" extrusionOk="0">
                <a:moveTo>
                  <a:pt x="0" y="0"/>
                </a:moveTo>
                <a:lnTo>
                  <a:pt x="4054948" y="0"/>
                </a:lnTo>
                <a:lnTo>
                  <a:pt x="4054948"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16" name="Google Shape;316;g2d0dc5e008f_0_298"/>
          <p:cNvSpPr txBox="1"/>
          <p:nvPr/>
        </p:nvSpPr>
        <p:spPr>
          <a:xfrm>
            <a:off x="2789274" y="6175600"/>
            <a:ext cx="5573059" cy="1661993"/>
          </a:xfrm>
          <a:prstGeom prst="rect">
            <a:avLst/>
          </a:prstGeom>
          <a:noFill/>
          <a:ln>
            <a:noFill/>
          </a:ln>
        </p:spPr>
        <p:txBody>
          <a:bodyPr spcFirstLastPara="1" wrap="square" lIns="0" tIns="0" rIns="0" bIns="0" anchor="t" anchorCtr="0">
            <a:spAutoFit/>
          </a:bodyPr>
          <a:lstStyle/>
          <a:p>
            <a:pPr lvl="0">
              <a:lnSpc>
                <a:spcPct val="150000"/>
              </a:lnSpc>
            </a:pPr>
            <a:r>
              <a:rPr lang="nl-NL" sz="1800" b="1" dirty="0">
                <a:solidFill>
                  <a:srgbClr val="BF1435"/>
                </a:solidFill>
                <a:latin typeface="Playfair Display"/>
                <a:ea typeface="Playfair Display"/>
                <a:cs typeface="Playfair Display"/>
                <a:sym typeface="Playfair Display"/>
              </a:rPr>
              <a:t>Gebaseerd op ervaring: </a:t>
            </a:r>
            <a:r>
              <a:rPr lang="nl-NL" sz="1800" dirty="0">
                <a:solidFill>
                  <a:schemeClr val="dk1"/>
                </a:solidFill>
                <a:latin typeface="Playfair Display"/>
                <a:ea typeface="Playfair Display"/>
                <a:cs typeface="Playfair Display"/>
                <a:sym typeface="Playfair Display"/>
              </a:rPr>
              <a:t>Geïnformeerd door lessen uit het verleden en praktische kennis waarbij de waarde wordt erkend van het leren van eerdere inspanningen.</a:t>
            </a:r>
            <a:endParaRPr lang="nl-NL" sz="1800" dirty="0">
              <a:latin typeface="Playfair Display"/>
              <a:ea typeface="Playfair Display"/>
              <a:cs typeface="Playfair Display"/>
              <a:sym typeface="Playfair Display"/>
            </a:endParaRPr>
          </a:p>
        </p:txBody>
      </p:sp>
      <p:sp>
        <p:nvSpPr>
          <p:cNvPr id="317" name="Google Shape;317;g2d0dc5e008f_0_298"/>
          <p:cNvSpPr txBox="1"/>
          <p:nvPr/>
        </p:nvSpPr>
        <p:spPr>
          <a:xfrm>
            <a:off x="9438473" y="6020176"/>
            <a:ext cx="5573058" cy="1846629"/>
          </a:xfrm>
          <a:prstGeom prst="rect">
            <a:avLst/>
          </a:prstGeom>
          <a:noFill/>
          <a:ln>
            <a:noFill/>
          </a:ln>
        </p:spPr>
        <p:txBody>
          <a:bodyPr spcFirstLastPara="1" wrap="square" lIns="91425" tIns="91425" rIns="91425" bIns="91425" anchor="t" anchorCtr="0">
            <a:spAutoFit/>
          </a:bodyPr>
          <a:lstStyle/>
          <a:p>
            <a:pPr lvl="0" algn="just">
              <a:lnSpc>
                <a:spcPct val="150000"/>
              </a:lnSpc>
            </a:pPr>
            <a:r>
              <a:rPr lang="nl-NL" sz="1800" b="1" dirty="0" err="1">
                <a:solidFill>
                  <a:srgbClr val="BF1435"/>
                </a:solidFill>
                <a:latin typeface="Playfair Display"/>
                <a:ea typeface="Playfair Display"/>
                <a:cs typeface="Playfair Display"/>
                <a:sym typeface="Playfair Display"/>
              </a:rPr>
              <a:t>Multi-dimensionaal</a:t>
            </a:r>
            <a:r>
              <a:rPr lang="nl-NL" sz="1800" b="1" dirty="0">
                <a:solidFill>
                  <a:srgbClr val="BF1435"/>
                </a:solidFill>
                <a:latin typeface="Playfair Display"/>
                <a:ea typeface="Playfair Display"/>
                <a:cs typeface="Playfair Display"/>
                <a:sym typeface="Playfair Display"/>
              </a:rPr>
              <a:t>: </a:t>
            </a:r>
            <a:r>
              <a:rPr lang="nl-NL" sz="1800" dirty="0">
                <a:solidFill>
                  <a:schemeClr val="dk1"/>
                </a:solidFill>
                <a:latin typeface="Playfair Display"/>
                <a:ea typeface="Playfair Display"/>
                <a:cs typeface="Playfair Display"/>
                <a:sym typeface="Playfair Display"/>
              </a:rPr>
              <a:t>Aanpakken van verschillende aspecten en dimensies van ontwikkeling, het erkennen van de onderlinge verbondenheid van sociale, economische en omgevingsfactoren.</a:t>
            </a:r>
            <a:endParaRPr lang="nl-NL" sz="3200" dirty="0">
              <a:solidFill>
                <a:schemeClr val="dk1"/>
              </a:solidFill>
              <a:latin typeface="Calibri"/>
              <a:ea typeface="Calibri"/>
              <a:cs typeface="Calibri"/>
              <a:sym typeface="Calibri"/>
            </a:endParaRPr>
          </a:p>
        </p:txBody>
      </p:sp>
      <p:sp>
        <p:nvSpPr>
          <p:cNvPr id="318" name="Google Shape;318;g2d0dc5e008f_0_298"/>
          <p:cNvSpPr txBox="1"/>
          <p:nvPr/>
        </p:nvSpPr>
        <p:spPr>
          <a:xfrm>
            <a:off x="9349549" y="3585475"/>
            <a:ext cx="5573059" cy="1846629"/>
          </a:xfrm>
          <a:prstGeom prst="rect">
            <a:avLst/>
          </a:prstGeom>
          <a:noFill/>
          <a:ln>
            <a:noFill/>
          </a:ln>
        </p:spPr>
        <p:txBody>
          <a:bodyPr spcFirstLastPara="1" wrap="square" lIns="91425" tIns="91425" rIns="91425" bIns="91425" anchor="t" anchorCtr="0">
            <a:spAutoFit/>
          </a:bodyPr>
          <a:lstStyle/>
          <a:p>
            <a:pPr lvl="0" algn="just">
              <a:lnSpc>
                <a:spcPct val="150000"/>
              </a:lnSpc>
            </a:pPr>
            <a:r>
              <a:rPr lang="nl-NL" sz="1800" b="1" dirty="0">
                <a:solidFill>
                  <a:srgbClr val="BF1435"/>
                </a:solidFill>
                <a:latin typeface="Playfair Display"/>
                <a:ea typeface="Playfair Display"/>
                <a:cs typeface="Playfair Display"/>
                <a:sym typeface="Playfair Display"/>
              </a:rPr>
              <a:t>Mondiaal: </a:t>
            </a:r>
            <a:r>
              <a:rPr lang="nl-NL" sz="1800" dirty="0">
                <a:solidFill>
                  <a:schemeClr val="dk1"/>
                </a:solidFill>
                <a:latin typeface="Playfair Display"/>
                <a:ea typeface="Playfair Display"/>
                <a:cs typeface="Playfair Display"/>
                <a:sym typeface="Playfair Display"/>
              </a:rPr>
              <a:t>Erkenning van de onderlinge verbondenheid van mondiale uitdagingen met nadruk op de noodzaak van internationale samenwerking en collectieve actie.</a:t>
            </a:r>
            <a:endParaRPr lang="nl-NL" sz="3200" dirty="0">
              <a:solidFill>
                <a:schemeClr val="dk1"/>
              </a:solidFill>
              <a:latin typeface="Calibri"/>
              <a:ea typeface="Calibri"/>
              <a:cs typeface="Calibri"/>
              <a:sym typeface="Calibri"/>
            </a:endParaRPr>
          </a:p>
        </p:txBody>
      </p:sp>
      <p:sp>
        <p:nvSpPr>
          <p:cNvPr id="319" name="Google Shape;319;g2d0dc5e008f_0_298"/>
          <p:cNvSpPr txBox="1"/>
          <p:nvPr/>
        </p:nvSpPr>
        <p:spPr>
          <a:xfrm>
            <a:off x="2789274" y="3587092"/>
            <a:ext cx="5573060" cy="2262127"/>
          </a:xfrm>
          <a:prstGeom prst="rect">
            <a:avLst/>
          </a:prstGeom>
          <a:noFill/>
          <a:ln>
            <a:noFill/>
          </a:ln>
        </p:spPr>
        <p:txBody>
          <a:bodyPr spcFirstLastPara="1" wrap="square" lIns="91425" tIns="91425" rIns="91425" bIns="91425" anchor="t" anchorCtr="0">
            <a:spAutoFit/>
          </a:bodyPr>
          <a:lstStyle/>
          <a:p>
            <a:pPr lvl="0" algn="just">
              <a:lnSpc>
                <a:spcPct val="150000"/>
              </a:lnSpc>
            </a:pPr>
            <a:r>
              <a:rPr lang="nl-NL" sz="1800" b="1" dirty="0">
                <a:solidFill>
                  <a:srgbClr val="BF1435"/>
                </a:solidFill>
                <a:latin typeface="Playfair Display"/>
                <a:ea typeface="Playfair Display"/>
                <a:cs typeface="Playfair Display"/>
                <a:sym typeface="Playfair Display"/>
              </a:rPr>
              <a:t>Meetbaar: </a:t>
            </a:r>
            <a:r>
              <a:rPr lang="nl-NL" sz="1800" dirty="0">
                <a:solidFill>
                  <a:schemeClr val="dk1"/>
                </a:solidFill>
                <a:latin typeface="Playfair Display"/>
                <a:ea typeface="Playfair Display"/>
                <a:cs typeface="Playfair Display"/>
                <a:sym typeface="Playfair Display"/>
              </a:rPr>
              <a:t>Het vaststellen van duidelijke en kwantificeerbare indicatoren om de voortgang te volgen, het waarborgen van verantwoordingsplicht en het vergemakkelijken van een effectieve monitoring van ontwikkelingsgoals.</a:t>
            </a:r>
            <a:endParaRPr lang="nl-NL" sz="3200" dirty="0">
              <a:solidFill>
                <a:schemeClr val="dk1"/>
              </a:solidFill>
              <a:latin typeface="Calibri"/>
              <a:ea typeface="Calibri"/>
              <a:cs typeface="Calibri"/>
              <a:sym typeface="Calibri"/>
            </a:endParaRPr>
          </a:p>
        </p:txBody>
      </p:sp>
      <p:sp>
        <p:nvSpPr>
          <p:cNvPr id="3" name="Google Shape;300;p16">
            <a:extLst>
              <a:ext uri="{FF2B5EF4-FFF2-40B4-BE49-F238E27FC236}">
                <a16:creationId xmlns:a16="http://schemas.microsoft.com/office/drawing/2014/main" id="{031F2491-1D03-89F7-869F-F85F56DBE129}"/>
              </a:ext>
            </a:extLst>
          </p:cNvPr>
          <p:cNvSpPr txBox="1"/>
          <p:nvPr/>
        </p:nvSpPr>
        <p:spPr>
          <a:xfrm rot="16200000">
            <a:off x="-2886270" y="5707783"/>
            <a:ext cx="79323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1.3 Beginselen van de Agenda 2030</a:t>
            </a:r>
            <a:endParaRPr lang="nl-NL" dirty="0">
              <a:solidFill>
                <a:srgbClr val="BF143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25" name="Google Shape;325;p17"/>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26" name="Google Shape;326;p17"/>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327" name="Google Shape;327;p17"/>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28" name="Google Shape;328;p17"/>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329" name="Google Shape;329;p17"/>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
        <p:nvSpPr>
          <p:cNvPr id="330" name="Google Shape;330;p17"/>
          <p:cNvSpPr txBox="1"/>
          <p:nvPr/>
        </p:nvSpPr>
        <p:spPr>
          <a:xfrm>
            <a:off x="3397500" y="1315125"/>
            <a:ext cx="9714900" cy="775597"/>
          </a:xfrm>
          <a:prstGeom prst="rect">
            <a:avLst/>
          </a:prstGeom>
          <a:noFill/>
          <a:ln>
            <a:noFill/>
          </a:ln>
        </p:spPr>
        <p:txBody>
          <a:bodyPr spcFirstLastPara="1" wrap="square" lIns="0" tIns="0" rIns="0" bIns="0" anchor="t" anchorCtr="0">
            <a:spAutoFit/>
          </a:bodyPr>
          <a:lstStyle/>
          <a:p>
            <a:pPr lvl="0">
              <a:lnSpc>
                <a:spcPct val="140000"/>
              </a:lnSpc>
            </a:pPr>
            <a:r>
              <a:rPr lang="en-US" sz="3600" b="1" dirty="0">
                <a:solidFill>
                  <a:srgbClr val="BF1435"/>
                </a:solidFill>
                <a:latin typeface="Playfair Display"/>
                <a:ea typeface="Playfair Display"/>
                <a:cs typeface="Playfair Display"/>
                <a:sym typeface="Playfair Display"/>
              </a:rPr>
              <a:t>1.4 </a:t>
            </a:r>
            <a:r>
              <a:rPr lang="nl-NL" sz="3600" dirty="0">
                <a:latin typeface="Playfair Display"/>
                <a:ea typeface="Playfair Display"/>
                <a:cs typeface="Playfair Display"/>
                <a:sym typeface="Playfair Display"/>
              </a:rPr>
              <a:t>De vijf pijlers van Agenda 2030</a:t>
            </a:r>
            <a:endParaRPr sz="3600" dirty="0"/>
          </a:p>
        </p:txBody>
      </p:sp>
      <p:sp>
        <p:nvSpPr>
          <p:cNvPr id="331" name="Google Shape;331;p17"/>
          <p:cNvSpPr txBox="1"/>
          <p:nvPr/>
        </p:nvSpPr>
        <p:spPr>
          <a:xfrm>
            <a:off x="2578825" y="2618675"/>
            <a:ext cx="3163500" cy="4570482"/>
          </a:xfrm>
          <a:prstGeom prst="rect">
            <a:avLst/>
          </a:prstGeom>
          <a:noFill/>
          <a:ln>
            <a:noFill/>
          </a:ln>
        </p:spPr>
        <p:txBody>
          <a:bodyPr spcFirstLastPara="1" wrap="square" lIns="0" tIns="0" rIns="0" bIns="0" anchor="t" anchorCtr="0">
            <a:spAutoFit/>
          </a:bodyPr>
          <a:lstStyle/>
          <a:p>
            <a:pPr lvl="0">
              <a:lnSpc>
                <a:spcPct val="150000"/>
              </a:lnSpc>
            </a:pPr>
            <a:r>
              <a:rPr lang="nl-NL" sz="2200" dirty="0">
                <a:solidFill>
                  <a:schemeClr val="dk1"/>
                </a:solidFill>
                <a:latin typeface="Playfair Display"/>
                <a:ea typeface="Playfair Display"/>
                <a:cs typeface="Playfair Display"/>
                <a:sym typeface="Playfair Display"/>
              </a:rPr>
              <a:t>SDG's zijn onderverdeeld in 5 categorieën: mensen, welvaart, planeet, vrede en partnerschap. 
Deze categorisering weerspiegelt de thematische focus van de doelen van elke groep:</a:t>
            </a:r>
            <a:endParaRPr sz="2200" b="1" dirty="0">
              <a:solidFill>
                <a:srgbClr val="BF1435"/>
              </a:solidFill>
              <a:latin typeface="Playfair Display"/>
              <a:ea typeface="Playfair Display"/>
              <a:cs typeface="Playfair Display"/>
              <a:sym typeface="Playfair Display"/>
            </a:endParaRPr>
          </a:p>
        </p:txBody>
      </p:sp>
      <p:pic>
        <p:nvPicPr>
          <p:cNvPr id="333" name="Google Shape;333;p17"/>
          <p:cNvPicPr preferRelativeResize="0"/>
          <p:nvPr/>
        </p:nvPicPr>
        <p:blipFill>
          <a:blip r:embed="rId9">
            <a:alphaModFix/>
          </a:blip>
          <a:stretch>
            <a:fillRect/>
          </a:stretch>
        </p:blipFill>
        <p:spPr>
          <a:xfrm>
            <a:off x="5742325" y="2359454"/>
            <a:ext cx="9714900" cy="6736896"/>
          </a:xfrm>
          <a:prstGeom prst="rect">
            <a:avLst/>
          </a:prstGeom>
          <a:noFill/>
          <a:ln>
            <a:noFill/>
          </a:ln>
        </p:spPr>
      </p:pic>
      <p:sp>
        <p:nvSpPr>
          <p:cNvPr id="3" name="Google Shape;300;p16">
            <a:extLst>
              <a:ext uri="{FF2B5EF4-FFF2-40B4-BE49-F238E27FC236}">
                <a16:creationId xmlns:a16="http://schemas.microsoft.com/office/drawing/2014/main" id="{3BFFE52D-2ACC-3299-0219-ED32FE231F7E}"/>
              </a:ext>
            </a:extLst>
          </p:cNvPr>
          <p:cNvSpPr txBox="1"/>
          <p:nvPr/>
        </p:nvSpPr>
        <p:spPr>
          <a:xfrm rot="16200000">
            <a:off x="-2886270" y="4336189"/>
            <a:ext cx="79323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1.4 Vijf pijlers van Agenda 2030</a:t>
            </a:r>
            <a:endParaRPr lang="nl-NL" sz="3200" dirty="0">
              <a:solidFill>
                <a:srgbClr val="BF143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1970090" y="7058556"/>
            <a:ext cx="4030989" cy="4114800"/>
          </a:xfrm>
          <a:custGeom>
            <a:avLst/>
            <a:gdLst/>
            <a:ahLst/>
            <a:cxnLst/>
            <a:rect l="l" t="t" r="r" b="b"/>
            <a:pathLst>
              <a:path w="4030989" h="4114800" extrusionOk="0">
                <a:moveTo>
                  <a:pt x="0" y="0"/>
                </a:moveTo>
                <a:lnTo>
                  <a:pt x="4030989" y="0"/>
                </a:lnTo>
                <a:lnTo>
                  <a:pt x="4030989"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00" name="Google Shape;100;p2"/>
          <p:cNvSpPr/>
          <p:nvPr/>
        </p:nvSpPr>
        <p:spPr>
          <a:xfrm>
            <a:off x="15023216" y="-13018"/>
            <a:ext cx="3508802" cy="4114800"/>
          </a:xfrm>
          <a:custGeom>
            <a:avLst/>
            <a:gdLst/>
            <a:ahLst/>
            <a:cxnLst/>
            <a:rect l="l" t="t" r="r" b="b"/>
            <a:pathLst>
              <a:path w="3508802" h="4114800" extrusionOk="0">
                <a:moveTo>
                  <a:pt x="0" y="0"/>
                </a:moveTo>
                <a:lnTo>
                  <a:pt x="3508802" y="0"/>
                </a:lnTo>
                <a:lnTo>
                  <a:pt x="350880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grpSp>
        <p:nvGrpSpPr>
          <p:cNvPr id="101" name="Google Shape;101;p2"/>
          <p:cNvGrpSpPr/>
          <p:nvPr/>
        </p:nvGrpSpPr>
        <p:grpSpPr>
          <a:xfrm>
            <a:off x="9144000" y="8980975"/>
            <a:ext cx="8767540" cy="941424"/>
            <a:chOff x="0" y="0"/>
            <a:chExt cx="11690053" cy="1255231"/>
          </a:xfrm>
        </p:grpSpPr>
        <p:sp>
          <p:nvSpPr>
            <p:cNvPr id="102" name="Google Shape;102;p2"/>
            <p:cNvSpPr/>
            <p:nvPr/>
          </p:nvSpPr>
          <p:spPr>
            <a:xfrm>
              <a:off x="8673388" y="138410"/>
              <a:ext cx="3016665" cy="1103347"/>
            </a:xfrm>
            <a:custGeom>
              <a:avLst/>
              <a:gdLst/>
              <a:ahLst/>
              <a:cxnLst/>
              <a:rect l="l" t="t" r="r" b="b"/>
              <a:pathLst>
                <a:path w="3016665" h="1103347" extrusionOk="0">
                  <a:moveTo>
                    <a:pt x="0" y="0"/>
                  </a:moveTo>
                  <a:lnTo>
                    <a:pt x="3016665" y="0"/>
                  </a:lnTo>
                  <a:lnTo>
                    <a:pt x="3016665" y="1103346"/>
                  </a:lnTo>
                  <a:lnTo>
                    <a:pt x="0" y="1103346"/>
                  </a:lnTo>
                  <a:lnTo>
                    <a:pt x="0" y="0"/>
                  </a:lnTo>
                  <a:close/>
                </a:path>
              </a:pathLst>
            </a:custGeom>
            <a:blipFill rotWithShape="1">
              <a:blip r:embed="rId5">
                <a:alphaModFix/>
              </a:blip>
              <a:stretch>
                <a:fillRect l="-16113" t="-51866" r="-3001" b="-56483"/>
              </a:stretch>
            </a:blipFill>
            <a:ln>
              <a:noFill/>
            </a:ln>
          </p:spPr>
          <p:txBody>
            <a:bodyPr/>
            <a:lstStyle/>
            <a:p>
              <a:endParaRPr lang="nl-NL"/>
            </a:p>
          </p:txBody>
        </p:sp>
        <p:sp>
          <p:nvSpPr>
            <p:cNvPr id="103" name="Google Shape;103;p2"/>
            <p:cNvSpPr/>
            <p:nvPr/>
          </p:nvSpPr>
          <p:spPr>
            <a:xfrm>
              <a:off x="7355026" y="138410"/>
              <a:ext cx="1172392" cy="1103347"/>
            </a:xfrm>
            <a:custGeom>
              <a:avLst/>
              <a:gdLst/>
              <a:ahLst/>
              <a:cxnLst/>
              <a:rect l="l" t="t" r="r" b="b"/>
              <a:pathLst>
                <a:path w="1172392" h="1103347" extrusionOk="0">
                  <a:moveTo>
                    <a:pt x="0" y="0"/>
                  </a:moveTo>
                  <a:lnTo>
                    <a:pt x="1172392" y="0"/>
                  </a:lnTo>
                  <a:lnTo>
                    <a:pt x="1172392" y="1103346"/>
                  </a:lnTo>
                  <a:lnTo>
                    <a:pt x="0" y="1103346"/>
                  </a:lnTo>
                  <a:lnTo>
                    <a:pt x="0" y="0"/>
                  </a:lnTo>
                  <a:close/>
                </a:path>
              </a:pathLst>
            </a:custGeom>
            <a:blipFill rotWithShape="1">
              <a:blip r:embed="rId6">
                <a:alphaModFix/>
              </a:blip>
              <a:stretch>
                <a:fillRect/>
              </a:stretch>
            </a:blipFill>
            <a:ln>
              <a:noFill/>
            </a:ln>
          </p:spPr>
          <p:txBody>
            <a:bodyPr/>
            <a:lstStyle/>
            <a:p>
              <a:endParaRPr lang="nl-NL"/>
            </a:p>
          </p:txBody>
        </p:sp>
        <p:sp>
          <p:nvSpPr>
            <p:cNvPr id="104" name="Google Shape;104;p2"/>
            <p:cNvSpPr/>
            <p:nvPr/>
          </p:nvSpPr>
          <p:spPr>
            <a:xfrm>
              <a:off x="5828429" y="138410"/>
              <a:ext cx="1377374" cy="1116821"/>
            </a:xfrm>
            <a:custGeom>
              <a:avLst/>
              <a:gdLst/>
              <a:ahLst/>
              <a:cxnLst/>
              <a:rect l="l" t="t" r="r" b="b"/>
              <a:pathLst>
                <a:path w="1377374" h="1116821" extrusionOk="0">
                  <a:moveTo>
                    <a:pt x="0" y="0"/>
                  </a:moveTo>
                  <a:lnTo>
                    <a:pt x="1377374" y="0"/>
                  </a:lnTo>
                  <a:lnTo>
                    <a:pt x="1377374" y="1116820"/>
                  </a:lnTo>
                  <a:lnTo>
                    <a:pt x="0" y="1116820"/>
                  </a:lnTo>
                  <a:lnTo>
                    <a:pt x="0" y="0"/>
                  </a:lnTo>
                  <a:close/>
                </a:path>
              </a:pathLst>
            </a:custGeom>
            <a:blipFill rotWithShape="1">
              <a:blip r:embed="rId7">
                <a:alphaModFix/>
              </a:blip>
              <a:stretch>
                <a:fillRect/>
              </a:stretch>
            </a:blipFill>
            <a:ln>
              <a:noFill/>
            </a:ln>
          </p:spPr>
          <p:txBody>
            <a:bodyPr/>
            <a:lstStyle/>
            <a:p>
              <a:endParaRPr lang="nl-NL"/>
            </a:p>
          </p:txBody>
        </p:sp>
        <p:sp>
          <p:nvSpPr>
            <p:cNvPr id="105" name="Google Shape;105;p2"/>
            <p:cNvSpPr/>
            <p:nvPr/>
          </p:nvSpPr>
          <p:spPr>
            <a:xfrm>
              <a:off x="3068539" y="612227"/>
              <a:ext cx="2569507" cy="629529"/>
            </a:xfrm>
            <a:custGeom>
              <a:avLst/>
              <a:gdLst/>
              <a:ahLst/>
              <a:cxnLst/>
              <a:rect l="l" t="t" r="r" b="b"/>
              <a:pathLst>
                <a:path w="2569507" h="629529" extrusionOk="0">
                  <a:moveTo>
                    <a:pt x="0" y="0"/>
                  </a:moveTo>
                  <a:lnTo>
                    <a:pt x="2569506" y="0"/>
                  </a:lnTo>
                  <a:lnTo>
                    <a:pt x="2569506" y="629529"/>
                  </a:lnTo>
                  <a:lnTo>
                    <a:pt x="0" y="629529"/>
                  </a:lnTo>
                  <a:lnTo>
                    <a:pt x="0" y="0"/>
                  </a:lnTo>
                  <a:close/>
                </a:path>
              </a:pathLst>
            </a:custGeom>
            <a:blipFill rotWithShape="1">
              <a:blip r:embed="rId8">
                <a:alphaModFix/>
              </a:blip>
              <a:stretch>
                <a:fillRect/>
              </a:stretch>
            </a:blipFill>
            <a:ln>
              <a:noFill/>
            </a:ln>
          </p:spPr>
          <p:txBody>
            <a:bodyPr/>
            <a:lstStyle/>
            <a:p>
              <a:endParaRPr lang="nl-NL"/>
            </a:p>
          </p:txBody>
        </p:sp>
        <p:sp>
          <p:nvSpPr>
            <p:cNvPr id="106" name="Google Shape;106;p2"/>
            <p:cNvSpPr/>
            <p:nvPr/>
          </p:nvSpPr>
          <p:spPr>
            <a:xfrm>
              <a:off x="1526597" y="134017"/>
              <a:ext cx="1356625" cy="956421"/>
            </a:xfrm>
            <a:custGeom>
              <a:avLst/>
              <a:gdLst/>
              <a:ahLst/>
              <a:cxnLst/>
              <a:rect l="l" t="t" r="r" b="b"/>
              <a:pathLst>
                <a:path w="1356625" h="956421" extrusionOk="0">
                  <a:moveTo>
                    <a:pt x="0" y="0"/>
                  </a:moveTo>
                  <a:lnTo>
                    <a:pt x="1356626" y="0"/>
                  </a:lnTo>
                  <a:lnTo>
                    <a:pt x="1356626" y="956421"/>
                  </a:lnTo>
                  <a:lnTo>
                    <a:pt x="0" y="956421"/>
                  </a:lnTo>
                  <a:lnTo>
                    <a:pt x="0" y="0"/>
                  </a:lnTo>
                  <a:close/>
                </a:path>
              </a:pathLst>
            </a:custGeom>
            <a:blipFill rotWithShape="1">
              <a:blip r:embed="rId9">
                <a:alphaModFix/>
              </a:blip>
              <a:stretch>
                <a:fillRect/>
              </a:stretch>
            </a:blipFill>
            <a:ln>
              <a:noFill/>
            </a:ln>
          </p:spPr>
          <p:txBody>
            <a:bodyPr/>
            <a:lstStyle/>
            <a:p>
              <a:endParaRPr lang="nl-NL"/>
            </a:p>
          </p:txBody>
        </p:sp>
        <p:sp>
          <p:nvSpPr>
            <p:cNvPr id="107" name="Google Shape;107;p2"/>
            <p:cNvSpPr/>
            <p:nvPr/>
          </p:nvSpPr>
          <p:spPr>
            <a:xfrm>
              <a:off x="0" y="0"/>
              <a:ext cx="1297194" cy="1224454"/>
            </a:xfrm>
            <a:custGeom>
              <a:avLst/>
              <a:gdLst/>
              <a:ahLst/>
              <a:cxnLst/>
              <a:rect l="l" t="t" r="r" b="b"/>
              <a:pathLst>
                <a:path w="1297194" h="1224454" extrusionOk="0">
                  <a:moveTo>
                    <a:pt x="0" y="0"/>
                  </a:moveTo>
                  <a:lnTo>
                    <a:pt x="1297194" y="0"/>
                  </a:lnTo>
                  <a:lnTo>
                    <a:pt x="1297194" y="1224454"/>
                  </a:lnTo>
                  <a:lnTo>
                    <a:pt x="0" y="1224454"/>
                  </a:lnTo>
                  <a:lnTo>
                    <a:pt x="0" y="0"/>
                  </a:lnTo>
                  <a:close/>
                </a:path>
              </a:pathLst>
            </a:custGeom>
            <a:blipFill rotWithShape="1">
              <a:blip r:embed="rId10">
                <a:alphaModFix/>
              </a:blip>
              <a:stretch>
                <a:fillRect l="-62730" t="-52623" r="-63186" b="-32325"/>
              </a:stretch>
            </a:blipFill>
            <a:ln>
              <a:noFill/>
            </a:ln>
          </p:spPr>
          <p:txBody>
            <a:bodyPr/>
            <a:lstStyle/>
            <a:p>
              <a:endParaRPr lang="nl-NL"/>
            </a:p>
          </p:txBody>
        </p:sp>
      </p:grpSp>
      <p:sp>
        <p:nvSpPr>
          <p:cNvPr id="108" name="Google Shape;108;p2"/>
          <p:cNvSpPr txBox="1"/>
          <p:nvPr/>
        </p:nvSpPr>
        <p:spPr>
          <a:xfrm>
            <a:off x="1090169" y="1656335"/>
            <a:ext cx="8389217"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dirty="0">
                <a:solidFill>
                  <a:srgbClr val="000000"/>
                </a:solidFill>
                <a:latin typeface="Playfair Display"/>
                <a:ea typeface="Playfair Display"/>
                <a:cs typeface="Playfair Display"/>
                <a:sym typeface="Playfair Display"/>
              </a:rPr>
              <a:t>WAT IS SUSE?</a:t>
            </a:r>
            <a:endParaRPr dirty="0"/>
          </a:p>
        </p:txBody>
      </p:sp>
      <p:sp>
        <p:nvSpPr>
          <p:cNvPr id="109" name="Google Shape;109;p2"/>
          <p:cNvSpPr txBox="1"/>
          <p:nvPr/>
        </p:nvSpPr>
        <p:spPr>
          <a:xfrm>
            <a:off x="1266752" y="2863726"/>
            <a:ext cx="6134400" cy="3479414"/>
          </a:xfrm>
          <a:prstGeom prst="rect">
            <a:avLst/>
          </a:prstGeom>
          <a:noFill/>
          <a:ln>
            <a:noFill/>
          </a:ln>
        </p:spPr>
        <p:txBody>
          <a:bodyPr spcFirstLastPara="1" wrap="square" lIns="0" tIns="0" rIns="0" bIns="0" anchor="t" anchorCtr="0">
            <a:spAutoFit/>
          </a:bodyPr>
          <a:lstStyle/>
          <a:p>
            <a:pPr lvl="0">
              <a:lnSpc>
                <a:spcPct val="170000"/>
              </a:lnSpc>
            </a:pPr>
            <a:r>
              <a:rPr lang="nl-NL" sz="1900" dirty="0">
                <a:latin typeface="Playfair Display"/>
                <a:ea typeface="Playfair Display"/>
                <a:cs typeface="Playfair Display"/>
                <a:sym typeface="Playfair Display"/>
              </a:rPr>
              <a:t>SUSE is een programma dat zich richt op het verbeteren van inzetbaarheid wat jongeren de kans geeft om meer te leren over sociaal ondernemerschap, het werken als zelfstandige rekening houdend met milieukwesties in de samenleving. Deze lokale aanpak zal jongeren aanmoedigen om deel uit te maken van de gemeenschap en actief burgerschap stimuleren.</a:t>
            </a:r>
            <a:endParaRPr sz="1900" dirty="0"/>
          </a:p>
        </p:txBody>
      </p:sp>
      <p:sp>
        <p:nvSpPr>
          <p:cNvPr id="110" name="Google Shape;110;p2"/>
          <p:cNvSpPr txBox="1"/>
          <p:nvPr/>
        </p:nvSpPr>
        <p:spPr>
          <a:xfrm>
            <a:off x="7064478" y="9253249"/>
            <a:ext cx="1776166" cy="25853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nl-NL" sz="1200" b="0" i="0" u="none" strike="noStrike" cap="none" dirty="0">
                <a:solidFill>
                  <a:srgbClr val="000000"/>
                </a:solidFill>
                <a:latin typeface="Prata"/>
                <a:ea typeface="Prata"/>
                <a:cs typeface="Prata"/>
                <a:sym typeface="Prata"/>
              </a:rPr>
              <a:t>Mogelijk gemaakt door:</a:t>
            </a:r>
            <a:endParaRPr lang="nl-NL" sz="1200" dirty="0"/>
          </a:p>
        </p:txBody>
      </p:sp>
      <p:sp>
        <p:nvSpPr>
          <p:cNvPr id="111" name="Google Shape;111;p2"/>
          <p:cNvSpPr txBox="1"/>
          <p:nvPr/>
        </p:nvSpPr>
        <p:spPr>
          <a:xfrm>
            <a:off x="7731485" y="1656335"/>
            <a:ext cx="9046132" cy="7514365"/>
          </a:xfrm>
          <a:prstGeom prst="rect">
            <a:avLst/>
          </a:prstGeom>
          <a:noFill/>
          <a:ln>
            <a:noFill/>
          </a:ln>
        </p:spPr>
        <p:txBody>
          <a:bodyPr spcFirstLastPara="1" wrap="square" lIns="0" tIns="0" rIns="0" bIns="0" anchor="t" anchorCtr="0">
            <a:spAutoFit/>
          </a:bodyPr>
          <a:lstStyle/>
          <a:p>
            <a:pPr marL="90000" lvl="0">
              <a:lnSpc>
                <a:spcPct val="170000"/>
              </a:lnSpc>
            </a:pPr>
            <a:r>
              <a:rPr lang="nl-NL" sz="1900" dirty="0">
                <a:latin typeface="Playfair Display"/>
                <a:ea typeface="Playfair Display"/>
                <a:cs typeface="Playfair Display"/>
                <a:sym typeface="Playfair Display"/>
              </a:rPr>
              <a:t>Doelstellingen:</a:t>
            </a:r>
          </a:p>
          <a:p>
            <a:pPr marL="342900" lvl="0" indent="-342900">
              <a:lnSpc>
                <a:spcPct val="150000"/>
              </a:lnSpc>
              <a:buFont typeface="Arial" panose="020B0604020202020204" pitchFamily="34" charset="0"/>
              <a:buChar char="•"/>
            </a:pPr>
            <a:r>
              <a:rPr lang="nl-NL" sz="1900" dirty="0">
                <a:latin typeface="Playfair Display"/>
                <a:ea typeface="Playfair Display"/>
                <a:cs typeface="Playfair Display"/>
                <a:sym typeface="Playfair Display"/>
              </a:rPr>
              <a:t>Jongeren bewust maken van sociaal ondernemerschap als kans voor (zelfstandige) werkgelegenheid in de toekomst en hun inzetbaarheid op korte en lange termijn vergroten
Bevordering van ondernemersvaardigheden om kansen te verbeteren en jongeren in staat te stellen als ondernemer op te treden</a:t>
            </a:r>
          </a:p>
          <a:p>
            <a:pPr marL="342900" lvl="0" indent="-342900">
              <a:lnSpc>
                <a:spcPct val="150000"/>
              </a:lnSpc>
              <a:buFont typeface="Arial" panose="020B0604020202020204" pitchFamily="34" charset="0"/>
              <a:buChar char="•"/>
            </a:pPr>
            <a:r>
              <a:rPr lang="nl-NL" sz="1900" dirty="0">
                <a:latin typeface="Playfair Display"/>
                <a:ea typeface="Playfair Display"/>
                <a:cs typeface="Playfair Display"/>
                <a:sym typeface="Playfair Display"/>
              </a:rPr>
              <a:t>Bestrijding van de jeugdwerkloosheid in heel Europa
Jongeren activeren door hen te betrekken bij het vinden van oplossingen voor maatschappelijke problemen in de lokale gemeenschap, gericht op duurzaamheid
Moedig jongerenwerkers aan om jongeren te begeleiden en te ondersteunen om een actieve rol te spelen in de samenleving en leer hen digitale coaching  toepassen
Aandacht vragen voor de noodzaak om jongeren actief te inspireren sociaal ondernemer te worden
Overbrug de kloof tussen jongeren en het bedrijfsleven door jongeren en ondernemers met elkaar in contact te brengen.</a:t>
            </a:r>
            <a:endParaRPr sz="1900" dirty="0"/>
          </a:p>
        </p:txBody>
      </p:sp>
      <p:sp>
        <p:nvSpPr>
          <p:cNvPr id="112" name="Google Shape;112;p2"/>
          <p:cNvSpPr/>
          <p:nvPr/>
        </p:nvSpPr>
        <p:spPr>
          <a:xfrm>
            <a:off x="444641" y="506857"/>
            <a:ext cx="2856339" cy="797054"/>
          </a:xfrm>
          <a:custGeom>
            <a:avLst/>
            <a:gdLst/>
            <a:ahLst/>
            <a:cxnLst/>
            <a:rect l="l" t="t" r="r" b="b"/>
            <a:pathLst>
              <a:path w="2856339" h="797054" extrusionOk="0">
                <a:moveTo>
                  <a:pt x="0" y="0"/>
                </a:moveTo>
                <a:lnTo>
                  <a:pt x="2856339" y="0"/>
                </a:lnTo>
                <a:lnTo>
                  <a:pt x="2856339" y="797053"/>
                </a:lnTo>
                <a:lnTo>
                  <a:pt x="0" y="797053"/>
                </a:lnTo>
                <a:lnTo>
                  <a:pt x="0" y="0"/>
                </a:lnTo>
                <a:close/>
              </a:path>
            </a:pathLst>
          </a:custGeom>
          <a:blipFill rotWithShape="1">
            <a:blip r:embed="rId11">
              <a:alphaModFix/>
            </a:blip>
            <a:stretch>
              <a:fillRect l="-14265" t="-161048" r="-3278" b="-160181"/>
            </a:stretch>
          </a:blipFill>
          <a:ln>
            <a:noFill/>
          </a:ln>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8"/>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39" name="Google Shape;339;p18"/>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4">
              <a:alphaModFix/>
            </a:blip>
            <a:stretch>
              <a:fillRect l="-14265" t="-161048" r="-3278" b="-160181"/>
            </a:stretch>
          </a:blipFill>
          <a:ln>
            <a:noFill/>
          </a:ln>
        </p:spPr>
        <p:txBody>
          <a:bodyPr/>
          <a:lstStyle/>
          <a:p>
            <a:endParaRPr lang="nl-NL"/>
          </a:p>
        </p:txBody>
      </p:sp>
      <p:sp>
        <p:nvSpPr>
          <p:cNvPr id="340" name="Google Shape;340;p18"/>
          <p:cNvSpPr/>
          <p:nvPr/>
        </p:nvSpPr>
        <p:spPr>
          <a:xfrm>
            <a:off x="-1819173" y="6585646"/>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341" name="Google Shape;341;p18"/>
          <p:cNvSpPr/>
          <p:nvPr/>
        </p:nvSpPr>
        <p:spPr>
          <a:xfrm>
            <a:off x="15638755" y="7997954"/>
            <a:ext cx="3957689" cy="4114800"/>
          </a:xfrm>
          <a:custGeom>
            <a:avLst/>
            <a:gdLst/>
            <a:ahLst/>
            <a:cxnLst/>
            <a:rect l="l" t="t" r="r" b="b"/>
            <a:pathLst>
              <a:path w="3957689" h="4114800" extrusionOk="0">
                <a:moveTo>
                  <a:pt x="0" y="0"/>
                </a:moveTo>
                <a:lnTo>
                  <a:pt x="3957689" y="0"/>
                </a:lnTo>
                <a:lnTo>
                  <a:pt x="3957689"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42" name="Google Shape;342;p18"/>
          <p:cNvSpPr/>
          <p:nvPr/>
        </p:nvSpPr>
        <p:spPr>
          <a:xfrm>
            <a:off x="14208818" y="-1584009"/>
            <a:ext cx="5387627" cy="4114800"/>
          </a:xfrm>
          <a:custGeom>
            <a:avLst/>
            <a:gdLst/>
            <a:ahLst/>
            <a:cxnLst/>
            <a:rect l="l" t="t" r="r" b="b"/>
            <a:pathLst>
              <a:path w="5387627" h="4114800" extrusionOk="0">
                <a:moveTo>
                  <a:pt x="0" y="0"/>
                </a:moveTo>
                <a:lnTo>
                  <a:pt x="5387626" y="0"/>
                </a:lnTo>
                <a:lnTo>
                  <a:pt x="5387626"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343" name="Google Shape;343;p18"/>
          <p:cNvSpPr txBox="1"/>
          <p:nvPr/>
        </p:nvSpPr>
        <p:spPr>
          <a:xfrm>
            <a:off x="1811000" y="2684251"/>
            <a:ext cx="14931000" cy="3046988"/>
          </a:xfrm>
          <a:prstGeom prst="rect">
            <a:avLst/>
          </a:prstGeom>
          <a:noFill/>
          <a:ln>
            <a:noFill/>
          </a:ln>
        </p:spPr>
        <p:txBody>
          <a:bodyPr spcFirstLastPara="1" wrap="square" lIns="0" tIns="0" rIns="0" bIns="0" anchor="t" anchorCtr="0">
            <a:spAutoFit/>
          </a:bodyPr>
          <a:lstStyle/>
          <a:p>
            <a:pPr lvl="0">
              <a:lnSpc>
                <a:spcPct val="150000"/>
              </a:lnSpc>
            </a:pPr>
            <a:r>
              <a:rPr lang="nl-NL" sz="2200" b="1" dirty="0">
                <a:solidFill>
                  <a:srgbClr val="BF1435"/>
                </a:solidFill>
                <a:latin typeface="Playfair Display"/>
                <a:ea typeface="Playfair Display"/>
                <a:cs typeface="Playfair Display"/>
                <a:sym typeface="Playfair Display"/>
              </a:rPr>
              <a:t>Mensen</a:t>
            </a:r>
            <a:r>
              <a:rPr lang="nl-NL" sz="2200" dirty="0">
                <a:solidFill>
                  <a:schemeClr val="dk1"/>
                </a:solidFill>
                <a:latin typeface="Playfair Display"/>
                <a:ea typeface="Playfair Display"/>
                <a:cs typeface="Playfair Display"/>
                <a:sym typeface="Playfair Display"/>
              </a:rPr>
              <a:t>: Menselijk welzijn en rechtvaardigheid aanpakken - een einde maken aan armoede en honger (doelen 1, 2, 3, 4 en 5)</a:t>
            </a:r>
          </a:p>
          <a:p>
            <a:pPr lvl="0">
              <a:lnSpc>
                <a:spcPct val="150000"/>
              </a:lnSpc>
            </a:pPr>
            <a:r>
              <a:rPr lang="nl-NL" sz="2200" b="1" dirty="0">
                <a:solidFill>
                  <a:srgbClr val="BF1435"/>
                </a:solidFill>
                <a:latin typeface="Playfair Display"/>
                <a:ea typeface="Playfair Display"/>
                <a:cs typeface="Playfair Display"/>
                <a:sym typeface="Playfair Display"/>
              </a:rPr>
              <a:t>Vrede</a:t>
            </a:r>
            <a:r>
              <a:rPr lang="nl-NL" sz="2200" dirty="0">
                <a:solidFill>
                  <a:schemeClr val="dk1"/>
                </a:solidFill>
                <a:latin typeface="Playfair Display"/>
                <a:ea typeface="Playfair Display"/>
                <a:cs typeface="Playfair Display"/>
                <a:sym typeface="Playfair Display"/>
              </a:rPr>
              <a:t>: Bevorderen van vreedzame, rechtvaardige en inclusieve samenlevingen. Vrij zijn van angst en geweld (doel 16)</a:t>
            </a:r>
          </a:p>
          <a:p>
            <a:pPr lvl="0">
              <a:lnSpc>
                <a:spcPct val="150000"/>
              </a:lnSpc>
            </a:pPr>
            <a:r>
              <a:rPr lang="nl-NL" sz="2200" b="1" dirty="0">
                <a:solidFill>
                  <a:srgbClr val="BF1435"/>
                </a:solidFill>
                <a:latin typeface="Playfair Display"/>
                <a:ea typeface="Playfair Display"/>
                <a:cs typeface="Playfair Display"/>
                <a:sym typeface="Playfair Display"/>
              </a:rPr>
              <a:t>Planeet:</a:t>
            </a:r>
            <a:r>
              <a:rPr lang="nl-NL" sz="2200" dirty="0">
                <a:solidFill>
                  <a:schemeClr val="dk1"/>
                </a:solidFill>
                <a:latin typeface="Playfair Display"/>
                <a:ea typeface="Playfair Display"/>
                <a:cs typeface="Playfair Display"/>
                <a:sym typeface="Playfair Display"/>
              </a:rPr>
              <a:t> Ecologische duurzaamheid - de planeet beschermen tegen achteruitgang (doelen 6, 12, 13, 14 en 15)</a:t>
            </a:r>
          </a:p>
          <a:p>
            <a:pPr lvl="0">
              <a:lnSpc>
                <a:spcPct val="150000"/>
              </a:lnSpc>
            </a:pPr>
            <a:r>
              <a:rPr lang="nl-NL" sz="2200" b="1" dirty="0">
                <a:solidFill>
                  <a:srgbClr val="BF1435"/>
                </a:solidFill>
                <a:latin typeface="Playfair Display"/>
                <a:ea typeface="Playfair Display"/>
                <a:cs typeface="Playfair Display"/>
                <a:sym typeface="Playfair Display"/>
              </a:rPr>
              <a:t>Welvaart:</a:t>
            </a:r>
            <a:r>
              <a:rPr lang="nl-NL" sz="2200" dirty="0">
                <a:solidFill>
                  <a:schemeClr val="dk1"/>
                </a:solidFill>
                <a:latin typeface="Playfair Display"/>
                <a:ea typeface="Playfair Display"/>
                <a:cs typeface="Playfair Display"/>
                <a:sym typeface="Playfair Display"/>
              </a:rPr>
              <a:t> Bevordering van inclusieve economische ontwikkeling (doelen 7, 8, 9, 10, 11)</a:t>
            </a:r>
          </a:p>
          <a:p>
            <a:pPr lvl="0">
              <a:lnSpc>
                <a:spcPct val="150000"/>
              </a:lnSpc>
            </a:pPr>
            <a:r>
              <a:rPr lang="nl-NL" sz="2200" b="1" dirty="0">
                <a:solidFill>
                  <a:srgbClr val="BF1435"/>
                </a:solidFill>
                <a:latin typeface="Playfair Display"/>
                <a:ea typeface="Playfair Display"/>
                <a:cs typeface="Playfair Display"/>
                <a:sym typeface="Playfair Display"/>
              </a:rPr>
              <a:t>Partnerschap</a:t>
            </a:r>
            <a:r>
              <a:rPr lang="nl-NL" sz="2200" dirty="0">
                <a:solidFill>
                  <a:schemeClr val="dk1"/>
                </a:solidFill>
                <a:latin typeface="Playfair Display"/>
                <a:ea typeface="Playfair Display"/>
                <a:cs typeface="Playfair Display"/>
                <a:sym typeface="Playfair Display"/>
              </a:rPr>
              <a:t>: Versterking van de wereldwijde samenwerking (doel 17).</a:t>
            </a:r>
          </a:p>
        </p:txBody>
      </p:sp>
      <p:sp>
        <p:nvSpPr>
          <p:cNvPr id="345" name="Google Shape;345;p18"/>
          <p:cNvSpPr txBox="1"/>
          <p:nvPr/>
        </p:nvSpPr>
        <p:spPr>
          <a:xfrm>
            <a:off x="1811000" y="6356765"/>
            <a:ext cx="14102510" cy="1015663"/>
          </a:xfrm>
          <a:prstGeom prst="rect">
            <a:avLst/>
          </a:prstGeom>
          <a:noFill/>
          <a:ln>
            <a:noFill/>
          </a:ln>
        </p:spPr>
        <p:txBody>
          <a:bodyPr spcFirstLastPara="1" wrap="square" lIns="0" tIns="0" rIns="0" bIns="0" anchor="t" anchorCtr="0">
            <a:spAutoFit/>
          </a:bodyPr>
          <a:lstStyle/>
          <a:p>
            <a:pPr lvl="0">
              <a:lnSpc>
                <a:spcPct val="150000"/>
              </a:lnSpc>
            </a:pPr>
            <a:r>
              <a:rPr lang="nl-NL" sz="2200" b="1" dirty="0">
                <a:solidFill>
                  <a:srgbClr val="0F9249"/>
                </a:solidFill>
                <a:latin typeface="Playfair Display"/>
                <a:ea typeface="Playfair Display"/>
                <a:cs typeface="Playfair Display"/>
                <a:sym typeface="Playfair Display"/>
              </a:rPr>
              <a:t>Oefening:</a:t>
            </a:r>
            <a:r>
              <a:rPr lang="nl-NL" sz="2200" dirty="0">
                <a:solidFill>
                  <a:schemeClr val="dk1"/>
                </a:solidFill>
                <a:latin typeface="Playfair Display"/>
                <a:ea typeface="Playfair Display"/>
                <a:cs typeface="Playfair Display"/>
                <a:sym typeface="Playfair Display"/>
              </a:rPr>
              <a:t> Go Goals! (optioneel, als je het gepast vindt en genoeg tijd hebt)- </a:t>
            </a:r>
            <a:r>
              <a:rPr lang="nl-NL" sz="2200" u="sng" dirty="0" err="1">
                <a:solidFill>
                  <a:schemeClr val="hlink"/>
                </a:solidFill>
                <a:latin typeface="Playfair Display"/>
                <a:ea typeface="Playfair Display"/>
                <a:cs typeface="Playfair Display"/>
                <a:sym typeface="Playfair Display"/>
                <a:hlinkClick r:id="rId8"/>
              </a:rPr>
              <a:t>Downloadable</a:t>
            </a:r>
            <a:r>
              <a:rPr lang="nl-NL" sz="2200" u="sng" dirty="0">
                <a:solidFill>
                  <a:schemeClr val="hlink"/>
                </a:solidFill>
                <a:latin typeface="Playfair Display"/>
                <a:ea typeface="Playfair Display"/>
                <a:cs typeface="Playfair Display"/>
                <a:sym typeface="Playfair Display"/>
                <a:hlinkClick r:id="rId8"/>
              </a:rPr>
              <a:t> </a:t>
            </a:r>
            <a:r>
              <a:rPr lang="nl-NL" sz="2200" u="sng" dirty="0" err="1">
                <a:solidFill>
                  <a:schemeClr val="hlink"/>
                </a:solidFill>
                <a:latin typeface="Playfair Display"/>
                <a:ea typeface="Playfair Display"/>
                <a:cs typeface="Playfair Display"/>
                <a:sym typeface="Playfair Display"/>
                <a:hlinkClick r:id="rId8"/>
              </a:rPr>
              <a:t>Material</a:t>
            </a:r>
            <a:r>
              <a:rPr lang="nl-NL" sz="2200" u="sng" dirty="0">
                <a:solidFill>
                  <a:schemeClr val="hlink"/>
                </a:solidFill>
                <a:latin typeface="Playfair Display"/>
                <a:ea typeface="Playfair Display"/>
                <a:cs typeface="Playfair Display"/>
                <a:sym typeface="Playfair Display"/>
                <a:hlinkClick r:id="rId8"/>
              </a:rPr>
              <a:t> - Go Goals! SDG board game</a:t>
            </a:r>
            <a:r>
              <a:rPr lang="nl-NL" sz="2200" dirty="0">
                <a:solidFill>
                  <a:schemeClr val="dk1"/>
                </a:solidFill>
                <a:latin typeface="Playfair Display"/>
                <a:ea typeface="Playfair Display"/>
                <a:cs typeface="Playfair Display"/>
                <a:sym typeface="Playfair Display"/>
              </a:rPr>
              <a:t>  - Downloadbaar speelbord, vragen en instructies.</a:t>
            </a:r>
            <a:endParaRPr lang="nl-NL" sz="2200" b="1" dirty="0">
              <a:solidFill>
                <a:srgbClr val="BF1435"/>
              </a:solidFill>
              <a:latin typeface="Playfair Display"/>
              <a:ea typeface="Playfair Display"/>
              <a:cs typeface="Playfair Display"/>
              <a:sym typeface="Playfair Display"/>
            </a:endParaRPr>
          </a:p>
        </p:txBody>
      </p:sp>
      <p:sp>
        <p:nvSpPr>
          <p:cNvPr id="3" name="Google Shape;300;p16">
            <a:extLst>
              <a:ext uri="{FF2B5EF4-FFF2-40B4-BE49-F238E27FC236}">
                <a16:creationId xmlns:a16="http://schemas.microsoft.com/office/drawing/2014/main" id="{8A46F7C6-178F-CD20-2A33-D130FBD0DB85}"/>
              </a:ext>
            </a:extLst>
          </p:cNvPr>
          <p:cNvSpPr txBox="1"/>
          <p:nvPr/>
        </p:nvSpPr>
        <p:spPr>
          <a:xfrm rot="16200000">
            <a:off x="-2886270" y="4336189"/>
            <a:ext cx="7932300" cy="624786"/>
          </a:xfrm>
          <a:prstGeom prst="rect">
            <a:avLst/>
          </a:prstGeom>
          <a:noFill/>
          <a:ln>
            <a:noFill/>
          </a:ln>
        </p:spPr>
        <p:txBody>
          <a:bodyPr spcFirstLastPara="1" wrap="square" lIns="0" tIns="0" rIns="0" bIns="0" anchor="t" anchorCtr="0">
            <a:spAutoFit/>
          </a:bodyPr>
          <a:lstStyle/>
          <a:p>
            <a:pPr lvl="0" algn="ctr">
              <a:lnSpc>
                <a:spcPct val="140000"/>
              </a:lnSpc>
            </a:pPr>
            <a:r>
              <a:rPr lang="nl-NL" sz="2900" dirty="0">
                <a:solidFill>
                  <a:srgbClr val="BF1435"/>
                </a:solidFill>
                <a:latin typeface="Playfair Display"/>
                <a:ea typeface="Playfair Display"/>
                <a:cs typeface="Playfair Display"/>
                <a:sym typeface="Playfair Display"/>
              </a:rPr>
              <a:t>1.4 Vijf pijlers van Agenda 2030</a:t>
            </a:r>
            <a:endParaRPr lang="nl-NL" sz="3200" dirty="0">
              <a:solidFill>
                <a:srgbClr val="BF143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0"/>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51" name="Google Shape;351;p20"/>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52" name="Google Shape;352;p2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sp>
        <p:nvSpPr>
          <p:cNvPr id="353" name="Google Shape;353;p20"/>
          <p:cNvSpPr/>
          <p:nvPr/>
        </p:nvSpPr>
        <p:spPr>
          <a:xfrm>
            <a:off x="14460113" y="7053518"/>
            <a:ext cx="4998998" cy="4114800"/>
          </a:xfrm>
          <a:custGeom>
            <a:avLst/>
            <a:gdLst/>
            <a:ahLst/>
            <a:cxnLst/>
            <a:rect l="l" t="t" r="r" b="b"/>
            <a:pathLst>
              <a:path w="4998998" h="4114800" extrusionOk="0">
                <a:moveTo>
                  <a:pt x="0" y="0"/>
                </a:moveTo>
                <a:lnTo>
                  <a:pt x="4998998" y="0"/>
                </a:lnTo>
                <a:lnTo>
                  <a:pt x="4998998"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56" name="Google Shape;356;p20"/>
          <p:cNvSpPr txBox="1"/>
          <p:nvPr/>
        </p:nvSpPr>
        <p:spPr>
          <a:xfrm>
            <a:off x="2783116" y="4439173"/>
            <a:ext cx="12846000" cy="2877711"/>
          </a:xfrm>
          <a:prstGeom prst="rect">
            <a:avLst/>
          </a:prstGeom>
          <a:noFill/>
          <a:ln>
            <a:noFill/>
          </a:ln>
        </p:spPr>
        <p:txBody>
          <a:bodyPr spcFirstLastPara="1" wrap="square" lIns="0" tIns="0" rIns="0" bIns="0" anchor="t" anchorCtr="0">
            <a:spAutoFit/>
          </a:bodyPr>
          <a:lstStyle/>
          <a:p>
            <a:pPr lvl="0">
              <a:lnSpc>
                <a:spcPct val="170031"/>
              </a:lnSpc>
            </a:pPr>
            <a:r>
              <a:rPr lang="nl-NL" sz="2200" dirty="0">
                <a:solidFill>
                  <a:schemeClr val="dk1"/>
                </a:solidFill>
                <a:latin typeface="Playfair Display"/>
                <a:ea typeface="Playfair Display"/>
                <a:cs typeface="Playfair Display"/>
                <a:sym typeface="Playfair Display"/>
              </a:rPr>
              <a:t>Voor sociale ondernemers is het van het grootste belang om de principes van duurzame ontwikkeling te begrijpen en erop af te stemmen. </a:t>
            </a:r>
            <a:r>
              <a:rPr lang="nl-NL" sz="2200" b="1" dirty="0">
                <a:solidFill>
                  <a:schemeClr val="dk1"/>
                </a:solidFill>
                <a:latin typeface="Playfair Display"/>
                <a:ea typeface="Playfair Display"/>
                <a:cs typeface="Playfair Display"/>
                <a:sym typeface="Playfair Display"/>
              </a:rPr>
              <a:t>SDG's bieden hen een kader </a:t>
            </a:r>
            <a:r>
              <a:rPr lang="nl-NL" sz="2200" dirty="0">
                <a:solidFill>
                  <a:schemeClr val="dk1"/>
                </a:solidFill>
                <a:latin typeface="Playfair Display"/>
                <a:ea typeface="Playfair Display"/>
                <a:cs typeface="Playfair Display"/>
                <a:sym typeface="Playfair Display"/>
              </a:rPr>
              <a:t>om dringende wereldwijde uitdagingen aan te pakken en tegelijkertijd duurzame en impactvolle oplossingen te creëren. 
Sociale ondernemers spelen een cruciale rol bij het stimuleren van positieve verandering en het bereiken van SDG's door middel van </a:t>
            </a:r>
            <a:r>
              <a:rPr lang="nl-NL" sz="2200" b="1" dirty="0">
                <a:solidFill>
                  <a:schemeClr val="dk1"/>
                </a:solidFill>
                <a:latin typeface="Playfair Display"/>
                <a:ea typeface="Playfair Display"/>
                <a:cs typeface="Playfair Display"/>
                <a:sym typeface="Playfair Display"/>
              </a:rPr>
              <a:t>innovatieve en maatschappelijk verantwoorde praktijken</a:t>
            </a:r>
            <a:r>
              <a:rPr lang="nl-NL" sz="2200" dirty="0">
                <a:solidFill>
                  <a:schemeClr val="dk1"/>
                </a:solidFill>
                <a:latin typeface="Playfair Display"/>
                <a:ea typeface="Playfair Display"/>
                <a:cs typeface="Playfair Display"/>
                <a:sym typeface="Playfair Display"/>
              </a:rPr>
              <a:t>.</a:t>
            </a:r>
            <a:endParaRPr sz="2200" b="1" dirty="0">
              <a:solidFill>
                <a:srgbClr val="0F9249"/>
              </a:solidFill>
              <a:latin typeface="Playfair Display"/>
              <a:ea typeface="Playfair Display"/>
              <a:cs typeface="Playfair Display"/>
              <a:sym typeface="Playfair Display"/>
            </a:endParaRPr>
          </a:p>
        </p:txBody>
      </p:sp>
      <p:sp>
        <p:nvSpPr>
          <p:cNvPr id="4" name="Google Shape;186;p9">
            <a:extLst>
              <a:ext uri="{FF2B5EF4-FFF2-40B4-BE49-F238E27FC236}">
                <a16:creationId xmlns:a16="http://schemas.microsoft.com/office/drawing/2014/main" id="{0AA0AF0F-03A3-E627-C545-E3F3EEC69676}"/>
              </a:ext>
            </a:extLst>
          </p:cNvPr>
          <p:cNvSpPr txBox="1"/>
          <p:nvPr/>
        </p:nvSpPr>
        <p:spPr>
          <a:xfrm>
            <a:off x="2658884" y="1638600"/>
            <a:ext cx="2529013" cy="2800575"/>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2999" b="0" i="0" u="none" strike="noStrike" cap="none" dirty="0">
                <a:solidFill>
                  <a:srgbClr val="06AC73"/>
                </a:solidFill>
                <a:latin typeface="Prata"/>
                <a:ea typeface="Prata"/>
                <a:cs typeface="Prata"/>
                <a:sym typeface="Prata"/>
              </a:rPr>
              <a:t>02</a:t>
            </a:r>
            <a:endParaRPr dirty="0"/>
          </a:p>
        </p:txBody>
      </p:sp>
      <p:sp>
        <p:nvSpPr>
          <p:cNvPr id="5" name="Google Shape;187;p9">
            <a:extLst>
              <a:ext uri="{FF2B5EF4-FFF2-40B4-BE49-F238E27FC236}">
                <a16:creationId xmlns:a16="http://schemas.microsoft.com/office/drawing/2014/main" id="{EDC54415-6E54-5608-12F6-BB7450F0F3EC}"/>
              </a:ext>
            </a:extLst>
          </p:cNvPr>
          <p:cNvSpPr txBox="1"/>
          <p:nvPr/>
        </p:nvSpPr>
        <p:spPr>
          <a:xfrm>
            <a:off x="5187897" y="2192629"/>
            <a:ext cx="8886139" cy="1692515"/>
          </a:xfrm>
          <a:prstGeom prst="rect">
            <a:avLst/>
          </a:prstGeom>
          <a:noFill/>
          <a:ln>
            <a:noFill/>
          </a:ln>
        </p:spPr>
        <p:txBody>
          <a:bodyPr spcFirstLastPara="1" wrap="square" lIns="0" tIns="0" rIns="0" bIns="0" anchor="t" anchorCtr="0">
            <a:spAutoFit/>
          </a:bodyPr>
          <a:lstStyle/>
          <a:p>
            <a:pPr lvl="0"/>
            <a:r>
              <a:rPr lang="nl-NL" sz="5499" dirty="0">
                <a:latin typeface="Playfair Display"/>
                <a:ea typeface="Playfair Display"/>
                <a:cs typeface="Playfair Display"/>
                <a:sym typeface="Playfair Display"/>
              </a:rPr>
              <a:t>Jonge sociale ondernemers 
en SDG's</a:t>
            </a:r>
            <a:endParaRPr lang="nl-NL" sz="6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1"/>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62" name="Google Shape;362;p21"/>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63" name="Google Shape;363;p21"/>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sp>
        <p:nvSpPr>
          <p:cNvPr id="364" name="Google Shape;364;p21"/>
          <p:cNvSpPr/>
          <p:nvPr/>
        </p:nvSpPr>
        <p:spPr>
          <a:xfrm>
            <a:off x="-2651888" y="7200900"/>
            <a:ext cx="5617474" cy="4114800"/>
          </a:xfrm>
          <a:custGeom>
            <a:avLst/>
            <a:gdLst/>
            <a:ahLst/>
            <a:cxnLst/>
            <a:rect l="l" t="t" r="r" b="b"/>
            <a:pathLst>
              <a:path w="5617474" h="4114800" extrusionOk="0">
                <a:moveTo>
                  <a:pt x="0" y="0"/>
                </a:moveTo>
                <a:lnTo>
                  <a:pt x="5617474" y="0"/>
                </a:lnTo>
                <a:lnTo>
                  <a:pt x="5617474"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65" name="Google Shape;365;p21"/>
          <p:cNvSpPr/>
          <p:nvPr/>
        </p:nvSpPr>
        <p:spPr>
          <a:xfrm>
            <a:off x="15734362" y="-1028700"/>
            <a:ext cx="4472609" cy="4114800"/>
          </a:xfrm>
          <a:custGeom>
            <a:avLst/>
            <a:gdLst/>
            <a:ahLst/>
            <a:cxnLst/>
            <a:rect l="l" t="t" r="r" b="b"/>
            <a:pathLst>
              <a:path w="4472609" h="4114800" extrusionOk="0">
                <a:moveTo>
                  <a:pt x="0" y="0"/>
                </a:moveTo>
                <a:lnTo>
                  <a:pt x="4472609" y="0"/>
                </a:lnTo>
                <a:lnTo>
                  <a:pt x="4472609"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366" name="Google Shape;366;p21"/>
          <p:cNvSpPr txBox="1"/>
          <p:nvPr/>
        </p:nvSpPr>
        <p:spPr>
          <a:xfrm>
            <a:off x="3270950" y="1420975"/>
            <a:ext cx="9576600" cy="646331"/>
          </a:xfrm>
          <a:prstGeom prst="rect">
            <a:avLst/>
          </a:prstGeom>
          <a:noFill/>
          <a:ln>
            <a:noFill/>
          </a:ln>
        </p:spPr>
        <p:txBody>
          <a:bodyPr spcFirstLastPara="1" wrap="square" lIns="0" tIns="0" rIns="0" bIns="0" anchor="t" anchorCtr="0">
            <a:spAutoFit/>
          </a:bodyPr>
          <a:lstStyle/>
          <a:p>
            <a:pPr lvl="0">
              <a:lnSpc>
                <a:spcPct val="140000"/>
              </a:lnSpc>
            </a:pPr>
            <a:r>
              <a:rPr lang="en-US" sz="3000" b="1" dirty="0">
                <a:solidFill>
                  <a:srgbClr val="BF1435"/>
                </a:solidFill>
                <a:latin typeface="Playfair Display"/>
                <a:ea typeface="Playfair Display"/>
                <a:cs typeface="Playfair Display"/>
                <a:sym typeface="Playfair Display"/>
              </a:rPr>
              <a:t>2.1 </a:t>
            </a:r>
            <a:r>
              <a:rPr lang="en-US" sz="3000" b="1" dirty="0">
                <a:solidFill>
                  <a:schemeClr val="tx1"/>
                </a:solidFill>
                <a:latin typeface="Playfair Display"/>
                <a:ea typeface="Playfair Display"/>
                <a:cs typeface="Playfair Display"/>
                <a:sym typeface="Playfair Display"/>
              </a:rPr>
              <a:t>Het b</a:t>
            </a:r>
            <a:r>
              <a:rPr lang="nl-NL" sz="3000" b="1" dirty="0" err="1">
                <a:solidFill>
                  <a:schemeClr val="dk1"/>
                </a:solidFill>
                <a:latin typeface="Playfair Display"/>
                <a:ea typeface="Playfair Display"/>
                <a:cs typeface="Playfair Display"/>
                <a:sym typeface="Playfair Display"/>
              </a:rPr>
              <a:t>elang</a:t>
            </a:r>
            <a:r>
              <a:rPr lang="nl-NL" sz="3000" b="1" dirty="0">
                <a:solidFill>
                  <a:schemeClr val="dk1"/>
                </a:solidFill>
                <a:latin typeface="Playfair Display"/>
                <a:ea typeface="Playfair Display"/>
                <a:cs typeface="Playfair Display"/>
                <a:sym typeface="Playfair Display"/>
              </a:rPr>
              <a:t> van SDG’s voor sociale ondernemers</a:t>
            </a:r>
            <a:endParaRPr sz="3000" dirty="0">
              <a:solidFill>
                <a:schemeClr val="dk1"/>
              </a:solidFill>
            </a:endParaRPr>
          </a:p>
        </p:txBody>
      </p:sp>
      <p:sp>
        <p:nvSpPr>
          <p:cNvPr id="368" name="Google Shape;368;p21"/>
          <p:cNvSpPr txBox="1"/>
          <p:nvPr/>
        </p:nvSpPr>
        <p:spPr>
          <a:xfrm>
            <a:off x="2271825" y="2646450"/>
            <a:ext cx="13462537" cy="5179880"/>
          </a:xfrm>
          <a:prstGeom prst="rect">
            <a:avLst/>
          </a:prstGeom>
          <a:noFill/>
          <a:ln>
            <a:noFill/>
          </a:ln>
        </p:spPr>
        <p:txBody>
          <a:bodyPr spcFirstLastPara="1" wrap="square" lIns="0" tIns="0" rIns="0" bIns="0" anchor="t" anchorCtr="0">
            <a:spAutoFit/>
          </a:bodyPr>
          <a:lstStyle/>
          <a:p>
            <a:pPr lvl="0">
              <a:lnSpc>
                <a:spcPct val="170031"/>
              </a:lnSpc>
            </a:pPr>
            <a:r>
              <a:rPr lang="en-US" sz="2200" dirty="0">
                <a:solidFill>
                  <a:schemeClr val="dk1"/>
                </a:solidFill>
                <a:latin typeface="Playfair Display"/>
                <a:ea typeface="Playfair Display"/>
                <a:cs typeface="Playfair Display"/>
                <a:sym typeface="Playfair Display"/>
              </a:rPr>
              <a:t>Grote </a:t>
            </a:r>
            <a:r>
              <a:rPr lang="en-US" sz="2200" b="1" dirty="0" err="1">
                <a:solidFill>
                  <a:srgbClr val="BF1435"/>
                </a:solidFill>
                <a:latin typeface="Playfair Display"/>
                <a:ea typeface="Playfair Display"/>
                <a:cs typeface="Playfair Display"/>
                <a:sym typeface="Playfair Display"/>
              </a:rPr>
              <a:t>wereldwijde</a:t>
            </a:r>
            <a:r>
              <a:rPr lang="en-US" sz="2200" b="1" dirty="0">
                <a:solidFill>
                  <a:srgbClr val="BF1435"/>
                </a:solidFill>
                <a:latin typeface="Playfair Display"/>
                <a:ea typeface="Playfair Display"/>
                <a:cs typeface="Playfair Display"/>
                <a:sym typeface="Playfair Display"/>
              </a:rPr>
              <a:t> </a:t>
            </a:r>
            <a:r>
              <a:rPr lang="en-US" sz="2200" b="1" dirty="0" err="1">
                <a:solidFill>
                  <a:srgbClr val="BF1435"/>
                </a:solidFill>
                <a:latin typeface="Playfair Display"/>
                <a:ea typeface="Playfair Display"/>
                <a:cs typeface="Playfair Display"/>
                <a:sym typeface="Playfair Display"/>
              </a:rPr>
              <a:t>doelen</a:t>
            </a:r>
            <a:r>
              <a:rPr lang="en-US" sz="2200" dirty="0">
                <a:solidFill>
                  <a:schemeClr val="dk1"/>
                </a:solidFill>
                <a:latin typeface="Playfair Display"/>
                <a:ea typeface="Playfair Display"/>
                <a:cs typeface="Playfair Display"/>
                <a:sym typeface="Playfair Display"/>
              </a:rPr>
              <a:t>- </a:t>
            </a:r>
            <a:r>
              <a:rPr lang="en-US" sz="2200" dirty="0" err="1">
                <a:solidFill>
                  <a:schemeClr val="dk1"/>
                </a:solidFill>
                <a:latin typeface="Playfair Display"/>
                <a:ea typeface="Playfair Display"/>
                <a:cs typeface="Playfair Display"/>
                <a:sym typeface="Playfair Display"/>
              </a:rPr>
              <a:t>grote</a:t>
            </a:r>
            <a:r>
              <a:rPr lang="en-US" sz="2200" dirty="0">
                <a:solidFill>
                  <a:schemeClr val="dk1"/>
                </a:solidFill>
                <a:latin typeface="Playfair Display"/>
                <a:ea typeface="Playfair Display"/>
                <a:cs typeface="Playfair Display"/>
                <a:sym typeface="Playfair Display"/>
              </a:rPr>
              <a:t> </a:t>
            </a:r>
            <a:r>
              <a:rPr lang="en-US" sz="2200" b="1" dirty="0" err="1">
                <a:solidFill>
                  <a:srgbClr val="0F9249"/>
                </a:solidFill>
                <a:latin typeface="Playfair Display"/>
                <a:ea typeface="Playfair Display"/>
                <a:cs typeface="Playfair Display"/>
                <a:sym typeface="Playfair Display"/>
              </a:rPr>
              <a:t>kansen</a:t>
            </a:r>
            <a:r>
              <a:rPr lang="en-US" sz="2200" dirty="0">
                <a:solidFill>
                  <a:schemeClr val="dk1"/>
                </a:solidFill>
                <a:latin typeface="Playfair Display"/>
                <a:ea typeface="Playfair Display"/>
                <a:cs typeface="Playfair Display"/>
                <a:sym typeface="Playfair Display"/>
              </a:rPr>
              <a:t> </a:t>
            </a:r>
            <a:r>
              <a:rPr lang="nl-NL" sz="2200" dirty="0">
                <a:solidFill>
                  <a:schemeClr val="dk1"/>
                </a:solidFill>
                <a:latin typeface="Playfair Display"/>
                <a:ea typeface="Playfair Display"/>
                <a:cs typeface="Playfair Display"/>
                <a:sym typeface="Playfair Display"/>
              </a:rPr>
              <a:t>voor de ideeën en creatieve energie van de jeugd</a:t>
            </a:r>
            <a:endParaRPr sz="2200" dirty="0">
              <a:solidFill>
                <a:schemeClr val="dk1"/>
              </a:solidFill>
              <a:latin typeface="Playfair Display"/>
              <a:ea typeface="Playfair Display"/>
              <a:cs typeface="Playfair Display"/>
              <a:sym typeface="Playfair Display"/>
            </a:endParaRPr>
          </a:p>
          <a:p>
            <a:pPr marL="0" lvl="0" indent="0" algn="l" rtl="0">
              <a:lnSpc>
                <a:spcPct val="170031"/>
              </a:lnSpc>
              <a:spcBef>
                <a:spcPts val="0"/>
              </a:spcBef>
              <a:spcAft>
                <a:spcPts val="0"/>
              </a:spcAft>
              <a:buNone/>
            </a:pPr>
            <a:endParaRPr sz="2200" dirty="0">
              <a:solidFill>
                <a:schemeClr val="dk1"/>
              </a:solidFill>
              <a:latin typeface="Playfair Display"/>
              <a:ea typeface="Playfair Display"/>
              <a:cs typeface="Playfair Display"/>
              <a:sym typeface="Playfair Display"/>
            </a:endParaRPr>
          </a:p>
          <a:p>
            <a:pPr marL="457200" lvl="0" indent="-381000">
              <a:lnSpc>
                <a:spcPct val="170031"/>
              </a:lnSpc>
              <a:buClr>
                <a:schemeClr val="dk1"/>
              </a:buClr>
              <a:buSzPts val="2400"/>
              <a:buFont typeface="Playfair Display"/>
              <a:buChar char="●"/>
            </a:pPr>
            <a:r>
              <a:rPr lang="nl-NL" sz="2200" dirty="0">
                <a:solidFill>
                  <a:schemeClr val="dk1"/>
                </a:solidFill>
                <a:latin typeface="Playfair Display"/>
                <a:ea typeface="Playfair Display"/>
                <a:cs typeface="Playfair Display"/>
                <a:sym typeface="Playfair Display"/>
              </a:rPr>
              <a:t>De SDG's bieden niet alleen uitdagingen maar vooral ook een veelheid aan kansen voor innovatie, groei en maatschappelijke verbetering
Het afstemmen van jouw bedrijf op de SDG's is niet alleen een trend; Het is een strategische beslissing die positieve transformaties teweeg kan brengen voor zowel jouw onderneming als de gemeenschappen die jij bedient
Door de onderlinge verbondenheid van wereldwijde uitdagingen te begrijpen en actief deel te nemen aan oplossingen, kun je bijdragen aan het opbouwen van een duurzamere en rechtvaardigere wereld.</a:t>
            </a:r>
            <a:endParaRPr sz="2200" b="1" dirty="0">
              <a:solidFill>
                <a:schemeClr val="dk1"/>
              </a:solidFill>
              <a:latin typeface="Playfair Display"/>
              <a:ea typeface="Playfair Display"/>
              <a:cs typeface="Playfair Display"/>
              <a:sym typeface="Playfair Display"/>
            </a:endParaRPr>
          </a:p>
        </p:txBody>
      </p:sp>
      <p:sp>
        <p:nvSpPr>
          <p:cNvPr id="2" name="Google Shape;300;p16">
            <a:extLst>
              <a:ext uri="{FF2B5EF4-FFF2-40B4-BE49-F238E27FC236}">
                <a16:creationId xmlns:a16="http://schemas.microsoft.com/office/drawing/2014/main" id="{57A46902-4AC2-BFAD-A28C-C751A9E052D2}"/>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2.1 Het belang van SDG’s voor sociale ondernemers</a:t>
            </a:r>
            <a:endParaRPr lang="nl-NL" sz="2900" dirty="0">
              <a:solidFill>
                <a:srgbClr val="0F924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2"/>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3">
              <a:alphaModFix/>
            </a:blip>
            <a:stretch>
              <a:fillRect l="-14265" t="-161048" r="-3278" b="-160181"/>
            </a:stretch>
          </a:blipFill>
          <a:ln>
            <a:noFill/>
          </a:ln>
        </p:spPr>
        <p:txBody>
          <a:bodyPr/>
          <a:lstStyle/>
          <a:p>
            <a:endParaRPr lang="nl-NL"/>
          </a:p>
        </p:txBody>
      </p:sp>
      <p:sp>
        <p:nvSpPr>
          <p:cNvPr id="374" name="Google Shape;374;p22"/>
          <p:cNvSpPr/>
          <p:nvPr/>
        </p:nvSpPr>
        <p:spPr>
          <a:xfrm>
            <a:off x="-1573456" y="7451288"/>
            <a:ext cx="4327228" cy="4114800"/>
          </a:xfrm>
          <a:custGeom>
            <a:avLst/>
            <a:gdLst/>
            <a:ahLst/>
            <a:cxnLst/>
            <a:rect l="l" t="t" r="r" b="b"/>
            <a:pathLst>
              <a:path w="4327228" h="4114800" extrusionOk="0">
                <a:moveTo>
                  <a:pt x="0" y="0"/>
                </a:moveTo>
                <a:lnTo>
                  <a:pt x="4327228" y="0"/>
                </a:lnTo>
                <a:lnTo>
                  <a:pt x="4327228"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75" name="Google Shape;375;p22"/>
          <p:cNvSpPr/>
          <p:nvPr/>
        </p:nvSpPr>
        <p:spPr>
          <a:xfrm>
            <a:off x="16125846" y="-1892372"/>
            <a:ext cx="3975926" cy="4114800"/>
          </a:xfrm>
          <a:custGeom>
            <a:avLst/>
            <a:gdLst/>
            <a:ahLst/>
            <a:cxnLst/>
            <a:rect l="l" t="t" r="r" b="b"/>
            <a:pathLst>
              <a:path w="3975926" h="4114800" extrusionOk="0">
                <a:moveTo>
                  <a:pt x="0" y="0"/>
                </a:moveTo>
                <a:lnTo>
                  <a:pt x="3975925" y="0"/>
                </a:lnTo>
                <a:lnTo>
                  <a:pt x="3975925"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376" name="Google Shape;376;p22"/>
          <p:cNvSpPr/>
          <p:nvPr/>
        </p:nvSpPr>
        <p:spPr>
          <a:xfrm>
            <a:off x="15363276" y="7997954"/>
            <a:ext cx="3995097" cy="4114800"/>
          </a:xfrm>
          <a:custGeom>
            <a:avLst/>
            <a:gdLst/>
            <a:ahLst/>
            <a:cxnLst/>
            <a:rect l="l" t="t" r="r" b="b"/>
            <a:pathLst>
              <a:path w="3995097" h="4114800" extrusionOk="0">
                <a:moveTo>
                  <a:pt x="0" y="0"/>
                </a:moveTo>
                <a:lnTo>
                  <a:pt x="3995096" y="0"/>
                </a:lnTo>
                <a:lnTo>
                  <a:pt x="3995096"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77" name="Google Shape;377;p22"/>
          <p:cNvSpPr txBox="1"/>
          <p:nvPr/>
        </p:nvSpPr>
        <p:spPr>
          <a:xfrm>
            <a:off x="2384250" y="2748250"/>
            <a:ext cx="5540550" cy="4185761"/>
          </a:xfrm>
          <a:prstGeom prst="rect">
            <a:avLst/>
          </a:prstGeom>
          <a:noFill/>
          <a:ln>
            <a:noFill/>
          </a:ln>
        </p:spPr>
        <p:txBody>
          <a:bodyPr spcFirstLastPara="1" wrap="square" lIns="0" tIns="0" rIns="0" bIns="0" anchor="t" anchorCtr="0">
            <a:spAutoFit/>
          </a:bodyPr>
          <a:lstStyle/>
          <a:p>
            <a:pPr lvl="0" algn="just">
              <a:lnSpc>
                <a:spcPct val="170031"/>
              </a:lnSpc>
            </a:pPr>
            <a:r>
              <a:rPr lang="en-US" sz="2000" b="1" dirty="0" err="1">
                <a:solidFill>
                  <a:srgbClr val="0F9249"/>
                </a:solidFill>
                <a:latin typeface="Playfair Display"/>
                <a:ea typeface="Playfair Display"/>
                <a:cs typeface="Playfair Display"/>
                <a:sym typeface="Playfair Display"/>
              </a:rPr>
              <a:t>Doelgerichte</a:t>
            </a:r>
            <a:r>
              <a:rPr lang="en-US" sz="2000" b="1" dirty="0">
                <a:solidFill>
                  <a:srgbClr val="0F9249"/>
                </a:solidFill>
                <a:latin typeface="Playfair Display"/>
                <a:ea typeface="Playfair Display"/>
                <a:cs typeface="Playfair Display"/>
                <a:sym typeface="Playfair Display"/>
              </a:rPr>
              <a:t> impact</a:t>
            </a:r>
            <a:r>
              <a:rPr lang="en-US" sz="2000" dirty="0">
                <a:solidFill>
                  <a:schemeClr val="dk1"/>
                </a:solidFill>
                <a:latin typeface="Playfair Display"/>
                <a:ea typeface="Playfair Display"/>
                <a:cs typeface="Playfair Display"/>
                <a:sym typeface="Playfair Display"/>
              </a:rPr>
              <a:t>: </a:t>
            </a:r>
            <a:r>
              <a:rPr lang="nl-NL" sz="2000" dirty="0">
                <a:solidFill>
                  <a:schemeClr val="dk1"/>
                </a:solidFill>
                <a:latin typeface="Playfair Display"/>
                <a:ea typeface="Playfair Display"/>
                <a:cs typeface="Playfair Display"/>
                <a:sym typeface="Playfair Display"/>
              </a:rPr>
              <a:t>De SDG's bieden een richtlijn voor het aanpakken van enkele van 's werelds meest urgente problemen, van armoede en ongelijkheid tot klimaatverandering. Door jouw bedrijf af te stemmen op specifieke SDG's, draag je bij aan een collectieve wereldwijde inspanning om positieve verandering teweeg te brengen en levens te verbeteren.</a:t>
            </a:r>
            <a:endParaRPr sz="2000" b="1" dirty="0">
              <a:solidFill>
                <a:srgbClr val="0F9249"/>
              </a:solidFill>
              <a:latin typeface="Playfair Display"/>
              <a:ea typeface="Playfair Display"/>
              <a:cs typeface="Playfair Display"/>
              <a:sym typeface="Playfair Display"/>
            </a:endParaRPr>
          </a:p>
        </p:txBody>
      </p:sp>
      <p:sp>
        <p:nvSpPr>
          <p:cNvPr id="379" name="Google Shape;379;p22"/>
          <p:cNvSpPr txBox="1"/>
          <p:nvPr/>
        </p:nvSpPr>
        <p:spPr>
          <a:xfrm>
            <a:off x="8711850" y="2748249"/>
            <a:ext cx="5540550" cy="4185761"/>
          </a:xfrm>
          <a:prstGeom prst="rect">
            <a:avLst/>
          </a:prstGeom>
          <a:noFill/>
          <a:ln>
            <a:noFill/>
          </a:ln>
        </p:spPr>
        <p:txBody>
          <a:bodyPr spcFirstLastPara="1" wrap="square" lIns="0" tIns="0" rIns="0" bIns="0" anchor="t" anchorCtr="0">
            <a:spAutoFit/>
          </a:bodyPr>
          <a:lstStyle/>
          <a:p>
            <a:pPr lvl="0" algn="just">
              <a:lnSpc>
                <a:spcPct val="170031"/>
              </a:lnSpc>
            </a:pPr>
            <a:r>
              <a:rPr lang="en-US" sz="2000" b="1" dirty="0">
                <a:solidFill>
                  <a:srgbClr val="BF1435"/>
                </a:solidFill>
                <a:latin typeface="Playfair Display"/>
                <a:ea typeface="Playfair Display"/>
                <a:cs typeface="Playfair Display"/>
                <a:sym typeface="Playfair Display"/>
              </a:rPr>
              <a:t>Kansen in de </a:t>
            </a:r>
            <a:r>
              <a:rPr lang="en-US" sz="2000" b="1" dirty="0" err="1">
                <a:solidFill>
                  <a:srgbClr val="BF1435"/>
                </a:solidFill>
                <a:latin typeface="Playfair Display"/>
                <a:ea typeface="Playfair Display"/>
                <a:cs typeface="Playfair Display"/>
                <a:sym typeface="Playfair Display"/>
              </a:rPr>
              <a:t>markt</a:t>
            </a:r>
            <a:r>
              <a:rPr lang="en-US" sz="2000" b="1" dirty="0">
                <a:solidFill>
                  <a:srgbClr val="BF1435"/>
                </a:solidFill>
                <a:latin typeface="Playfair Display"/>
                <a:ea typeface="Playfair Display"/>
                <a:cs typeface="Playfair Display"/>
                <a:sym typeface="Playfair Display"/>
              </a:rPr>
              <a:t>:</a:t>
            </a:r>
            <a:r>
              <a:rPr lang="en-US" sz="2000" dirty="0">
                <a:solidFill>
                  <a:schemeClr val="dk1"/>
                </a:solidFill>
                <a:latin typeface="Playfair Display"/>
                <a:ea typeface="Playfair Display"/>
                <a:cs typeface="Playfair Display"/>
                <a:sym typeface="Playfair Display"/>
              </a:rPr>
              <a:t> </a:t>
            </a:r>
            <a:r>
              <a:rPr lang="nl-NL" sz="2000" dirty="0">
                <a:solidFill>
                  <a:schemeClr val="dk1"/>
                </a:solidFill>
                <a:latin typeface="Playfair Display"/>
                <a:ea typeface="Playfair Display"/>
                <a:cs typeface="Playfair Display"/>
                <a:sym typeface="Playfair Display"/>
              </a:rPr>
              <a:t>Consumenten zijn steeds meer op zoek naar producten en diensten die aansluiten bij hun waarden zoals duurzaamheid en sociale verantwoordelijkheid. Afstemming op de SDG's spreekt niet alleen een sociaal bewuste consumentengroep aan maar kan ook nieuwe marktkansen openen en de reputatie van jouw merk verbeteren</a:t>
            </a:r>
            <a:r>
              <a:rPr lang="en-US" sz="2000" dirty="0">
                <a:solidFill>
                  <a:schemeClr val="dk1"/>
                </a:solidFill>
                <a:latin typeface="Playfair Display"/>
                <a:ea typeface="Playfair Display"/>
                <a:cs typeface="Playfair Display"/>
                <a:sym typeface="Playfair Display"/>
              </a:rPr>
              <a:t>.</a:t>
            </a:r>
            <a:endParaRPr sz="2000" b="1" dirty="0">
              <a:solidFill>
                <a:srgbClr val="0F9249"/>
              </a:solidFill>
              <a:latin typeface="Playfair Display"/>
              <a:ea typeface="Playfair Display"/>
              <a:cs typeface="Playfair Display"/>
              <a:sym typeface="Playfair Display"/>
            </a:endParaRPr>
          </a:p>
        </p:txBody>
      </p:sp>
      <p:sp>
        <p:nvSpPr>
          <p:cNvPr id="380" name="Google Shape;380;p22"/>
          <p:cNvSpPr txBox="1"/>
          <p:nvPr/>
        </p:nvSpPr>
        <p:spPr>
          <a:xfrm>
            <a:off x="2336700" y="1413950"/>
            <a:ext cx="12750300" cy="575542"/>
          </a:xfrm>
          <a:prstGeom prst="rect">
            <a:avLst/>
          </a:prstGeom>
          <a:noFill/>
          <a:ln>
            <a:noFill/>
          </a:ln>
        </p:spPr>
        <p:txBody>
          <a:bodyPr spcFirstLastPara="1" wrap="square" lIns="0" tIns="0" rIns="0" bIns="0" anchor="t" anchorCtr="0">
            <a:spAutoFit/>
          </a:bodyPr>
          <a:lstStyle/>
          <a:p>
            <a:pPr lvl="0">
              <a:lnSpc>
                <a:spcPct val="170031"/>
              </a:lnSpc>
            </a:pPr>
            <a:r>
              <a:rPr lang="nl-NL" sz="2200" dirty="0">
                <a:solidFill>
                  <a:schemeClr val="dk1"/>
                </a:solidFill>
                <a:latin typeface="Playfair Display"/>
                <a:ea typeface="Playfair Display"/>
                <a:cs typeface="Playfair Display"/>
                <a:sym typeface="Playfair Display"/>
              </a:rPr>
              <a:t>Redenen om te overwegen om de SDG's te integreren in jouw ondernemersinspanningen:</a:t>
            </a:r>
            <a:endParaRPr sz="2200" dirty="0">
              <a:solidFill>
                <a:schemeClr val="dk1"/>
              </a:solidFill>
              <a:latin typeface="Playfair Display"/>
              <a:ea typeface="Playfair Display"/>
              <a:cs typeface="Playfair Display"/>
              <a:sym typeface="Playfair Display"/>
            </a:endParaRPr>
          </a:p>
        </p:txBody>
      </p:sp>
      <p:sp>
        <p:nvSpPr>
          <p:cNvPr id="3" name="Google Shape;300;p16">
            <a:extLst>
              <a:ext uri="{FF2B5EF4-FFF2-40B4-BE49-F238E27FC236}">
                <a16:creationId xmlns:a16="http://schemas.microsoft.com/office/drawing/2014/main" id="{5F2286EA-C3FD-E32E-50FF-EDBD6F77048E}"/>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2.1 Het belang van SDG’s voor sociale ondernemers</a:t>
            </a:r>
            <a:endParaRPr lang="nl-NL" sz="2900" dirty="0">
              <a:solidFill>
                <a:srgbClr val="0F924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86" name="Google Shape;386;p23"/>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87" name="Google Shape;387;p2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sp>
        <p:nvSpPr>
          <p:cNvPr id="388" name="Google Shape;388;p23"/>
          <p:cNvSpPr/>
          <p:nvPr/>
        </p:nvSpPr>
        <p:spPr>
          <a:xfrm>
            <a:off x="-895563" y="7816154"/>
            <a:ext cx="4278147" cy="4114800"/>
          </a:xfrm>
          <a:custGeom>
            <a:avLst/>
            <a:gdLst/>
            <a:ahLst/>
            <a:cxnLst/>
            <a:rect l="l" t="t" r="r" b="b"/>
            <a:pathLst>
              <a:path w="4278147" h="4114800" extrusionOk="0">
                <a:moveTo>
                  <a:pt x="0" y="0"/>
                </a:moveTo>
                <a:lnTo>
                  <a:pt x="4278148" y="0"/>
                </a:lnTo>
                <a:lnTo>
                  <a:pt x="4278148"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389" name="Google Shape;389;p23"/>
          <p:cNvSpPr txBox="1"/>
          <p:nvPr/>
        </p:nvSpPr>
        <p:spPr>
          <a:xfrm>
            <a:off x="2599625" y="5488500"/>
            <a:ext cx="13432200" cy="2302169"/>
          </a:xfrm>
          <a:prstGeom prst="rect">
            <a:avLst/>
          </a:prstGeom>
          <a:noFill/>
          <a:ln>
            <a:noFill/>
          </a:ln>
        </p:spPr>
        <p:txBody>
          <a:bodyPr spcFirstLastPara="1" wrap="square" lIns="0" tIns="0" rIns="0" bIns="0" anchor="t" anchorCtr="0">
            <a:spAutoFit/>
          </a:bodyPr>
          <a:lstStyle/>
          <a:p>
            <a:pPr lvl="0">
              <a:lnSpc>
                <a:spcPct val="170031"/>
              </a:lnSpc>
            </a:pPr>
            <a:r>
              <a:rPr lang="nl-NL" sz="2200" dirty="0">
                <a:solidFill>
                  <a:schemeClr val="dk1"/>
                </a:solidFill>
                <a:latin typeface="Playfair Display"/>
                <a:ea typeface="Playfair Display"/>
                <a:cs typeface="Playfair Display"/>
                <a:sym typeface="Playfair Display"/>
              </a:rPr>
              <a:t>Kortom het antwoord op de vraag </a:t>
            </a:r>
            <a:r>
              <a:rPr lang="nl-NL" sz="2200" b="1" dirty="0">
                <a:solidFill>
                  <a:srgbClr val="0F9249"/>
                </a:solidFill>
                <a:latin typeface="Playfair Display"/>
                <a:ea typeface="Playfair Display"/>
                <a:cs typeface="Playfair Display"/>
                <a:sym typeface="Playfair Display"/>
              </a:rPr>
              <a:t>“Waarom” :</a:t>
            </a:r>
          </a:p>
          <a:p>
            <a:pPr marL="457200" lvl="0" indent="-381000">
              <a:lnSpc>
                <a:spcPct val="170031"/>
              </a:lnSpc>
              <a:buClr>
                <a:schemeClr val="dk1"/>
              </a:buClr>
              <a:buSzPts val="2400"/>
              <a:buFont typeface="Playfair Display"/>
              <a:buChar char="●"/>
            </a:pPr>
            <a:r>
              <a:rPr lang="nl-NL" sz="2200" dirty="0">
                <a:solidFill>
                  <a:schemeClr val="dk1"/>
                </a:solidFill>
                <a:latin typeface="Playfair Display"/>
                <a:ea typeface="Playfair Display"/>
                <a:cs typeface="Playfair Display"/>
                <a:sym typeface="Playfair Display"/>
              </a:rPr>
              <a:t>om </a:t>
            </a:r>
            <a:r>
              <a:rPr lang="nl-NL" sz="2200" b="1" dirty="0">
                <a:solidFill>
                  <a:schemeClr val="dk1"/>
                </a:solidFill>
                <a:latin typeface="Playfair Display"/>
                <a:ea typeface="Playfair Display"/>
                <a:cs typeface="Playfair Display"/>
                <a:sym typeface="Playfair Display"/>
              </a:rPr>
              <a:t>beter voorbereid te zijn op het vinden van een baan </a:t>
            </a:r>
            <a:r>
              <a:rPr lang="nl-NL" sz="2200" dirty="0">
                <a:solidFill>
                  <a:schemeClr val="dk1"/>
                </a:solidFill>
                <a:latin typeface="Playfair Display"/>
                <a:ea typeface="Playfair Display"/>
                <a:cs typeface="Playfair Display"/>
                <a:sym typeface="Playfair Display"/>
              </a:rPr>
              <a:t>of om </a:t>
            </a:r>
            <a:r>
              <a:rPr lang="nl-NL" sz="2200" b="1" dirty="0">
                <a:solidFill>
                  <a:schemeClr val="dk1"/>
                </a:solidFill>
                <a:latin typeface="Playfair Display"/>
                <a:ea typeface="Playfair Display"/>
                <a:cs typeface="Playfair Display"/>
                <a:sym typeface="Playfair Display"/>
              </a:rPr>
              <a:t>zelfstandig ondernemerschap als optie </a:t>
            </a:r>
            <a:r>
              <a:rPr lang="nl-NL" sz="2200" dirty="0">
                <a:solidFill>
                  <a:schemeClr val="dk1"/>
                </a:solidFill>
                <a:latin typeface="Playfair Display"/>
                <a:ea typeface="Playfair Display"/>
                <a:cs typeface="Playfair Display"/>
                <a:sym typeface="Playfair Display"/>
              </a:rPr>
              <a:t>voor de toekomst te overwegen</a:t>
            </a:r>
          </a:p>
          <a:p>
            <a:pPr marL="457200" lvl="0" indent="-381000">
              <a:lnSpc>
                <a:spcPct val="170031"/>
              </a:lnSpc>
              <a:buClr>
                <a:schemeClr val="dk1"/>
              </a:buClr>
              <a:buSzPts val="2400"/>
              <a:buFont typeface="Playfair Display"/>
              <a:buChar char="●"/>
            </a:pPr>
            <a:r>
              <a:rPr lang="nl-NL" sz="2200" dirty="0">
                <a:solidFill>
                  <a:schemeClr val="dk1"/>
                </a:solidFill>
                <a:latin typeface="Playfair Display"/>
                <a:ea typeface="Playfair Display"/>
                <a:cs typeface="Playfair Display"/>
                <a:sym typeface="Playfair Display"/>
              </a:rPr>
              <a:t>Omdat je </a:t>
            </a:r>
            <a:r>
              <a:rPr lang="nl-NL" sz="2200" b="1" dirty="0">
                <a:solidFill>
                  <a:schemeClr val="dk1"/>
                </a:solidFill>
                <a:latin typeface="Playfair Display"/>
                <a:ea typeface="Playfair Display"/>
                <a:cs typeface="Playfair Display"/>
                <a:sym typeface="Playfair Display"/>
              </a:rPr>
              <a:t>wereldwijde doelen </a:t>
            </a:r>
            <a:r>
              <a:rPr lang="nl-NL" sz="2200" dirty="0">
                <a:solidFill>
                  <a:schemeClr val="dk1"/>
                </a:solidFill>
                <a:latin typeface="Playfair Display"/>
                <a:ea typeface="Playfair Display"/>
                <a:cs typeface="Playfair Display"/>
                <a:sym typeface="Playfair Display"/>
              </a:rPr>
              <a:t>kunt combineren met jouw gemeenschap en </a:t>
            </a:r>
            <a:r>
              <a:rPr lang="nl-NL" sz="2200" b="1" dirty="0">
                <a:solidFill>
                  <a:schemeClr val="dk1"/>
                </a:solidFill>
                <a:latin typeface="Playfair Display"/>
                <a:ea typeface="Playfair Display"/>
                <a:cs typeface="Playfair Display"/>
                <a:sym typeface="Playfair Display"/>
              </a:rPr>
              <a:t>persoonlijke voordelen.</a:t>
            </a:r>
          </a:p>
        </p:txBody>
      </p:sp>
      <p:sp>
        <p:nvSpPr>
          <p:cNvPr id="391" name="Google Shape;391;p23"/>
          <p:cNvSpPr txBox="1"/>
          <p:nvPr/>
        </p:nvSpPr>
        <p:spPr>
          <a:xfrm>
            <a:off x="2599625" y="1188700"/>
            <a:ext cx="5875200" cy="3662541"/>
          </a:xfrm>
          <a:prstGeom prst="rect">
            <a:avLst/>
          </a:prstGeom>
          <a:noFill/>
          <a:ln>
            <a:noFill/>
          </a:ln>
        </p:spPr>
        <p:txBody>
          <a:bodyPr spcFirstLastPara="1" wrap="square" lIns="0" tIns="0" rIns="0" bIns="0" anchor="t" anchorCtr="0">
            <a:spAutoFit/>
          </a:bodyPr>
          <a:lstStyle/>
          <a:p>
            <a:pPr lvl="0">
              <a:lnSpc>
                <a:spcPct val="170031"/>
              </a:lnSpc>
            </a:pPr>
            <a:r>
              <a:rPr lang="nl-NL" sz="2000" b="1" dirty="0">
                <a:solidFill>
                  <a:srgbClr val="0B7687"/>
                </a:solidFill>
                <a:latin typeface="Playfair Display"/>
                <a:ea typeface="Playfair Display"/>
                <a:cs typeface="Playfair Display"/>
                <a:sym typeface="Playfair Display"/>
              </a:rPr>
              <a:t>Partnerschappen en samenwerkingen:</a:t>
            </a:r>
          </a:p>
          <a:p>
            <a:pPr lvl="0" algn="just">
              <a:lnSpc>
                <a:spcPct val="170031"/>
              </a:lnSpc>
            </a:pPr>
            <a:r>
              <a:rPr lang="nl-NL" sz="2000" dirty="0">
                <a:solidFill>
                  <a:schemeClr val="dk1"/>
                </a:solidFill>
                <a:latin typeface="Playfair Display"/>
                <a:ea typeface="Playfair Display"/>
                <a:cs typeface="Playfair Display"/>
                <a:sym typeface="Playfair Display"/>
              </a:rPr>
              <a:t>Afstemmen op de SDG's kan partnerschappen met gelijkgestemde organisaties vergemakkelijken zowel lokaal als wereldwijd. Gezamenlijke inspanningen vergroten de impact en creëren een netwerk van ondersteuning, middelen en expertise dat de groei van je bedrijf kan versnellen.</a:t>
            </a:r>
            <a:endParaRPr lang="nl-NL" sz="2000" b="1" dirty="0">
              <a:solidFill>
                <a:srgbClr val="0F9249"/>
              </a:solidFill>
              <a:latin typeface="Playfair Display"/>
              <a:ea typeface="Playfair Display"/>
              <a:cs typeface="Playfair Display"/>
              <a:sym typeface="Playfair Display"/>
            </a:endParaRPr>
          </a:p>
        </p:txBody>
      </p:sp>
      <p:sp>
        <p:nvSpPr>
          <p:cNvPr id="392" name="Google Shape;392;p23"/>
          <p:cNvSpPr txBox="1"/>
          <p:nvPr/>
        </p:nvSpPr>
        <p:spPr>
          <a:xfrm>
            <a:off x="9470000" y="1188700"/>
            <a:ext cx="5875200" cy="3662541"/>
          </a:xfrm>
          <a:prstGeom prst="rect">
            <a:avLst/>
          </a:prstGeom>
          <a:noFill/>
          <a:ln>
            <a:noFill/>
          </a:ln>
        </p:spPr>
        <p:txBody>
          <a:bodyPr spcFirstLastPara="1" wrap="square" lIns="0" tIns="0" rIns="0" bIns="0" anchor="t" anchorCtr="0">
            <a:spAutoFit/>
          </a:bodyPr>
          <a:lstStyle/>
          <a:p>
            <a:pPr lvl="0">
              <a:lnSpc>
                <a:spcPct val="170031"/>
              </a:lnSpc>
            </a:pPr>
            <a:r>
              <a:rPr lang="nl-NL" sz="2000" b="1" dirty="0">
                <a:solidFill>
                  <a:srgbClr val="FF9900"/>
                </a:solidFill>
                <a:latin typeface="Playfair Display"/>
                <a:ea typeface="Playfair Display"/>
                <a:cs typeface="Playfair Display"/>
                <a:sym typeface="Playfair Display"/>
              </a:rPr>
              <a:t>Innovatie en aanpassingsvermogen:</a:t>
            </a:r>
            <a:r>
              <a:rPr lang="nl-NL" sz="2000" dirty="0">
                <a:solidFill>
                  <a:schemeClr val="dk1"/>
                </a:solidFill>
                <a:latin typeface="Playfair Display"/>
                <a:ea typeface="Playfair Display"/>
                <a:cs typeface="Playfair Display"/>
                <a:sym typeface="Playfair Display"/>
              </a:rPr>
              <a:t> </a:t>
            </a:r>
          </a:p>
          <a:p>
            <a:pPr lvl="0" algn="just">
              <a:lnSpc>
                <a:spcPct val="170031"/>
              </a:lnSpc>
            </a:pPr>
            <a:r>
              <a:rPr lang="nl-NL" sz="2000" dirty="0">
                <a:solidFill>
                  <a:schemeClr val="dk1"/>
                </a:solidFill>
                <a:latin typeface="Playfair Display"/>
                <a:ea typeface="Playfair Display"/>
                <a:cs typeface="Playfair Display"/>
                <a:sym typeface="Playfair Display"/>
              </a:rPr>
              <a:t>SDG's moedigen innovatief denken en probleemoplossing aan. Door wereldwijde uitdagingen aan te pakken, cultiveer je een cultuur van innovatie binnen jouw bedrijf, waardoor je je kunt aanpassen en veerkrachtig bent als de omstandigheden veranderen.</a:t>
            </a:r>
            <a:endParaRPr lang="nl-NL" sz="2000" b="1" dirty="0">
              <a:solidFill>
                <a:srgbClr val="0F9249"/>
              </a:solidFill>
              <a:latin typeface="Playfair Display"/>
              <a:ea typeface="Playfair Display"/>
              <a:cs typeface="Playfair Display"/>
              <a:sym typeface="Playfair Display"/>
            </a:endParaRPr>
          </a:p>
        </p:txBody>
      </p:sp>
      <p:sp>
        <p:nvSpPr>
          <p:cNvPr id="3" name="Google Shape;300;p16">
            <a:extLst>
              <a:ext uri="{FF2B5EF4-FFF2-40B4-BE49-F238E27FC236}">
                <a16:creationId xmlns:a16="http://schemas.microsoft.com/office/drawing/2014/main" id="{8310BFBC-6FCE-FD0C-E48C-66BECFE9B0B6}"/>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2.1 Het belang van SDG’s voor sociale ondernemers</a:t>
            </a:r>
            <a:endParaRPr lang="nl-NL" sz="2900" dirty="0">
              <a:solidFill>
                <a:srgbClr val="0F924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4"/>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398" name="Google Shape;398;p24"/>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399" name="Google Shape;399;p24"/>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00" name="Google Shape;400;p24"/>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01" name="Google Shape;401;p24"/>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402" name="Google Shape;402;p24"/>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
        <p:nvSpPr>
          <p:cNvPr id="403" name="Google Shape;403;p24"/>
          <p:cNvSpPr txBox="1"/>
          <p:nvPr/>
        </p:nvSpPr>
        <p:spPr>
          <a:xfrm>
            <a:off x="3355625" y="1315125"/>
            <a:ext cx="10316832" cy="646331"/>
          </a:xfrm>
          <a:prstGeom prst="rect">
            <a:avLst/>
          </a:prstGeom>
          <a:noFill/>
          <a:ln>
            <a:noFill/>
          </a:ln>
        </p:spPr>
        <p:txBody>
          <a:bodyPr spcFirstLastPara="1" wrap="square" lIns="0" tIns="0" rIns="0" bIns="0" anchor="t" anchorCtr="0">
            <a:spAutoFit/>
          </a:bodyPr>
          <a:lstStyle/>
          <a:p>
            <a:pPr lvl="0">
              <a:lnSpc>
                <a:spcPct val="140000"/>
              </a:lnSpc>
            </a:pPr>
            <a:r>
              <a:rPr lang="en-US" sz="3000" b="1" dirty="0">
                <a:solidFill>
                  <a:srgbClr val="BF1435"/>
                </a:solidFill>
                <a:latin typeface="Playfair Display"/>
                <a:ea typeface="Playfair Display"/>
                <a:cs typeface="Playfair Display"/>
                <a:sym typeface="Playfair Display"/>
              </a:rPr>
              <a:t>2.2  </a:t>
            </a:r>
            <a:r>
              <a:rPr lang="nl-NL" sz="3000" b="1" dirty="0">
                <a:solidFill>
                  <a:schemeClr val="dk1"/>
                </a:solidFill>
                <a:latin typeface="Playfair Display"/>
                <a:ea typeface="Playfair Display"/>
                <a:cs typeface="Playfair Display"/>
                <a:sym typeface="Playfair Display"/>
              </a:rPr>
              <a:t>Hoe moeten sociale ondernemers SDG's benaderen?</a:t>
            </a:r>
            <a:endParaRPr sz="3000" dirty="0">
              <a:solidFill>
                <a:schemeClr val="dk1"/>
              </a:solidFill>
            </a:endParaRPr>
          </a:p>
        </p:txBody>
      </p:sp>
      <p:sp>
        <p:nvSpPr>
          <p:cNvPr id="2" name="Google Shape;300;p16">
            <a:extLst>
              <a:ext uri="{FF2B5EF4-FFF2-40B4-BE49-F238E27FC236}">
                <a16:creationId xmlns:a16="http://schemas.microsoft.com/office/drawing/2014/main" id="{49019B78-00CD-74D1-319F-B1DE05DD85AA}"/>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2.2 Hoe moeten sociale ondernemers SDG’s benaderen</a:t>
            </a:r>
            <a:endParaRPr lang="nl-NL" sz="2900" dirty="0">
              <a:solidFill>
                <a:srgbClr val="0F9249"/>
              </a:solidFill>
            </a:endParaRPr>
          </a:p>
        </p:txBody>
      </p:sp>
      <p:sp>
        <p:nvSpPr>
          <p:cNvPr id="4" name="Google Shape;221;p12">
            <a:extLst>
              <a:ext uri="{FF2B5EF4-FFF2-40B4-BE49-F238E27FC236}">
                <a16:creationId xmlns:a16="http://schemas.microsoft.com/office/drawing/2014/main" id="{F112B414-5CCB-A25A-C356-B87C38EC3336}"/>
              </a:ext>
            </a:extLst>
          </p:cNvPr>
          <p:cNvSpPr txBox="1"/>
          <p:nvPr/>
        </p:nvSpPr>
        <p:spPr>
          <a:xfrm>
            <a:off x="3103125" y="3291114"/>
            <a:ext cx="10966800" cy="1883593"/>
          </a:xfrm>
          <a:prstGeom prst="rect">
            <a:avLst/>
          </a:prstGeom>
          <a:noFill/>
          <a:ln>
            <a:noFill/>
          </a:ln>
        </p:spPr>
        <p:txBody>
          <a:bodyPr spcFirstLastPara="1" wrap="square" lIns="0" tIns="0" rIns="0" bIns="0" anchor="t" anchorCtr="0">
            <a:spAutoFit/>
          </a:bodyPr>
          <a:lstStyle/>
          <a:p>
            <a:pPr lvl="0">
              <a:lnSpc>
                <a:spcPct val="170031"/>
              </a:lnSpc>
            </a:pPr>
            <a:r>
              <a:rPr lang="nl-NL" sz="2400" b="1" dirty="0">
                <a:solidFill>
                  <a:srgbClr val="0F9249"/>
                </a:solidFill>
                <a:latin typeface="Playfair Display"/>
                <a:ea typeface="Playfair Display"/>
                <a:cs typeface="Playfair Display"/>
                <a:sym typeface="Playfair Display"/>
              </a:rPr>
              <a:t>Denk na over het volgende</a:t>
            </a:r>
            <a:r>
              <a:rPr lang="en-US" sz="2400" b="1" dirty="0">
                <a:solidFill>
                  <a:srgbClr val="0F9249"/>
                </a:solidFill>
                <a:latin typeface="Playfair Display"/>
                <a:ea typeface="Playfair Display"/>
                <a:cs typeface="Playfair Display"/>
                <a:sym typeface="Playfair Display"/>
              </a:rPr>
              <a:t>: </a:t>
            </a:r>
            <a:endParaRPr sz="2199" i="1" dirty="0">
              <a:latin typeface="Playfair Display"/>
              <a:ea typeface="Playfair Display"/>
              <a:cs typeface="Playfair Display"/>
              <a:sym typeface="Playfair Display"/>
            </a:endParaRPr>
          </a:p>
          <a:p>
            <a:pPr lvl="0">
              <a:lnSpc>
                <a:spcPct val="170031"/>
              </a:lnSpc>
            </a:pPr>
            <a:r>
              <a:rPr lang="nl-NL" sz="2400" i="1" dirty="0">
                <a:solidFill>
                  <a:schemeClr val="dk1"/>
                </a:solidFill>
                <a:latin typeface="Playfair Display"/>
                <a:ea typeface="Playfair Display"/>
                <a:cs typeface="Playfair Display"/>
                <a:sym typeface="Playfair Display"/>
              </a:rPr>
              <a:t>Als ik de macht had, welk wereldwijd probleem zou ik dan oplossen, en hoe zou het mij en anderen helpen?</a:t>
            </a:r>
            <a:endParaRPr lang="nl-NL" sz="2400" dirty="0">
              <a:solidFill>
                <a:schemeClr val="dk1"/>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5"/>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11" name="Google Shape;411;p25"/>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412" name="Google Shape;412;p25"/>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13" name="Google Shape;413;p2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414" name="Google Shape;414;p25"/>
          <p:cNvSpPr/>
          <p:nvPr/>
        </p:nvSpPr>
        <p:spPr>
          <a:xfrm>
            <a:off x="0" y="-111125"/>
            <a:ext cx="2697216" cy="4114800"/>
          </a:xfrm>
          <a:custGeom>
            <a:avLst/>
            <a:gdLst/>
            <a:ahLst/>
            <a:cxnLst/>
            <a:rect l="l" t="t" r="r" b="b"/>
            <a:pathLst>
              <a:path w="2697216" h="4114800" extrusionOk="0">
                <a:moveTo>
                  <a:pt x="0" y="0"/>
                </a:moveTo>
                <a:lnTo>
                  <a:pt x="2697216" y="0"/>
                </a:lnTo>
                <a:lnTo>
                  <a:pt x="2697216"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415" name="Google Shape;415;p25"/>
          <p:cNvSpPr txBox="1"/>
          <p:nvPr/>
        </p:nvSpPr>
        <p:spPr>
          <a:xfrm>
            <a:off x="3449175" y="1357700"/>
            <a:ext cx="13241400" cy="1255728"/>
          </a:xfrm>
          <a:prstGeom prst="rect">
            <a:avLst/>
          </a:prstGeom>
          <a:noFill/>
          <a:ln>
            <a:noFill/>
          </a:ln>
        </p:spPr>
        <p:txBody>
          <a:bodyPr spcFirstLastPara="1" wrap="square" lIns="0" tIns="0" rIns="0" bIns="0" anchor="t" anchorCtr="0">
            <a:spAutoFit/>
          </a:bodyPr>
          <a:lstStyle/>
          <a:p>
            <a:pPr lvl="0">
              <a:lnSpc>
                <a:spcPct val="170031"/>
              </a:lnSpc>
            </a:pPr>
            <a:r>
              <a:rPr lang="nl-NL" sz="2400" dirty="0">
                <a:latin typeface="Playfair Display"/>
                <a:ea typeface="Playfair Display"/>
                <a:cs typeface="Playfair Display"/>
                <a:sym typeface="Playfair Display"/>
              </a:rPr>
              <a:t>De afstemming op de SDG's biedt een robuust kader voor sociale ondernemers om hun passie en inspanningen te kanaliseren naar het bereiken van </a:t>
            </a:r>
            <a:r>
              <a:rPr lang="nl-NL" sz="2400" b="1" dirty="0">
                <a:latin typeface="Playfair Display"/>
                <a:ea typeface="Playfair Display"/>
                <a:cs typeface="Playfair Display"/>
                <a:sym typeface="Playfair Display"/>
              </a:rPr>
              <a:t>zinvolle en impactvolle resultaten</a:t>
            </a:r>
            <a:r>
              <a:rPr lang="nl-NL" sz="2400" dirty="0">
                <a:latin typeface="Playfair Display"/>
                <a:ea typeface="Playfair Display"/>
                <a:cs typeface="Playfair Display"/>
                <a:sym typeface="Playfair Display"/>
              </a:rPr>
              <a:t>.</a:t>
            </a:r>
            <a:endParaRPr sz="2400" b="1" dirty="0"/>
          </a:p>
        </p:txBody>
      </p:sp>
      <p:sp>
        <p:nvSpPr>
          <p:cNvPr id="417" name="Google Shape;417;p25"/>
          <p:cNvSpPr txBox="1"/>
          <p:nvPr/>
        </p:nvSpPr>
        <p:spPr>
          <a:xfrm>
            <a:off x="7097974" y="3459625"/>
            <a:ext cx="4774711" cy="3553473"/>
          </a:xfrm>
          <a:prstGeom prst="rect">
            <a:avLst/>
          </a:prstGeom>
          <a:noFill/>
          <a:ln>
            <a:noFill/>
          </a:ln>
        </p:spPr>
        <p:txBody>
          <a:bodyPr spcFirstLastPara="1" wrap="square" lIns="0" tIns="0" rIns="0" bIns="0" anchor="t" anchorCtr="0">
            <a:spAutoFit/>
          </a:bodyPr>
          <a:lstStyle/>
          <a:p>
            <a:pPr lvl="0">
              <a:lnSpc>
                <a:spcPct val="150000"/>
              </a:lnSpc>
            </a:pPr>
            <a:r>
              <a:rPr lang="nl-NL" sz="2199" b="1" dirty="0">
                <a:latin typeface="Playfair Display"/>
                <a:ea typeface="Playfair Display"/>
                <a:cs typeface="Playfair Display"/>
                <a:sym typeface="Playfair Display"/>
              </a:rPr>
              <a:t>Integreer SDG's in bedrijfsmodellen: </a:t>
            </a:r>
          </a:p>
          <a:p>
            <a:pPr lvl="0" algn="just">
              <a:lnSpc>
                <a:spcPct val="150000"/>
              </a:lnSpc>
            </a:pPr>
            <a:r>
              <a:rPr lang="nl-NL" sz="2199" dirty="0">
                <a:latin typeface="Playfair Display"/>
                <a:ea typeface="Playfair Display"/>
                <a:cs typeface="Playfair Display"/>
                <a:sym typeface="Playfair Display"/>
              </a:rPr>
              <a:t>Veranker de principes van SDG's in de kern van je bedrijfsmodel. Bepaal welke specifieke SDG's aansluiten bij jouw missie en ontwikkel strategieën om ze te integreren in je producten, diensten en activiteiten</a:t>
            </a:r>
            <a:endParaRPr lang="nl-NL" dirty="0"/>
          </a:p>
        </p:txBody>
      </p:sp>
      <p:sp>
        <p:nvSpPr>
          <p:cNvPr id="418" name="Google Shape;418;p25"/>
          <p:cNvSpPr txBox="1"/>
          <p:nvPr/>
        </p:nvSpPr>
        <p:spPr>
          <a:xfrm>
            <a:off x="12191537" y="3459625"/>
            <a:ext cx="4905900" cy="5076390"/>
          </a:xfrm>
          <a:prstGeom prst="rect">
            <a:avLst/>
          </a:prstGeom>
          <a:noFill/>
          <a:ln>
            <a:noFill/>
          </a:ln>
        </p:spPr>
        <p:txBody>
          <a:bodyPr spcFirstLastPara="1" wrap="square" lIns="0" tIns="0" rIns="0" bIns="0" anchor="t" anchorCtr="0">
            <a:spAutoFit/>
          </a:bodyPr>
          <a:lstStyle/>
          <a:p>
            <a:pPr lvl="0" algn="just">
              <a:lnSpc>
                <a:spcPct val="150000"/>
              </a:lnSpc>
            </a:pPr>
            <a:r>
              <a:rPr lang="nl-NL" sz="2199" b="1" dirty="0">
                <a:latin typeface="Playfair Display"/>
                <a:ea typeface="Playfair Display"/>
                <a:cs typeface="Playfair Display"/>
                <a:sym typeface="Playfair Display"/>
              </a:rPr>
              <a:t>Impact meten en rapporteren: </a:t>
            </a:r>
            <a:r>
              <a:rPr lang="nl-NL" sz="2199" dirty="0">
                <a:latin typeface="Playfair Display"/>
                <a:ea typeface="Playfair Display"/>
                <a:cs typeface="Playfair Display"/>
                <a:sym typeface="Playfair Display"/>
              </a:rPr>
              <a:t>Stel duidelijke maatstaven en indicatoren op om de impact van je initiatieven te meten. Controleer en rapporteer regelmatig over de voortgang in de richting van SDG-gerelateerde doelen. Transparante rapportage verbetert de verantwoordingsplicht en toont de tastbare resultaten van jouw inspanningen aan.</a:t>
            </a:r>
            <a:endParaRPr lang="nl-NL" dirty="0"/>
          </a:p>
        </p:txBody>
      </p:sp>
      <p:sp>
        <p:nvSpPr>
          <p:cNvPr id="419" name="Google Shape;419;p25"/>
          <p:cNvSpPr txBox="1"/>
          <p:nvPr/>
        </p:nvSpPr>
        <p:spPr>
          <a:xfrm>
            <a:off x="2693812" y="3429775"/>
            <a:ext cx="4085309" cy="4568751"/>
          </a:xfrm>
          <a:prstGeom prst="rect">
            <a:avLst/>
          </a:prstGeom>
          <a:noFill/>
          <a:ln>
            <a:noFill/>
          </a:ln>
        </p:spPr>
        <p:txBody>
          <a:bodyPr spcFirstLastPara="1" wrap="square" lIns="0" tIns="0" rIns="0" bIns="0" anchor="t" anchorCtr="0">
            <a:spAutoFit/>
          </a:bodyPr>
          <a:lstStyle/>
          <a:p>
            <a:pPr lvl="0" algn="just">
              <a:lnSpc>
                <a:spcPct val="150000"/>
              </a:lnSpc>
            </a:pPr>
            <a:r>
              <a:rPr lang="nl-NL" sz="2199" b="1" dirty="0">
                <a:latin typeface="Playfair Display"/>
                <a:ea typeface="Playfair Display"/>
                <a:cs typeface="Playfair Display"/>
                <a:sym typeface="Playfair Display"/>
              </a:rPr>
              <a:t>Begrijp de lokale context: </a:t>
            </a:r>
            <a:r>
              <a:rPr lang="nl-NL" sz="2199" dirty="0">
                <a:latin typeface="Playfair Display"/>
                <a:ea typeface="Playfair Display"/>
                <a:cs typeface="Playfair Display"/>
                <a:sym typeface="Playfair Display"/>
              </a:rPr>
              <a:t>Stem initiatieven af op de specifieke behoeften van de gemeenschappen die je wilt bedienen. Het begrijpen van de lokale nuances zorgt ervoor dat oplossingen cultureel sensitief zijn en eerder worden omarmd door de doelgroep.</a:t>
            </a:r>
            <a:endParaRPr lang="nl-NL" dirty="0"/>
          </a:p>
        </p:txBody>
      </p:sp>
      <p:cxnSp>
        <p:nvCxnSpPr>
          <p:cNvPr id="4" name="Rechte verbindingslijn 3">
            <a:extLst>
              <a:ext uri="{FF2B5EF4-FFF2-40B4-BE49-F238E27FC236}">
                <a16:creationId xmlns:a16="http://schemas.microsoft.com/office/drawing/2014/main" id="{E56E8CDB-7C13-3C38-5E20-3394D2E8166A}"/>
              </a:ext>
            </a:extLst>
          </p:cNvPr>
          <p:cNvCxnSpPr/>
          <p:nvPr/>
        </p:nvCxnSpPr>
        <p:spPr>
          <a:xfrm>
            <a:off x="6952343" y="3570514"/>
            <a:ext cx="0" cy="4428012"/>
          </a:xfrm>
          <a:prstGeom prst="line">
            <a:avLst/>
          </a:prstGeom>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785D23DC-818C-7A5D-F012-41A424F7B465}"/>
              </a:ext>
            </a:extLst>
          </p:cNvPr>
          <p:cNvCxnSpPr/>
          <p:nvPr/>
        </p:nvCxnSpPr>
        <p:spPr>
          <a:xfrm>
            <a:off x="12039600" y="3570514"/>
            <a:ext cx="0" cy="4428012"/>
          </a:xfrm>
          <a:prstGeom prst="line">
            <a:avLst/>
          </a:prstGeom>
        </p:spPr>
        <p:style>
          <a:lnRef idx="1">
            <a:schemeClr val="accent2"/>
          </a:lnRef>
          <a:fillRef idx="0">
            <a:schemeClr val="accent2"/>
          </a:fillRef>
          <a:effectRef idx="0">
            <a:schemeClr val="accent2"/>
          </a:effectRef>
          <a:fontRef idx="minor">
            <a:schemeClr val="tx1"/>
          </a:fontRef>
        </p:style>
      </p:cxnSp>
      <p:sp>
        <p:nvSpPr>
          <p:cNvPr id="6" name="Google Shape;300;p16">
            <a:extLst>
              <a:ext uri="{FF2B5EF4-FFF2-40B4-BE49-F238E27FC236}">
                <a16:creationId xmlns:a16="http://schemas.microsoft.com/office/drawing/2014/main" id="{8ACFD694-9B77-4940-A847-15BA30AFAAC5}"/>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2.2 Hoe moeten sociale ondernemers SDG’s benaderen</a:t>
            </a:r>
            <a:endParaRPr lang="nl-NL" sz="2900" dirty="0">
              <a:solidFill>
                <a:srgbClr val="0F924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6"/>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25" name="Google Shape;425;p26"/>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4">
              <a:alphaModFix/>
            </a:blip>
            <a:stretch>
              <a:fillRect l="-14265" t="-161048" r="-3278" b="-160181"/>
            </a:stretch>
          </a:blipFill>
          <a:ln>
            <a:noFill/>
          </a:ln>
        </p:spPr>
        <p:txBody>
          <a:bodyPr/>
          <a:lstStyle/>
          <a:p>
            <a:endParaRPr lang="nl-NL"/>
          </a:p>
        </p:txBody>
      </p:sp>
      <p:sp>
        <p:nvSpPr>
          <p:cNvPr id="426" name="Google Shape;426;p26"/>
          <p:cNvSpPr/>
          <p:nvPr/>
        </p:nvSpPr>
        <p:spPr>
          <a:xfrm>
            <a:off x="14209741" y="6172200"/>
            <a:ext cx="4093452" cy="4114800"/>
          </a:xfrm>
          <a:custGeom>
            <a:avLst/>
            <a:gdLst/>
            <a:ahLst/>
            <a:cxnLst/>
            <a:rect l="l" t="t" r="r" b="b"/>
            <a:pathLst>
              <a:path w="4093452" h="4114800" extrusionOk="0">
                <a:moveTo>
                  <a:pt x="0" y="0"/>
                </a:moveTo>
                <a:lnTo>
                  <a:pt x="4093453" y="0"/>
                </a:lnTo>
                <a:lnTo>
                  <a:pt x="4093453"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27" name="Google Shape;427;p26"/>
          <p:cNvSpPr/>
          <p:nvPr/>
        </p:nvSpPr>
        <p:spPr>
          <a:xfrm rot="2293080">
            <a:off x="210009" y="7658864"/>
            <a:ext cx="3441469" cy="4114800"/>
          </a:xfrm>
          <a:custGeom>
            <a:avLst/>
            <a:gdLst/>
            <a:ahLst/>
            <a:cxnLst/>
            <a:rect l="l" t="t" r="r" b="b"/>
            <a:pathLst>
              <a:path w="3441469" h="4114800" extrusionOk="0">
                <a:moveTo>
                  <a:pt x="0" y="0"/>
                </a:moveTo>
                <a:lnTo>
                  <a:pt x="3441470" y="0"/>
                </a:lnTo>
                <a:lnTo>
                  <a:pt x="3441470"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28" name="Google Shape;428;p26"/>
          <p:cNvSpPr txBox="1"/>
          <p:nvPr/>
        </p:nvSpPr>
        <p:spPr>
          <a:xfrm>
            <a:off x="6614945" y="2181400"/>
            <a:ext cx="4623063" cy="5178149"/>
          </a:xfrm>
          <a:prstGeom prst="rect">
            <a:avLst/>
          </a:prstGeom>
          <a:noFill/>
          <a:ln>
            <a:noFill/>
          </a:ln>
        </p:spPr>
        <p:txBody>
          <a:bodyPr spcFirstLastPara="1" wrap="square" lIns="0" tIns="0" rIns="0" bIns="0" anchor="t" anchorCtr="0">
            <a:spAutoFit/>
          </a:bodyPr>
          <a:lstStyle/>
          <a:p>
            <a:pPr lvl="0" algn="just">
              <a:lnSpc>
                <a:spcPct val="170031"/>
              </a:lnSpc>
            </a:pPr>
            <a:r>
              <a:rPr lang="nl-NL" sz="2199" b="1" dirty="0">
                <a:latin typeface="Playfair Display"/>
                <a:ea typeface="Playfair Display"/>
                <a:cs typeface="Playfair Display"/>
                <a:sym typeface="Playfair Display"/>
              </a:rPr>
              <a:t>Partnerschappen opbouwen: </a:t>
            </a:r>
            <a:r>
              <a:rPr lang="nl-NL" sz="2199" dirty="0">
                <a:latin typeface="Playfair Display"/>
                <a:ea typeface="Playfair Display"/>
                <a:cs typeface="Playfair Display"/>
                <a:sym typeface="Playfair Display"/>
              </a:rPr>
              <a:t>Bevorder partnerschappen met organisaties, zowel binnen als buiten uw sector, die vergelijkbare doelen nastreven. Samenwerking maakt het mogelijk om middelen, expertise en netwerken te bundelen wat leidt tot een grotere en duurzamere impact.</a:t>
            </a:r>
            <a:endParaRPr lang="nl-NL" dirty="0"/>
          </a:p>
        </p:txBody>
      </p:sp>
      <p:sp>
        <p:nvSpPr>
          <p:cNvPr id="429" name="Google Shape;429;p26"/>
          <p:cNvSpPr txBox="1"/>
          <p:nvPr/>
        </p:nvSpPr>
        <p:spPr>
          <a:xfrm>
            <a:off x="11534799" y="2181400"/>
            <a:ext cx="5287257" cy="5178149"/>
          </a:xfrm>
          <a:prstGeom prst="rect">
            <a:avLst/>
          </a:prstGeom>
          <a:noFill/>
          <a:ln>
            <a:noFill/>
          </a:ln>
        </p:spPr>
        <p:txBody>
          <a:bodyPr spcFirstLastPara="1" wrap="square" lIns="0" tIns="0" rIns="0" bIns="0" anchor="t" anchorCtr="0">
            <a:spAutoFit/>
          </a:bodyPr>
          <a:lstStyle/>
          <a:p>
            <a:pPr lvl="0">
              <a:lnSpc>
                <a:spcPct val="170031"/>
              </a:lnSpc>
            </a:pPr>
            <a:r>
              <a:rPr lang="nl-NL" sz="2199" b="1" dirty="0">
                <a:latin typeface="Playfair Display"/>
                <a:ea typeface="Playfair Display"/>
                <a:cs typeface="Playfair Display"/>
                <a:sym typeface="Playfair Display"/>
              </a:rPr>
              <a:t>Bevorder innovatie: </a:t>
            </a:r>
            <a:r>
              <a:rPr lang="nl-NL" sz="2199" dirty="0">
                <a:latin typeface="Playfair Display"/>
                <a:ea typeface="Playfair Display"/>
                <a:cs typeface="Playfair Display"/>
                <a:sym typeface="Playfair Display"/>
              </a:rPr>
              <a:t>Stimuleer innovatie. Sociale ondernemers zijn in de positie om frisse perspectieven en creatieve oplossingen te bieden en complexe uitdagingen aan te pakken die in de SDG's worden beschreven. Omarm innovatie als een middel om de effectiviteit en schaalbaarheid van jouw initiatieven te vergroten.</a:t>
            </a:r>
            <a:endParaRPr lang="nl-NL" dirty="0"/>
          </a:p>
        </p:txBody>
      </p:sp>
      <p:sp>
        <p:nvSpPr>
          <p:cNvPr id="430" name="Google Shape;430;p26"/>
          <p:cNvSpPr txBox="1"/>
          <p:nvPr/>
        </p:nvSpPr>
        <p:spPr>
          <a:xfrm>
            <a:off x="1880544" y="2181400"/>
            <a:ext cx="4288050" cy="5076390"/>
          </a:xfrm>
          <a:prstGeom prst="rect">
            <a:avLst/>
          </a:prstGeom>
          <a:noFill/>
          <a:ln>
            <a:noFill/>
          </a:ln>
        </p:spPr>
        <p:txBody>
          <a:bodyPr spcFirstLastPara="1" wrap="square" lIns="0" tIns="0" rIns="0" bIns="0" anchor="t" anchorCtr="0">
            <a:spAutoFit/>
          </a:bodyPr>
          <a:lstStyle/>
          <a:p>
            <a:pPr lvl="0" algn="just">
              <a:lnSpc>
                <a:spcPct val="150000"/>
              </a:lnSpc>
            </a:pPr>
            <a:r>
              <a:rPr lang="nl-NL" sz="2199" b="1" dirty="0">
                <a:latin typeface="Playfair Display"/>
                <a:ea typeface="Playfair Display"/>
                <a:cs typeface="Playfair Display"/>
                <a:sym typeface="Playfair Display"/>
              </a:rPr>
              <a:t>Betrek belanghebbenden: </a:t>
            </a:r>
            <a:r>
              <a:rPr lang="nl-NL" sz="2199" dirty="0">
                <a:latin typeface="Playfair Display"/>
                <a:ea typeface="Playfair Display"/>
                <a:cs typeface="Playfair Display"/>
                <a:sym typeface="Playfair Display"/>
              </a:rPr>
              <a:t>Betrek belanghebbenden, waaronder leden van de gemeenschap, klanten en partners, bij het besluitvormingsproces. Collaboratieve benaderingen zorgen ervoor dat initiatieven inclusiever en duurzamer zijn en afgestemd op de werkelijke behoeften van de gemeenschap.</a:t>
            </a:r>
            <a:endParaRPr lang="nl-NL" dirty="0"/>
          </a:p>
        </p:txBody>
      </p:sp>
      <p:cxnSp>
        <p:nvCxnSpPr>
          <p:cNvPr id="3" name="Rechte verbindingslijn 2">
            <a:extLst>
              <a:ext uri="{FF2B5EF4-FFF2-40B4-BE49-F238E27FC236}">
                <a16:creationId xmlns:a16="http://schemas.microsoft.com/office/drawing/2014/main" id="{7E3DE496-C707-04B4-B91E-C574434D6F28}"/>
              </a:ext>
            </a:extLst>
          </p:cNvPr>
          <p:cNvCxnSpPr>
            <a:cxnSpLocks/>
          </p:cNvCxnSpPr>
          <p:nvPr/>
        </p:nvCxnSpPr>
        <p:spPr>
          <a:xfrm>
            <a:off x="6391769" y="2338209"/>
            <a:ext cx="0" cy="4919581"/>
          </a:xfrm>
          <a:prstGeom prst="line">
            <a:avLst/>
          </a:prstGeom>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3DDD9CF9-7A2B-F244-2FFB-6620872D4B32}"/>
              </a:ext>
            </a:extLst>
          </p:cNvPr>
          <p:cNvCxnSpPr>
            <a:cxnSpLocks/>
          </p:cNvCxnSpPr>
          <p:nvPr/>
        </p:nvCxnSpPr>
        <p:spPr>
          <a:xfrm>
            <a:off x="11391941" y="2338209"/>
            <a:ext cx="0" cy="4919581"/>
          </a:xfrm>
          <a:prstGeom prst="line">
            <a:avLst/>
          </a:prstGeom>
        </p:spPr>
        <p:style>
          <a:lnRef idx="1">
            <a:schemeClr val="accent2"/>
          </a:lnRef>
          <a:fillRef idx="0">
            <a:schemeClr val="accent2"/>
          </a:fillRef>
          <a:effectRef idx="0">
            <a:schemeClr val="accent2"/>
          </a:effectRef>
          <a:fontRef idx="minor">
            <a:schemeClr val="tx1"/>
          </a:fontRef>
        </p:style>
      </p:cxnSp>
      <p:sp>
        <p:nvSpPr>
          <p:cNvPr id="7" name="Google Shape;300;p16">
            <a:extLst>
              <a:ext uri="{FF2B5EF4-FFF2-40B4-BE49-F238E27FC236}">
                <a16:creationId xmlns:a16="http://schemas.microsoft.com/office/drawing/2014/main" id="{0DECF802-AC83-113B-45FD-476DB76CCDF3}"/>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2.2 Hoe moeten sociale ondernemers SDG’s benaderen</a:t>
            </a:r>
            <a:endParaRPr lang="nl-NL" sz="2900" dirty="0">
              <a:solidFill>
                <a:srgbClr val="0F924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7"/>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37" name="Google Shape;437;p27"/>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438" name="Google Shape;438;p27"/>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39" name="Google Shape;439;p27"/>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40" name="Google Shape;440;p27"/>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441" name="Google Shape;441;p27"/>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
        <p:nvSpPr>
          <p:cNvPr id="442" name="Google Shape;442;p27"/>
          <p:cNvSpPr txBox="1"/>
          <p:nvPr/>
        </p:nvSpPr>
        <p:spPr>
          <a:xfrm>
            <a:off x="2241000" y="946900"/>
            <a:ext cx="12801600" cy="5806013"/>
          </a:xfrm>
          <a:prstGeom prst="rect">
            <a:avLst/>
          </a:prstGeom>
          <a:noFill/>
          <a:ln>
            <a:noFill/>
          </a:ln>
        </p:spPr>
        <p:txBody>
          <a:bodyPr spcFirstLastPara="1" wrap="square" lIns="0" tIns="0" rIns="0" bIns="0" anchor="t" anchorCtr="0">
            <a:spAutoFit/>
          </a:bodyPr>
          <a:lstStyle/>
          <a:p>
            <a:pPr marL="0" marR="0" lvl="0" indent="0" algn="l" rtl="0">
              <a:lnSpc>
                <a:spcPct val="170031"/>
              </a:lnSpc>
              <a:spcBef>
                <a:spcPts val="0"/>
              </a:spcBef>
              <a:spcAft>
                <a:spcPts val="0"/>
              </a:spcAft>
              <a:buNone/>
            </a:pPr>
            <a:r>
              <a:rPr lang="nl-NL" sz="2400" dirty="0">
                <a:latin typeface="Playfair Display"/>
                <a:ea typeface="Playfair Display"/>
                <a:cs typeface="Playfair Display"/>
                <a:sym typeface="Playfair Display"/>
              </a:rPr>
              <a:t>De “</a:t>
            </a:r>
            <a:r>
              <a:rPr lang="nl-NL" sz="2400" b="1" dirty="0">
                <a:solidFill>
                  <a:srgbClr val="0F9249"/>
                </a:solidFill>
                <a:latin typeface="Playfair Display"/>
                <a:ea typeface="Playfair Display"/>
                <a:cs typeface="Playfair Display"/>
                <a:sym typeface="Playfair Display"/>
              </a:rPr>
              <a:t>hoe</a:t>
            </a:r>
            <a:r>
              <a:rPr lang="nl-NL" sz="2400" dirty="0">
                <a:latin typeface="Playfair Display"/>
                <a:ea typeface="Playfair Display"/>
                <a:cs typeface="Playfair Display"/>
                <a:sym typeface="Playfair Display"/>
              </a:rPr>
              <a:t>” vraag </a:t>
            </a:r>
            <a:r>
              <a:rPr lang="nl-NL" sz="2400" b="1" dirty="0">
                <a:solidFill>
                  <a:srgbClr val="0F9249"/>
                </a:solidFill>
                <a:latin typeface="Playfair Display"/>
                <a:ea typeface="Playfair Display"/>
                <a:cs typeface="Playfair Display"/>
                <a:sym typeface="Playfair Display"/>
              </a:rPr>
              <a:t>in het kort</a:t>
            </a:r>
            <a:r>
              <a:rPr lang="nl-NL" sz="2400" dirty="0">
                <a:latin typeface="Playfair Display"/>
                <a:ea typeface="Playfair Display"/>
                <a:cs typeface="Playfair Display"/>
                <a:sym typeface="Playfair Display"/>
              </a:rPr>
              <a:t> </a:t>
            </a:r>
            <a:r>
              <a:rPr lang="nl-NL" sz="2199" dirty="0">
                <a:latin typeface="Playfair Display"/>
                <a:ea typeface="Playfair Display"/>
                <a:cs typeface="Playfair Display"/>
                <a:sym typeface="Playfair Display"/>
              </a:rPr>
              <a:t>:</a:t>
            </a:r>
          </a:p>
          <a:p>
            <a:pPr marL="360000" lvl="0" indent="-368236">
              <a:lnSpc>
                <a:spcPct val="170031"/>
              </a:lnSpc>
              <a:buSzPts val="2199"/>
              <a:buFont typeface="Playfair Display"/>
              <a:buChar char="➔"/>
            </a:pPr>
            <a:r>
              <a:rPr lang="nl-NL" sz="2199" dirty="0">
                <a:latin typeface="Playfair Display"/>
                <a:ea typeface="Playfair Display"/>
                <a:cs typeface="Playfair Display"/>
                <a:sym typeface="Playfair Display"/>
              </a:rPr>
              <a:t>Houd er rekening mee dat de uitdagingen die door de SDG's worden aangepakt, </a:t>
            </a:r>
            <a:r>
              <a:rPr lang="nl-NL" sz="2199" b="1" dirty="0">
                <a:latin typeface="Playfair Display"/>
                <a:ea typeface="Playfair Display"/>
                <a:cs typeface="Playfair Display"/>
                <a:sym typeface="Playfair Display"/>
              </a:rPr>
              <a:t>met elkaar verbonden zijn en in combinatie moeten worden aangepakt</a:t>
            </a:r>
            <a:r>
              <a:rPr lang="nl-NL" sz="2199" dirty="0">
                <a:latin typeface="Playfair Display"/>
                <a:ea typeface="Playfair Display"/>
                <a:cs typeface="Playfair Display"/>
                <a:sym typeface="Playfair Display"/>
              </a:rPr>
              <a:t>, in plaats van één voor één. Als gevolg hiervan kunnen SDG's niet op prioriteit worden geordend, ze zijn allemaal even belangrijk en werken in harmonie met elkaar</a:t>
            </a:r>
          </a:p>
          <a:p>
            <a:pPr marL="360000" lvl="0" indent="-368236">
              <a:lnSpc>
                <a:spcPct val="170031"/>
              </a:lnSpc>
              <a:buSzPts val="2199"/>
              <a:buFont typeface="Playfair Display"/>
              <a:buChar char="➔"/>
            </a:pPr>
            <a:r>
              <a:rPr lang="nl-NL" sz="2199" dirty="0">
                <a:latin typeface="Playfair Display"/>
                <a:ea typeface="Playfair Display"/>
                <a:cs typeface="Playfair Display"/>
                <a:sym typeface="Playfair Display"/>
              </a:rPr>
              <a:t>Elk doel moet worden geanalyseerd en nagestreefd met volledige inachtneming van de drie dimensies van duurzame ontwikkeling: </a:t>
            </a:r>
            <a:r>
              <a:rPr lang="nl-NL" sz="2199" b="1" dirty="0">
                <a:latin typeface="Playfair Display"/>
                <a:ea typeface="Playfair Display"/>
                <a:cs typeface="Playfair Display"/>
                <a:sym typeface="Playfair Display"/>
              </a:rPr>
              <a:t>economisch, sociaal en ecologisch</a:t>
            </a:r>
            <a:r>
              <a:rPr lang="nl-NL" sz="2199" dirty="0">
                <a:latin typeface="Playfair Display"/>
                <a:ea typeface="Playfair Display"/>
                <a:cs typeface="Playfair Display"/>
                <a:sym typeface="Playfair Display"/>
              </a:rPr>
              <a:t>.</a:t>
            </a:r>
          </a:p>
          <a:p>
            <a:pPr marL="360000" lvl="0" indent="-368236">
              <a:lnSpc>
                <a:spcPct val="170031"/>
              </a:lnSpc>
              <a:buSzPts val="2199"/>
              <a:buFont typeface="Playfair Display"/>
              <a:buChar char="➔"/>
            </a:pPr>
            <a:r>
              <a:rPr lang="nl-NL" sz="2199" dirty="0">
                <a:latin typeface="Playfair Display"/>
                <a:ea typeface="Playfair Display"/>
                <a:cs typeface="Playfair Display"/>
                <a:sym typeface="Playfair Display"/>
              </a:rPr>
              <a:t>Voor elk van de 17 doelen zijn er veel positieve acties die je kunt ondernemen om een echte verandering teweeg te brengen</a:t>
            </a:r>
          </a:p>
          <a:p>
            <a:pPr marL="360000" lvl="0" indent="-368236">
              <a:lnSpc>
                <a:spcPct val="170031"/>
              </a:lnSpc>
              <a:buSzPts val="2199"/>
              <a:buFont typeface="Playfair Display"/>
              <a:buChar char="➔"/>
            </a:pPr>
            <a:r>
              <a:rPr lang="nl-NL" sz="2199" b="1" dirty="0">
                <a:latin typeface="Playfair Display"/>
                <a:ea typeface="Playfair Display"/>
                <a:cs typeface="Playfair Display"/>
                <a:sym typeface="Playfair Display"/>
              </a:rPr>
              <a:t>Bepaal wat er nodig is </a:t>
            </a:r>
            <a:r>
              <a:rPr lang="nl-NL" sz="2199" dirty="0">
                <a:latin typeface="Playfair Display"/>
                <a:ea typeface="Playfair Display"/>
                <a:cs typeface="Playfair Display"/>
                <a:sym typeface="Playfair Display"/>
              </a:rPr>
              <a:t>en stippel langetermijn paden uit om duurzame ontwikkeling te bereiken.</a:t>
            </a:r>
          </a:p>
        </p:txBody>
      </p:sp>
      <p:sp>
        <p:nvSpPr>
          <p:cNvPr id="444" name="Google Shape;444;p27"/>
          <p:cNvSpPr txBox="1"/>
          <p:nvPr/>
        </p:nvSpPr>
        <p:spPr>
          <a:xfrm>
            <a:off x="2241000" y="6825483"/>
            <a:ext cx="12429367" cy="1522917"/>
          </a:xfrm>
          <a:prstGeom prst="rect">
            <a:avLst/>
          </a:prstGeom>
          <a:noFill/>
          <a:ln>
            <a:noFill/>
          </a:ln>
        </p:spPr>
        <p:txBody>
          <a:bodyPr spcFirstLastPara="1" wrap="square" lIns="0" tIns="0" rIns="0" bIns="0" anchor="t" anchorCtr="0">
            <a:spAutoFit/>
          </a:bodyPr>
          <a:lstStyle/>
          <a:p>
            <a:pPr lvl="0">
              <a:lnSpc>
                <a:spcPct val="150000"/>
              </a:lnSpc>
              <a:buClr>
                <a:schemeClr val="dk1"/>
              </a:buClr>
              <a:buSzPts val="1100"/>
            </a:pPr>
            <a:r>
              <a:rPr lang="nl-NL" sz="2199" dirty="0">
                <a:solidFill>
                  <a:schemeClr val="dk1"/>
                </a:solidFill>
                <a:latin typeface="Playfair Display"/>
                <a:ea typeface="Playfair Display"/>
                <a:cs typeface="Playfair Display"/>
                <a:sym typeface="Playfair Display"/>
              </a:rPr>
              <a:t>Samenvattend stelt een </a:t>
            </a:r>
            <a:r>
              <a:rPr lang="nl-NL" sz="2199" b="1" dirty="0">
                <a:solidFill>
                  <a:schemeClr val="dk1"/>
                </a:solidFill>
                <a:latin typeface="Playfair Display"/>
                <a:ea typeface="Playfair Display"/>
                <a:cs typeface="Playfair Display"/>
                <a:sym typeface="Playfair Display"/>
              </a:rPr>
              <a:t>doelgerichte planning </a:t>
            </a:r>
            <a:r>
              <a:rPr lang="nl-NL" sz="2199" dirty="0">
                <a:solidFill>
                  <a:schemeClr val="dk1"/>
                </a:solidFill>
                <a:latin typeface="Playfair Display"/>
                <a:ea typeface="Playfair Display"/>
                <a:cs typeface="Playfair Display"/>
                <a:sym typeface="Playfair Display"/>
              </a:rPr>
              <a:t>binnen de context van de SDG's individuen en organisaties, met name sociale ondernemers, in staat om zinvol bij te dragen aan een duurzamere en rechtvaardigere wereld.</a:t>
            </a:r>
            <a:endParaRPr dirty="0"/>
          </a:p>
        </p:txBody>
      </p:sp>
      <p:sp>
        <p:nvSpPr>
          <p:cNvPr id="3" name="Google Shape;300;p16">
            <a:extLst>
              <a:ext uri="{FF2B5EF4-FFF2-40B4-BE49-F238E27FC236}">
                <a16:creationId xmlns:a16="http://schemas.microsoft.com/office/drawing/2014/main" id="{9B730C44-8AC5-757F-28D1-26C0C567DDFE}"/>
              </a:ext>
            </a:extLst>
          </p:cNvPr>
          <p:cNvSpPr txBox="1"/>
          <p:nvPr/>
        </p:nvSpPr>
        <p:spPr>
          <a:xfrm rot="16200000">
            <a:off x="-2886270" y="4202306"/>
            <a:ext cx="7932300" cy="89255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900" dirty="0">
                <a:solidFill>
                  <a:srgbClr val="0F9249"/>
                </a:solidFill>
                <a:latin typeface="Playfair Display"/>
                <a:ea typeface="Playfair Display"/>
                <a:cs typeface="Playfair Display"/>
                <a:sym typeface="Playfair Display"/>
              </a:rPr>
              <a:t>2.2 Hoe moeten sociale ondernemers SDG’s benaderen</a:t>
            </a:r>
            <a:endParaRPr lang="nl-NL" sz="2900" dirty="0">
              <a:solidFill>
                <a:srgbClr val="0F924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0"/>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50" name="Google Shape;450;p3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4">
              <a:alphaModFix/>
            </a:blip>
            <a:stretch>
              <a:fillRect l="-14265" t="-161048" r="-3278" b="-160181"/>
            </a:stretch>
          </a:blipFill>
          <a:ln>
            <a:noFill/>
          </a:ln>
        </p:spPr>
        <p:txBody>
          <a:bodyPr/>
          <a:lstStyle/>
          <a:p>
            <a:endParaRPr lang="nl-NL"/>
          </a:p>
        </p:txBody>
      </p:sp>
      <p:sp>
        <p:nvSpPr>
          <p:cNvPr id="451" name="Google Shape;451;p30"/>
          <p:cNvSpPr/>
          <p:nvPr/>
        </p:nvSpPr>
        <p:spPr>
          <a:xfrm>
            <a:off x="-144767" y="-175240"/>
            <a:ext cx="4294383" cy="4114800"/>
          </a:xfrm>
          <a:custGeom>
            <a:avLst/>
            <a:gdLst/>
            <a:ahLst/>
            <a:cxnLst/>
            <a:rect l="l" t="t" r="r" b="b"/>
            <a:pathLst>
              <a:path w="4294383" h="4114800" extrusionOk="0">
                <a:moveTo>
                  <a:pt x="0" y="0"/>
                </a:moveTo>
                <a:lnTo>
                  <a:pt x="4294383" y="0"/>
                </a:lnTo>
                <a:lnTo>
                  <a:pt x="4294383"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52" name="Google Shape;452;p30"/>
          <p:cNvSpPr/>
          <p:nvPr/>
        </p:nvSpPr>
        <p:spPr>
          <a:xfrm>
            <a:off x="16067003" y="8229600"/>
            <a:ext cx="3486358" cy="4114800"/>
          </a:xfrm>
          <a:custGeom>
            <a:avLst/>
            <a:gdLst/>
            <a:ahLst/>
            <a:cxnLst/>
            <a:rect l="l" t="t" r="r" b="b"/>
            <a:pathLst>
              <a:path w="3486358" h="4114800" extrusionOk="0">
                <a:moveTo>
                  <a:pt x="0" y="0"/>
                </a:moveTo>
                <a:lnTo>
                  <a:pt x="3486357" y="0"/>
                </a:lnTo>
                <a:lnTo>
                  <a:pt x="3486357"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53" name="Google Shape;453;p30"/>
          <p:cNvSpPr txBox="1"/>
          <p:nvPr/>
        </p:nvSpPr>
        <p:spPr>
          <a:xfrm>
            <a:off x="7307689" y="3866762"/>
            <a:ext cx="1767600" cy="2800575"/>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2999" b="0" i="0" u="none" strike="noStrike" cap="none" dirty="0">
                <a:solidFill>
                  <a:srgbClr val="C00000"/>
                </a:solidFill>
                <a:latin typeface="Prata"/>
                <a:ea typeface="Prata"/>
                <a:cs typeface="Prata"/>
                <a:sym typeface="Prata"/>
              </a:rPr>
              <a:t>Q</a:t>
            </a:r>
            <a:endParaRPr dirty="0">
              <a:solidFill>
                <a:srgbClr val="C00000"/>
              </a:solidFill>
            </a:endParaRPr>
          </a:p>
        </p:txBody>
      </p:sp>
      <p:sp>
        <p:nvSpPr>
          <p:cNvPr id="454" name="Google Shape;454;p30"/>
          <p:cNvSpPr txBox="1"/>
          <p:nvPr/>
        </p:nvSpPr>
        <p:spPr>
          <a:xfrm>
            <a:off x="9075289" y="4440047"/>
            <a:ext cx="7517400" cy="1692515"/>
          </a:xfrm>
          <a:prstGeom prst="rect">
            <a:avLst/>
          </a:prstGeom>
          <a:noFill/>
          <a:ln>
            <a:noFill/>
          </a:ln>
        </p:spPr>
        <p:txBody>
          <a:bodyPr spcFirstLastPara="1" wrap="square" lIns="0" tIns="0" rIns="0" bIns="0" anchor="t" anchorCtr="0">
            <a:spAutoFit/>
          </a:bodyPr>
          <a:lstStyle/>
          <a:p>
            <a:pPr lvl="0"/>
            <a:r>
              <a:rPr lang="nl-NL" sz="5499" dirty="0">
                <a:latin typeface="Prata"/>
                <a:ea typeface="Prata"/>
                <a:cs typeface="Prata"/>
                <a:sym typeface="Prata"/>
              </a:rPr>
              <a:t>Je bent aan het einde van module 1!</a:t>
            </a:r>
            <a:endParaRPr dirty="0"/>
          </a:p>
        </p:txBody>
      </p:sp>
      <p:sp>
        <p:nvSpPr>
          <p:cNvPr id="455" name="Google Shape;455;p30"/>
          <p:cNvSpPr txBox="1"/>
          <p:nvPr/>
        </p:nvSpPr>
        <p:spPr>
          <a:xfrm>
            <a:off x="9075289" y="7024613"/>
            <a:ext cx="7659636" cy="538417"/>
          </a:xfrm>
          <a:prstGeom prst="rect">
            <a:avLst/>
          </a:prstGeom>
          <a:noFill/>
          <a:ln>
            <a:noFill/>
          </a:ln>
        </p:spPr>
        <p:txBody>
          <a:bodyPr spcFirstLastPara="1" wrap="square" lIns="0" tIns="0" rIns="0" bIns="0" anchor="t" anchorCtr="0">
            <a:spAutoFit/>
          </a:bodyPr>
          <a:lstStyle/>
          <a:p>
            <a:pPr lvl="0">
              <a:lnSpc>
                <a:spcPct val="140016"/>
              </a:lnSpc>
            </a:pPr>
            <a:r>
              <a:rPr lang="nl-NL" sz="2499" dirty="0">
                <a:latin typeface="Prata"/>
                <a:ea typeface="Prata"/>
                <a:cs typeface="Prata"/>
                <a:sym typeface="Prata"/>
              </a:rPr>
              <a:t>Het is tijd voor wat zelfevaluatie en oefeningen.</a:t>
            </a:r>
            <a:endParaRPr dirty="0"/>
          </a:p>
        </p:txBody>
      </p:sp>
      <p:grpSp>
        <p:nvGrpSpPr>
          <p:cNvPr id="456" name="Google Shape;456;p30"/>
          <p:cNvGrpSpPr/>
          <p:nvPr/>
        </p:nvGrpSpPr>
        <p:grpSpPr>
          <a:xfrm>
            <a:off x="2304762" y="2763810"/>
            <a:ext cx="4368485" cy="5891134"/>
            <a:chOff x="0" y="0"/>
            <a:chExt cx="5824647" cy="7854846"/>
          </a:xfrm>
        </p:grpSpPr>
        <p:sp>
          <p:nvSpPr>
            <p:cNvPr id="457" name="Google Shape;457;p30"/>
            <p:cNvSpPr/>
            <p:nvPr/>
          </p:nvSpPr>
          <p:spPr>
            <a:xfrm>
              <a:off x="0" y="0"/>
              <a:ext cx="5344674" cy="7355562"/>
            </a:xfrm>
            <a:custGeom>
              <a:avLst/>
              <a:gdLst/>
              <a:ahLst/>
              <a:cxnLst/>
              <a:rect l="l" t="t" r="r" b="b"/>
              <a:pathLst>
                <a:path w="5344674" h="7355562" extrusionOk="0">
                  <a:moveTo>
                    <a:pt x="0" y="0"/>
                  </a:moveTo>
                  <a:lnTo>
                    <a:pt x="5344674" y="0"/>
                  </a:lnTo>
                  <a:lnTo>
                    <a:pt x="5344674" y="7355562"/>
                  </a:lnTo>
                  <a:lnTo>
                    <a:pt x="0" y="7355562"/>
                  </a:lnTo>
                  <a:lnTo>
                    <a:pt x="0" y="0"/>
                  </a:lnTo>
                  <a:close/>
                </a:path>
              </a:pathLst>
            </a:custGeom>
            <a:blipFill rotWithShape="1">
              <a:blip r:embed="rId7">
                <a:alphaModFix/>
              </a:blip>
              <a:stretch>
                <a:fillRect t="-31269" r="-99656" b="-13798"/>
              </a:stretch>
            </a:blipFill>
            <a:ln>
              <a:noFill/>
            </a:ln>
          </p:spPr>
          <p:txBody>
            <a:bodyPr/>
            <a:lstStyle/>
            <a:p>
              <a:endParaRPr lang="nl-NL"/>
            </a:p>
          </p:txBody>
        </p:sp>
        <p:sp>
          <p:nvSpPr>
            <p:cNvPr id="458" name="Google Shape;458;p30"/>
            <p:cNvSpPr/>
            <p:nvPr/>
          </p:nvSpPr>
          <p:spPr>
            <a:xfrm>
              <a:off x="551852" y="492852"/>
              <a:ext cx="5272795" cy="7361994"/>
            </a:xfrm>
            <a:custGeom>
              <a:avLst/>
              <a:gdLst/>
              <a:ahLst/>
              <a:cxnLst/>
              <a:rect l="l" t="t" r="r" b="b"/>
              <a:pathLst>
                <a:path w="765560" h="1068892" extrusionOk="0">
                  <a:moveTo>
                    <a:pt x="0" y="0"/>
                  </a:moveTo>
                  <a:lnTo>
                    <a:pt x="765560" y="0"/>
                  </a:lnTo>
                  <a:lnTo>
                    <a:pt x="765560" y="1068892"/>
                  </a:lnTo>
                  <a:lnTo>
                    <a:pt x="0" y="1068892"/>
                  </a:lnTo>
                  <a:close/>
                </a:path>
              </a:pathLst>
            </a:custGeom>
            <a:blipFill rotWithShape="1">
              <a:blip r:embed="rId8">
                <a:alphaModFix/>
              </a:blip>
              <a:stretch>
                <a:fillRect l="-6109" r="-6109"/>
              </a:stretch>
            </a:blipFill>
            <a:ln>
              <a:noFill/>
            </a:ln>
          </p:spPr>
          <p:txBody>
            <a:bodyPr/>
            <a:lstStyle/>
            <a:p>
              <a:endParaRPr lang="nl-NL"/>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1970090" y="7058556"/>
            <a:ext cx="4030989" cy="4114800"/>
          </a:xfrm>
          <a:custGeom>
            <a:avLst/>
            <a:gdLst/>
            <a:ahLst/>
            <a:cxnLst/>
            <a:rect l="l" t="t" r="r" b="b"/>
            <a:pathLst>
              <a:path w="4030989" h="4114800" extrusionOk="0">
                <a:moveTo>
                  <a:pt x="0" y="0"/>
                </a:moveTo>
                <a:lnTo>
                  <a:pt x="4030989" y="0"/>
                </a:lnTo>
                <a:lnTo>
                  <a:pt x="4030989"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18" name="Google Shape;118;p3"/>
          <p:cNvSpPr/>
          <p:nvPr/>
        </p:nvSpPr>
        <p:spPr>
          <a:xfrm>
            <a:off x="15023216" y="-13018"/>
            <a:ext cx="3508802" cy="4114800"/>
          </a:xfrm>
          <a:custGeom>
            <a:avLst/>
            <a:gdLst/>
            <a:ahLst/>
            <a:cxnLst/>
            <a:rect l="l" t="t" r="r" b="b"/>
            <a:pathLst>
              <a:path w="3508802" h="4114800" extrusionOk="0">
                <a:moveTo>
                  <a:pt x="0" y="0"/>
                </a:moveTo>
                <a:lnTo>
                  <a:pt x="3508802" y="0"/>
                </a:lnTo>
                <a:lnTo>
                  <a:pt x="350880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19" name="Google Shape;119;p3"/>
          <p:cNvSpPr txBox="1"/>
          <p:nvPr/>
        </p:nvSpPr>
        <p:spPr>
          <a:xfrm>
            <a:off x="2320412" y="1723546"/>
            <a:ext cx="7097505" cy="732316"/>
          </a:xfrm>
          <a:prstGeom prst="rect">
            <a:avLst/>
          </a:prstGeom>
          <a:noFill/>
          <a:ln>
            <a:noFill/>
          </a:ln>
        </p:spPr>
        <p:txBody>
          <a:bodyPr spcFirstLastPara="1" wrap="square" lIns="0" tIns="0" rIns="0" bIns="0" anchor="t" anchorCtr="0">
            <a:spAutoFit/>
          </a:bodyPr>
          <a:lstStyle/>
          <a:p>
            <a:pPr lvl="0">
              <a:lnSpc>
                <a:spcPct val="140011"/>
              </a:lnSpc>
            </a:pPr>
            <a:r>
              <a:rPr lang="en-US" sz="3399" dirty="0" err="1">
                <a:latin typeface="Prata"/>
                <a:ea typeface="Prata"/>
                <a:cs typeface="Prata"/>
                <a:sym typeface="Prata"/>
              </a:rPr>
              <a:t>Duurzame</a:t>
            </a:r>
            <a:r>
              <a:rPr lang="en-US" sz="3399" dirty="0">
                <a:latin typeface="Prata"/>
                <a:ea typeface="Prata"/>
                <a:cs typeface="Prata"/>
                <a:sym typeface="Prata"/>
              </a:rPr>
              <a:t> </a:t>
            </a:r>
            <a:r>
              <a:rPr lang="en-US" sz="3399" dirty="0" err="1">
                <a:latin typeface="Prata"/>
                <a:ea typeface="Prata"/>
                <a:cs typeface="Prata"/>
                <a:sym typeface="Prata"/>
              </a:rPr>
              <a:t>jonge</a:t>
            </a:r>
            <a:r>
              <a:rPr lang="en-US" sz="3399" dirty="0">
                <a:latin typeface="Prata"/>
                <a:ea typeface="Prata"/>
                <a:cs typeface="Prata"/>
                <a:sym typeface="Prata"/>
              </a:rPr>
              <a:t> </a:t>
            </a:r>
            <a:r>
              <a:rPr lang="en-US" sz="3399" dirty="0" err="1">
                <a:latin typeface="Prata"/>
                <a:ea typeface="Prata"/>
                <a:cs typeface="Prata"/>
                <a:sym typeface="Prata"/>
              </a:rPr>
              <a:t>ondernemers</a:t>
            </a:r>
            <a:endParaRPr dirty="0"/>
          </a:p>
        </p:txBody>
      </p:sp>
      <p:sp>
        <p:nvSpPr>
          <p:cNvPr id="120" name="Google Shape;120;p3"/>
          <p:cNvSpPr txBox="1"/>
          <p:nvPr/>
        </p:nvSpPr>
        <p:spPr>
          <a:xfrm>
            <a:off x="1028700" y="933450"/>
            <a:ext cx="8389217" cy="8540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a:solidFill>
                  <a:srgbClr val="000000"/>
                </a:solidFill>
                <a:latin typeface="Prata"/>
                <a:ea typeface="Prata"/>
                <a:cs typeface="Prata"/>
                <a:sym typeface="Prata"/>
              </a:rPr>
              <a:t>SUSE MODULES</a:t>
            </a:r>
            <a:endParaRPr/>
          </a:p>
        </p:txBody>
      </p:sp>
      <p:sp>
        <p:nvSpPr>
          <p:cNvPr id="129" name="Google Shape;129;p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graphicFrame>
        <p:nvGraphicFramePr>
          <p:cNvPr id="2" name="Tabel 2">
            <a:extLst>
              <a:ext uri="{FF2B5EF4-FFF2-40B4-BE49-F238E27FC236}">
                <a16:creationId xmlns:a16="http://schemas.microsoft.com/office/drawing/2014/main" id="{37976625-9274-58A5-B5A7-B4160BBA4DA6}"/>
              </a:ext>
            </a:extLst>
          </p:cNvPr>
          <p:cNvGraphicFramePr>
            <a:graphicFrameLocks noGrp="1"/>
          </p:cNvGraphicFramePr>
          <p:nvPr>
            <p:extLst>
              <p:ext uri="{D42A27DB-BD31-4B8C-83A1-F6EECF244321}">
                <p14:modId xmlns:p14="http://schemas.microsoft.com/office/powerpoint/2010/main" val="792401871"/>
              </p:ext>
            </p:extLst>
          </p:nvPr>
        </p:nvGraphicFramePr>
        <p:xfrm>
          <a:off x="2320412" y="2577621"/>
          <a:ext cx="12097365" cy="6217920"/>
        </p:xfrm>
        <a:graphic>
          <a:graphicData uri="http://schemas.openxmlformats.org/drawingml/2006/table">
            <a:tbl>
              <a:tblPr firstRow="1" bandRow="1">
                <a:tableStyleId>{07A8FB3A-2C54-420C-A7B1-BBF65A1ED632}</a:tableStyleId>
              </a:tblPr>
              <a:tblGrid>
                <a:gridCol w="2184111">
                  <a:extLst>
                    <a:ext uri="{9D8B030D-6E8A-4147-A177-3AD203B41FA5}">
                      <a16:colId xmlns:a16="http://schemas.microsoft.com/office/drawing/2014/main" val="260510552"/>
                    </a:ext>
                  </a:extLst>
                </a:gridCol>
                <a:gridCol w="9913254">
                  <a:extLst>
                    <a:ext uri="{9D8B030D-6E8A-4147-A177-3AD203B41FA5}">
                      <a16:colId xmlns:a16="http://schemas.microsoft.com/office/drawing/2014/main" val="310421853"/>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noProof="0" dirty="0">
                          <a:solidFill>
                            <a:srgbClr val="06AC73"/>
                          </a:solidFill>
                          <a:latin typeface="Prata"/>
                          <a:ea typeface="Prata"/>
                          <a:cs typeface="Prata"/>
                          <a:sym typeface="Prata"/>
                        </a:rPr>
                        <a:t>0 </a:t>
                      </a:r>
                      <a:r>
                        <a:rPr lang="nl-NL" sz="9600" i="0" u="none" strike="noStrike" cap="none" noProof="0" dirty="0">
                          <a:solidFill>
                            <a:srgbClr val="06AC73"/>
                          </a:solidFill>
                          <a:latin typeface="Prata"/>
                          <a:ea typeface="Prata"/>
                          <a:cs typeface="Prata"/>
                          <a:sym typeface="Prata"/>
                        </a:rPr>
                        <a:t>1</a:t>
                      </a:r>
                      <a:endParaRPr lang="nl-NL" noProof="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1" i="0" u="none" strike="noStrike" cap="none" noProof="0" dirty="0">
                        <a:solidFill>
                          <a:srgbClr val="0F9249"/>
                        </a:solidFill>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1" i="0" u="none" strike="noStrike" cap="none" noProof="0" dirty="0">
                          <a:solidFill>
                            <a:srgbClr val="0F9249"/>
                          </a:solidFill>
                          <a:latin typeface="Playfair Display"/>
                          <a:ea typeface="Playfair Display"/>
                          <a:cs typeface="Playfair Display"/>
                          <a:sym typeface="Playfair Display"/>
                        </a:rPr>
                        <a:t>Introductie van SDG’s</a:t>
                      </a:r>
                      <a:endParaRPr lang="nl-NL" sz="3200" b="1" noProof="0" dirty="0">
                        <a:solidFill>
                          <a:srgbClr val="0F9249"/>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8247082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b="0" i="0" u="none" strike="noStrike" cap="none" noProof="0" dirty="0">
                          <a:solidFill>
                            <a:schemeClr val="tx1">
                              <a:lumMod val="50000"/>
                              <a:lumOff val="50000"/>
                            </a:schemeClr>
                          </a:solidFill>
                          <a:latin typeface="Prata"/>
                          <a:ea typeface="Prata"/>
                          <a:cs typeface="Prata"/>
                          <a:sym typeface="Prata"/>
                        </a:rPr>
                        <a:t>02</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0" i="0" u="none" strike="noStrike" cap="none" noProof="0" dirty="0">
                        <a:solidFill>
                          <a:srgbClr val="000000"/>
                        </a:solidFill>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0" i="0" u="none" strike="noStrike" cap="none" noProof="0" dirty="0">
                          <a:solidFill>
                            <a:srgbClr val="000000"/>
                          </a:solidFill>
                          <a:latin typeface="Playfair Display"/>
                          <a:ea typeface="Playfair Display"/>
                          <a:cs typeface="Playfair Display"/>
                          <a:sym typeface="Playfair Display"/>
                        </a:rPr>
                        <a:t>Sociaal Business Model Canvas </a:t>
                      </a:r>
                      <a:r>
                        <a:rPr lang="nl-NL" sz="3200" b="0" i="0" u="none" strike="noStrike" cap="none" noProof="0">
                          <a:solidFill>
                            <a:srgbClr val="000000"/>
                          </a:solidFill>
                          <a:latin typeface="Playfair Display"/>
                          <a:ea typeface="Playfair Display"/>
                          <a:cs typeface="Playfair Display"/>
                          <a:sym typeface="Playfair Display"/>
                        </a:rPr>
                        <a:t>en prijsbepaling</a:t>
                      </a:r>
                      <a:endParaRPr lang="nl-NL" sz="3200" noProof="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700413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b="0" i="0" u="none" strike="noStrike" cap="none" noProof="0" dirty="0">
                          <a:solidFill>
                            <a:schemeClr val="tx1">
                              <a:lumMod val="50000"/>
                              <a:lumOff val="50000"/>
                            </a:schemeClr>
                          </a:solidFill>
                          <a:latin typeface="Prata"/>
                          <a:ea typeface="Prata"/>
                          <a:cs typeface="Prata"/>
                          <a:sym typeface="Prata"/>
                        </a:rPr>
                        <a:t>03</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0" i="0" u="none" strike="noStrike" cap="none" noProof="0">
                        <a:solidFill>
                          <a:srgbClr val="000000"/>
                        </a:solidFill>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0" i="0" u="none" strike="noStrike" cap="none" noProof="0">
                          <a:solidFill>
                            <a:srgbClr val="000000"/>
                          </a:solidFill>
                          <a:latin typeface="Playfair Display"/>
                          <a:ea typeface="Playfair Display"/>
                          <a:cs typeface="Playfair Display"/>
                          <a:sym typeface="Playfair Display"/>
                        </a:rPr>
                        <a:t>Netwerken en communicatie</a:t>
                      </a:r>
                      <a:endParaRPr lang="nl-NL" sz="3200" noProof="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1425868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b="0" i="0" u="none" strike="noStrike" cap="none" noProof="0" dirty="0">
                          <a:solidFill>
                            <a:schemeClr val="tx1">
                              <a:lumMod val="50000"/>
                              <a:lumOff val="50000"/>
                            </a:schemeClr>
                          </a:solidFill>
                          <a:latin typeface="Prata"/>
                          <a:ea typeface="Prata"/>
                          <a:cs typeface="Prata"/>
                          <a:sym typeface="Prata"/>
                        </a:rPr>
                        <a:t>04</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i="0" u="none" strike="noStrike" cap="none" noProof="0" dirty="0">
                        <a:solidFill>
                          <a:srgbClr val="000000"/>
                        </a:solidFill>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i="0" u="none" strike="noStrike" cap="none" noProof="0" dirty="0">
                          <a:solidFill>
                            <a:srgbClr val="000000"/>
                          </a:solidFill>
                          <a:latin typeface="Playfair Display"/>
                          <a:ea typeface="Playfair Display"/>
                          <a:cs typeface="Playfair Display"/>
                          <a:sym typeface="Playfair Display"/>
                        </a:rPr>
                        <a:t>Digitale marketing en sociale media</a:t>
                      </a:r>
                      <a:endParaRPr lang="nl-NL" sz="3200" noProof="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98236883"/>
                  </a:ext>
                </a:extLst>
              </a:tr>
            </a:tbl>
          </a:graphicData>
        </a:graphic>
      </p:graphicFrame>
    </p:spTree>
    <p:extLst>
      <p:ext uri="{BB962C8B-B14F-4D97-AF65-F5344CB8AC3E}">
        <p14:creationId xmlns:p14="http://schemas.microsoft.com/office/powerpoint/2010/main" val="278682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64" name="Google Shape;464;p34"/>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465" name="Google Shape;465;p34"/>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66" name="Google Shape;466;p34"/>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67" name="Google Shape;467;p34"/>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468" name="Google Shape;468;p34"/>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
        <p:nvSpPr>
          <p:cNvPr id="469" name="Google Shape;469;p34"/>
          <p:cNvSpPr/>
          <p:nvPr/>
        </p:nvSpPr>
        <p:spPr>
          <a:xfrm>
            <a:off x="1508725" y="9068237"/>
            <a:ext cx="2851522" cy="1754929"/>
          </a:xfrm>
          <a:custGeom>
            <a:avLst/>
            <a:gdLst/>
            <a:ahLst/>
            <a:cxnLst/>
            <a:rect l="l" t="t" r="r" b="b"/>
            <a:pathLst>
              <a:path w="4812695" h="3052051" extrusionOk="0">
                <a:moveTo>
                  <a:pt x="0" y="0"/>
                </a:moveTo>
                <a:lnTo>
                  <a:pt x="4812695" y="0"/>
                </a:lnTo>
                <a:lnTo>
                  <a:pt x="4812695" y="3052051"/>
                </a:lnTo>
                <a:lnTo>
                  <a:pt x="0" y="3052051"/>
                </a:lnTo>
                <a:lnTo>
                  <a:pt x="0" y="0"/>
                </a:lnTo>
                <a:close/>
              </a:path>
            </a:pathLst>
          </a:custGeom>
          <a:blipFill rotWithShape="1">
            <a:blip r:embed="rId9">
              <a:alphaModFix/>
            </a:blip>
            <a:stretch>
              <a:fillRect/>
            </a:stretch>
          </a:blipFill>
          <a:ln>
            <a:noFill/>
          </a:ln>
        </p:spPr>
        <p:txBody>
          <a:bodyPr/>
          <a:lstStyle/>
          <a:p>
            <a:endParaRPr lang="nl-NL"/>
          </a:p>
        </p:txBody>
      </p:sp>
      <p:sp>
        <p:nvSpPr>
          <p:cNvPr id="470" name="Google Shape;470;p34"/>
          <p:cNvSpPr txBox="1"/>
          <p:nvPr/>
        </p:nvSpPr>
        <p:spPr>
          <a:xfrm>
            <a:off x="2611075" y="782150"/>
            <a:ext cx="12462300" cy="784830"/>
          </a:xfrm>
          <a:prstGeom prst="rect">
            <a:avLst/>
          </a:prstGeom>
          <a:noFill/>
          <a:ln>
            <a:noFill/>
          </a:ln>
        </p:spPr>
        <p:txBody>
          <a:bodyPr spcFirstLastPara="1" wrap="square" lIns="0" tIns="0" rIns="0" bIns="0" anchor="t" anchorCtr="0">
            <a:spAutoFit/>
          </a:bodyPr>
          <a:lstStyle/>
          <a:p>
            <a:pPr lvl="0">
              <a:lnSpc>
                <a:spcPct val="170031"/>
              </a:lnSpc>
            </a:pPr>
            <a:r>
              <a:rPr lang="nl-NL" sz="3000" b="1" dirty="0">
                <a:solidFill>
                  <a:srgbClr val="B45F06"/>
                </a:solidFill>
                <a:latin typeface="Playfair Display"/>
                <a:ea typeface="Playfair Display"/>
                <a:cs typeface="Playfair Display"/>
                <a:sym typeface="Playfair Display"/>
              </a:rPr>
              <a:t>Oefening - Roadmap voor innovatieve oplossingen</a:t>
            </a:r>
            <a:endParaRPr sz="3000" b="1" dirty="0">
              <a:solidFill>
                <a:srgbClr val="B45F06"/>
              </a:solidFill>
            </a:endParaRPr>
          </a:p>
        </p:txBody>
      </p:sp>
      <p:graphicFrame>
        <p:nvGraphicFramePr>
          <p:cNvPr id="471" name="Google Shape;471;p34"/>
          <p:cNvGraphicFramePr/>
          <p:nvPr>
            <p:extLst>
              <p:ext uri="{D42A27DB-BD31-4B8C-83A1-F6EECF244321}">
                <p14:modId xmlns:p14="http://schemas.microsoft.com/office/powerpoint/2010/main" val="241090743"/>
              </p:ext>
            </p:extLst>
          </p:nvPr>
        </p:nvGraphicFramePr>
        <p:xfrm>
          <a:off x="2611075" y="1606950"/>
          <a:ext cx="12462300" cy="7768940"/>
        </p:xfrm>
        <a:graphic>
          <a:graphicData uri="http://schemas.openxmlformats.org/drawingml/2006/table">
            <a:tbl>
              <a:tblPr>
                <a:noFill/>
                <a:tableStyleId>{07A8FB3A-2C54-420C-A7B1-BBF65A1ED632}</a:tableStyleId>
              </a:tblPr>
              <a:tblGrid>
                <a:gridCol w="12462300">
                  <a:extLst>
                    <a:ext uri="{9D8B030D-6E8A-4147-A177-3AD203B41FA5}">
                      <a16:colId xmlns:a16="http://schemas.microsoft.com/office/drawing/2014/main" val="20000"/>
                    </a:ext>
                  </a:extLst>
                </a:gridCol>
              </a:tblGrid>
              <a:tr h="533979">
                <a:tc>
                  <a:txBody>
                    <a:bodyPr/>
                    <a:lstStyle/>
                    <a:p>
                      <a:pPr marL="0" lvl="0" indent="0" algn="l" rtl="0">
                        <a:lnSpc>
                          <a:spcPct val="170031"/>
                        </a:lnSpc>
                        <a:spcBef>
                          <a:spcPts val="0"/>
                        </a:spcBef>
                        <a:spcAft>
                          <a:spcPts val="0"/>
                        </a:spcAft>
                        <a:buClr>
                          <a:schemeClr val="dk1"/>
                        </a:buClr>
                        <a:buSzPts val="1100"/>
                        <a:buFont typeface="Arial"/>
                        <a:buNone/>
                      </a:pPr>
                      <a:r>
                        <a:rPr lang="nl-NL" sz="1800" b="1" dirty="0">
                          <a:solidFill>
                            <a:schemeClr val="lt1"/>
                          </a:solidFill>
                          <a:latin typeface="Playfair Display"/>
                          <a:ea typeface="Playfair Display"/>
                          <a:cs typeface="Playfair Display"/>
                          <a:sym typeface="Playfair Display"/>
                        </a:rPr>
                        <a:t>Omschrijf eerst het probleem dat je aanpakt:</a:t>
                      </a:r>
                      <a:endParaRPr sz="1800" b="1" dirty="0">
                        <a:solidFill>
                          <a:schemeClr val="lt1"/>
                        </a:solidFill>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E69138"/>
                    </a:solidFill>
                  </a:tcPr>
                </a:tc>
                <a:extLst>
                  <a:ext uri="{0D108BD9-81ED-4DB2-BD59-A6C34878D82A}">
                    <a16:rowId xmlns:a16="http://schemas.microsoft.com/office/drawing/2014/main" val="10000"/>
                  </a:ext>
                </a:extLst>
              </a:tr>
              <a:tr h="745000">
                <a:tc>
                  <a:txBody>
                    <a:bodyPr/>
                    <a:lstStyle/>
                    <a:p>
                      <a:pPr marL="0" lvl="0" indent="0" algn="l" rtl="0">
                        <a:lnSpc>
                          <a:spcPct val="170031"/>
                        </a:lnSpc>
                        <a:spcBef>
                          <a:spcPts val="0"/>
                        </a:spcBef>
                        <a:spcAft>
                          <a:spcPts val="0"/>
                        </a:spcAft>
                        <a:buClr>
                          <a:schemeClr val="dk1"/>
                        </a:buClr>
                        <a:buSzPts val="1100"/>
                        <a:buFont typeface="Arial"/>
                        <a:buNone/>
                      </a:pPr>
                      <a:r>
                        <a:rPr lang="nl-NL" sz="1800" dirty="0">
                          <a:solidFill>
                            <a:schemeClr val="dk1"/>
                          </a:solidFill>
                          <a:latin typeface="Playfair Display"/>
                          <a:ea typeface="Playfair Display"/>
                          <a:cs typeface="Playfair Display"/>
                          <a:sym typeface="Playfair Display"/>
                        </a:rPr>
                        <a:t>Wat is het wereldwijde doel dat je nastreeft?</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815975">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619875">
                <a:tc>
                  <a:txBody>
                    <a:bodyPr/>
                    <a:lstStyle/>
                    <a:p>
                      <a:pPr marL="0" lvl="0" indent="0" algn="l" rtl="0">
                        <a:lnSpc>
                          <a:spcPct val="170031"/>
                        </a:lnSpc>
                        <a:spcBef>
                          <a:spcPts val="0"/>
                        </a:spcBef>
                        <a:spcAft>
                          <a:spcPts val="0"/>
                        </a:spcAft>
                        <a:buClr>
                          <a:schemeClr val="dk1"/>
                        </a:buClr>
                        <a:buSzPts val="1100"/>
                        <a:buFont typeface="Arial"/>
                        <a:buNone/>
                      </a:pPr>
                      <a:r>
                        <a:rPr lang="nl-NL" sz="1800" dirty="0">
                          <a:solidFill>
                            <a:schemeClr val="dk1"/>
                          </a:solidFill>
                          <a:latin typeface="Playfair Display"/>
                          <a:ea typeface="Playfair Display"/>
                          <a:cs typeface="Playfair Display"/>
                          <a:sym typeface="Playfair Display"/>
                        </a:rPr>
                        <a:t>Welk specifieke probleem wil je oplossen?</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739125">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r h="619875">
                <a:tc>
                  <a:txBody>
                    <a:bodyPr/>
                    <a:lstStyle/>
                    <a:p>
                      <a:pPr marL="0" lvl="0" indent="0" algn="l" rtl="0">
                        <a:lnSpc>
                          <a:spcPct val="170031"/>
                        </a:lnSpc>
                        <a:spcBef>
                          <a:spcPts val="0"/>
                        </a:spcBef>
                        <a:spcAft>
                          <a:spcPts val="0"/>
                        </a:spcAft>
                        <a:buClr>
                          <a:schemeClr val="dk1"/>
                        </a:buClr>
                        <a:buSzPts val="1100"/>
                        <a:buFont typeface="Arial"/>
                        <a:buNone/>
                      </a:pPr>
                      <a:r>
                        <a:rPr lang="nl-NL" sz="1800" dirty="0">
                          <a:solidFill>
                            <a:schemeClr val="dk1"/>
                          </a:solidFill>
                          <a:latin typeface="Playfair Display"/>
                          <a:ea typeface="Playfair Display"/>
                          <a:cs typeface="Playfair Display"/>
                          <a:sym typeface="Playfair Display"/>
                        </a:rPr>
                        <a:t>Waar doet dit probleem zich voor? (continent, land, regio, enz.)</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5"/>
                  </a:ext>
                </a:extLst>
              </a:tr>
              <a:tr h="808800">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6"/>
                  </a:ext>
                </a:extLst>
              </a:tr>
              <a:tr h="619875">
                <a:tc>
                  <a:txBody>
                    <a:bodyPr/>
                    <a:lstStyle/>
                    <a:p>
                      <a:pPr marL="0" lvl="0" indent="0" algn="l" rtl="0">
                        <a:lnSpc>
                          <a:spcPct val="170031"/>
                        </a:lnSpc>
                        <a:spcBef>
                          <a:spcPts val="0"/>
                        </a:spcBef>
                        <a:spcAft>
                          <a:spcPts val="0"/>
                        </a:spcAft>
                        <a:buClr>
                          <a:schemeClr val="dk1"/>
                        </a:buClr>
                        <a:buSzPts val="1100"/>
                        <a:buFont typeface="Arial"/>
                        <a:buNone/>
                      </a:pPr>
                      <a:r>
                        <a:rPr lang="nl-NL" sz="1800" dirty="0">
                          <a:solidFill>
                            <a:schemeClr val="dk1"/>
                          </a:solidFill>
                          <a:latin typeface="Playfair Display"/>
                          <a:ea typeface="Playfair Display"/>
                          <a:cs typeface="Playfair Display"/>
                          <a:sym typeface="Playfair Display"/>
                        </a:rPr>
                        <a:t>Wie zijn de mensen die door het probleem worden getroffen? (doelgroep aangesproken)</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7"/>
                  </a:ext>
                </a:extLst>
              </a:tr>
              <a:tr h="816350">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8"/>
                  </a:ext>
                </a:extLst>
              </a:tr>
              <a:tr h="619875">
                <a:tc>
                  <a:txBody>
                    <a:bodyPr/>
                    <a:lstStyle/>
                    <a:p>
                      <a:pPr marL="0" lvl="0" indent="0" algn="l" rtl="0">
                        <a:lnSpc>
                          <a:spcPct val="170031"/>
                        </a:lnSpc>
                        <a:spcBef>
                          <a:spcPts val="0"/>
                        </a:spcBef>
                        <a:spcAft>
                          <a:spcPts val="0"/>
                        </a:spcAft>
                        <a:buClr>
                          <a:schemeClr val="dk1"/>
                        </a:buClr>
                        <a:buSzPts val="1100"/>
                        <a:buFont typeface="Arial"/>
                        <a:buNone/>
                      </a:pPr>
                      <a:r>
                        <a:rPr lang="nl-NL" sz="1800" dirty="0">
                          <a:solidFill>
                            <a:schemeClr val="dk1"/>
                          </a:solidFill>
                          <a:latin typeface="Playfair Display"/>
                          <a:ea typeface="Playfair Display"/>
                          <a:cs typeface="Playfair Display"/>
                          <a:sym typeface="Playfair Display"/>
                        </a:rPr>
                        <a:t>Wat is de oplossing die jij hen biedt? (gemaakt product of dienst)</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9"/>
                  </a:ext>
                </a:extLst>
              </a:tr>
              <a:tr h="779575">
                <a:tc>
                  <a:txBody>
                    <a:bodyPr/>
                    <a:lstStyle/>
                    <a:p>
                      <a:pPr marL="0" lvl="0" indent="0" algn="l" rtl="0">
                        <a:spcBef>
                          <a:spcPts val="0"/>
                        </a:spcBef>
                        <a:spcAft>
                          <a:spcPts val="0"/>
                        </a:spcAft>
                        <a:buNone/>
                      </a:pP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472" name="Google Shape;472;p34"/>
          <p:cNvSpPr txBox="1"/>
          <p:nvPr/>
        </p:nvSpPr>
        <p:spPr>
          <a:xfrm rot="-5400000">
            <a:off x="-2049532" y="3885955"/>
            <a:ext cx="6458289" cy="892552"/>
          </a:xfrm>
          <a:prstGeom prst="rect">
            <a:avLst/>
          </a:prstGeom>
          <a:noFill/>
          <a:ln>
            <a:noFill/>
          </a:ln>
        </p:spPr>
        <p:txBody>
          <a:bodyPr spcFirstLastPara="1" wrap="square" lIns="0" tIns="0" rIns="0" bIns="0" anchor="t" anchorCtr="0">
            <a:spAutoFit/>
          </a:bodyPr>
          <a:lstStyle/>
          <a:p>
            <a:pPr lvl="0" algn="ctr">
              <a:buClr>
                <a:schemeClr val="dk1"/>
              </a:buClr>
              <a:buSzPts val="1100"/>
            </a:pPr>
            <a:r>
              <a:rPr lang="nl-NL" sz="2900" dirty="0">
                <a:solidFill>
                  <a:srgbClr val="B45F06"/>
                </a:solidFill>
                <a:latin typeface="Playfair Display"/>
                <a:ea typeface="Playfair Display"/>
                <a:cs typeface="Playfair Display"/>
                <a:sym typeface="Playfair Display"/>
              </a:rPr>
              <a:t>Oefening - Roadmap voor innovatieve oplossingen</a:t>
            </a:r>
            <a:endParaRPr sz="2900" dirty="0">
              <a:solidFill>
                <a:srgbClr val="B45F0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4"/>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78" name="Google Shape;478;p44"/>
          <p:cNvSpPr/>
          <p:nvPr/>
        </p:nvSpPr>
        <p:spPr>
          <a:xfrm>
            <a:off x="14165705"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479" name="Google Shape;479;p44"/>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80" name="Google Shape;480;p44"/>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481" name="Google Shape;481;p44"/>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482" name="Google Shape;482;p44"/>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graphicFrame>
        <p:nvGraphicFramePr>
          <p:cNvPr id="483" name="Google Shape;483;p44"/>
          <p:cNvGraphicFramePr/>
          <p:nvPr>
            <p:extLst>
              <p:ext uri="{D42A27DB-BD31-4B8C-83A1-F6EECF244321}">
                <p14:modId xmlns:p14="http://schemas.microsoft.com/office/powerpoint/2010/main" val="3779778516"/>
              </p:ext>
            </p:extLst>
          </p:nvPr>
        </p:nvGraphicFramePr>
        <p:xfrm>
          <a:off x="2603388" y="856500"/>
          <a:ext cx="12462300" cy="8110159"/>
        </p:xfrm>
        <a:graphic>
          <a:graphicData uri="http://schemas.openxmlformats.org/drawingml/2006/table">
            <a:tbl>
              <a:tblPr>
                <a:noFill/>
                <a:tableStyleId>{07A8FB3A-2C54-420C-A7B1-BBF65A1ED632}</a:tableStyleId>
              </a:tblPr>
              <a:tblGrid>
                <a:gridCol w="12462300">
                  <a:extLst>
                    <a:ext uri="{9D8B030D-6E8A-4147-A177-3AD203B41FA5}">
                      <a16:colId xmlns:a16="http://schemas.microsoft.com/office/drawing/2014/main" val="20000"/>
                    </a:ext>
                  </a:extLst>
                </a:gridCol>
              </a:tblGrid>
              <a:tr h="619875">
                <a:tc>
                  <a:txBody>
                    <a:bodyPr/>
                    <a:lstStyle/>
                    <a:p>
                      <a:pPr marL="0" lvl="0" indent="0" algn="l" rtl="0">
                        <a:lnSpc>
                          <a:spcPct val="170031"/>
                        </a:lnSpc>
                        <a:spcBef>
                          <a:spcPts val="0"/>
                        </a:spcBef>
                        <a:spcAft>
                          <a:spcPts val="0"/>
                        </a:spcAft>
                        <a:buNone/>
                      </a:pPr>
                      <a:r>
                        <a:rPr lang="nl-NL" sz="1800" dirty="0">
                          <a:solidFill>
                            <a:schemeClr val="lt1"/>
                          </a:solidFill>
                          <a:latin typeface="Playfair Display"/>
                          <a:ea typeface="Playfair Display"/>
                          <a:cs typeface="Playfair Display"/>
                          <a:sym typeface="Playfair Display"/>
                        </a:rPr>
                        <a:t>Daarnaast moet je te weten komen wie er ook aan hetzelfde probleem werkt en wat er al is gedaan om het probleem aan te pakken. Zo kun je voortbouwen op de ideeën van anderen of met hen samenwerken om je doel te bereiken:</a:t>
                      </a:r>
                      <a:endParaRPr sz="1800" dirty="0">
                        <a:solidFill>
                          <a:schemeClr val="lt1"/>
                        </a:solidFill>
                      </a:endParaRPr>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solidFill>
                      <a:srgbClr val="E69138"/>
                    </a:solidFill>
                  </a:tcPr>
                </a:tc>
                <a:extLst>
                  <a:ext uri="{0D108BD9-81ED-4DB2-BD59-A6C34878D82A}">
                    <a16:rowId xmlns:a16="http://schemas.microsoft.com/office/drawing/2014/main" val="10000"/>
                  </a:ext>
                </a:extLst>
              </a:tr>
              <a:tr h="619875">
                <a:tc>
                  <a:txBody>
                    <a:bodyPr/>
                    <a:lstStyle/>
                    <a:p>
                      <a:pPr marL="0" lvl="0" indent="0" algn="l" rtl="0">
                        <a:lnSpc>
                          <a:spcPct val="170031"/>
                        </a:lnSpc>
                        <a:spcBef>
                          <a:spcPts val="0"/>
                        </a:spcBef>
                        <a:spcAft>
                          <a:spcPts val="0"/>
                        </a:spcAft>
                        <a:buNone/>
                      </a:pPr>
                      <a:r>
                        <a:rPr lang="nl-NL" sz="1800" dirty="0">
                          <a:solidFill>
                            <a:schemeClr val="dk1"/>
                          </a:solidFill>
                          <a:latin typeface="Playfair Display"/>
                          <a:ea typeface="Playfair Display"/>
                          <a:cs typeface="Playfair Display"/>
                          <a:sym typeface="Playfair Display"/>
                        </a:rPr>
                        <a:t>Wie werkt er aan hetzelfde wereldwijde doel?</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1"/>
                  </a:ext>
                </a:extLst>
              </a:tr>
              <a:tr h="815975">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619875">
                <a:tc>
                  <a:txBody>
                    <a:bodyPr/>
                    <a:lstStyle/>
                    <a:p>
                      <a:pPr marL="0" lvl="0" indent="0" algn="l" rtl="0">
                        <a:lnSpc>
                          <a:spcPct val="170031"/>
                        </a:lnSpc>
                        <a:spcBef>
                          <a:spcPts val="0"/>
                        </a:spcBef>
                        <a:spcAft>
                          <a:spcPts val="0"/>
                        </a:spcAft>
                        <a:buNone/>
                      </a:pPr>
                      <a:r>
                        <a:rPr lang="nl-NL" sz="1800" dirty="0">
                          <a:solidFill>
                            <a:schemeClr val="dk1"/>
                          </a:solidFill>
                          <a:latin typeface="Playfair Display"/>
                          <a:ea typeface="Playfair Display"/>
                          <a:cs typeface="Playfair Display"/>
                          <a:sym typeface="Playfair Display"/>
                        </a:rPr>
                        <a:t>Wie werkt er aan hetzelfde specifieke probleem?</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3"/>
                  </a:ext>
                </a:extLst>
              </a:tr>
              <a:tr h="739125">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4"/>
                  </a:ext>
                </a:extLst>
              </a:tr>
              <a:tr h="619875">
                <a:tc>
                  <a:txBody>
                    <a:bodyPr/>
                    <a:lstStyle/>
                    <a:p>
                      <a:pPr marL="0" lvl="0" indent="0" algn="l" rtl="0">
                        <a:lnSpc>
                          <a:spcPct val="170031"/>
                        </a:lnSpc>
                        <a:spcBef>
                          <a:spcPts val="0"/>
                        </a:spcBef>
                        <a:spcAft>
                          <a:spcPts val="0"/>
                        </a:spcAft>
                        <a:buNone/>
                      </a:pPr>
                      <a:r>
                        <a:rPr lang="nl-NL" sz="1800" dirty="0">
                          <a:solidFill>
                            <a:schemeClr val="dk1"/>
                          </a:solidFill>
                          <a:latin typeface="Playfair Display"/>
                          <a:ea typeface="Playfair Display"/>
                          <a:cs typeface="Playfair Display"/>
                          <a:sym typeface="Playfair Display"/>
                        </a:rPr>
                        <a:t>Waar doet dit probleem zich voor? (continent, land, regio, enz.)</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5"/>
                  </a:ext>
                </a:extLst>
              </a:tr>
              <a:tr h="808800">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6"/>
                  </a:ext>
                </a:extLst>
              </a:tr>
              <a:tr h="619875">
                <a:tc>
                  <a:txBody>
                    <a:bodyPr/>
                    <a:lstStyle/>
                    <a:p>
                      <a:pPr marL="0" lvl="0" indent="0" algn="l" rtl="0">
                        <a:lnSpc>
                          <a:spcPct val="170031"/>
                        </a:lnSpc>
                        <a:spcBef>
                          <a:spcPts val="0"/>
                        </a:spcBef>
                        <a:spcAft>
                          <a:spcPts val="0"/>
                        </a:spcAft>
                        <a:buNone/>
                      </a:pPr>
                      <a:r>
                        <a:rPr lang="nl-NL" sz="1800" dirty="0">
                          <a:solidFill>
                            <a:schemeClr val="dk1"/>
                          </a:solidFill>
                          <a:latin typeface="Playfair Display"/>
                          <a:ea typeface="Playfair Display"/>
                          <a:cs typeface="Playfair Display"/>
                          <a:sym typeface="Playfair Display"/>
                        </a:rPr>
                        <a:t>Wie zijn de mensen die door het probleem worden getroffen? (doelgroep aangesproken)</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7"/>
                  </a:ext>
                </a:extLst>
              </a:tr>
              <a:tr h="816350">
                <a:tc>
                  <a:txBody>
                    <a:bodyPr/>
                    <a:lstStyle/>
                    <a:p>
                      <a:pPr marL="0" lvl="0" indent="0" algn="l" rtl="0">
                        <a:spcBef>
                          <a:spcPts val="0"/>
                        </a:spcBef>
                        <a:spcAft>
                          <a:spcPts val="0"/>
                        </a:spcAft>
                        <a:buNone/>
                      </a:pPr>
                      <a:endParaRPr sz="180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8"/>
                  </a:ext>
                </a:extLst>
              </a:tr>
              <a:tr h="619875">
                <a:tc>
                  <a:txBody>
                    <a:bodyPr/>
                    <a:lstStyle/>
                    <a:p>
                      <a:pPr marL="0" lvl="0" indent="0" algn="l" rtl="0">
                        <a:lnSpc>
                          <a:spcPct val="170031"/>
                        </a:lnSpc>
                        <a:spcBef>
                          <a:spcPts val="0"/>
                        </a:spcBef>
                        <a:spcAft>
                          <a:spcPts val="0"/>
                        </a:spcAft>
                        <a:buNone/>
                      </a:pPr>
                      <a:r>
                        <a:rPr lang="nl-NL" sz="1800" dirty="0">
                          <a:solidFill>
                            <a:schemeClr val="dk1"/>
                          </a:solidFill>
                          <a:latin typeface="Playfair Display"/>
                          <a:ea typeface="Playfair Display"/>
                          <a:cs typeface="Playfair Display"/>
                          <a:sym typeface="Playfair Display"/>
                        </a:rPr>
                        <a:t>Wat is de oplossing die jij hen biedt? (gemaakt product of dienst)</a:t>
                      </a: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09"/>
                  </a:ext>
                </a:extLst>
              </a:tr>
              <a:tr h="779575">
                <a:tc>
                  <a:txBody>
                    <a:bodyPr/>
                    <a:lstStyle/>
                    <a:p>
                      <a:pPr marL="0" lvl="0" indent="0" algn="l" rtl="0">
                        <a:spcBef>
                          <a:spcPts val="0"/>
                        </a:spcBef>
                        <a:spcAft>
                          <a:spcPts val="0"/>
                        </a:spcAft>
                        <a:buNone/>
                      </a:pPr>
                      <a:endParaRPr sz="1800" dirty="0"/>
                    </a:p>
                  </a:txBody>
                  <a:tcPr marL="91425" marR="91425" marT="91425" marB="91425">
                    <a:lnL w="19050" cap="flat" cmpd="sng">
                      <a:solidFill>
                        <a:srgbClr val="888888"/>
                      </a:solidFill>
                      <a:prstDash val="solid"/>
                      <a:round/>
                      <a:headEnd type="none" w="sm" len="sm"/>
                      <a:tailEnd type="none" w="sm" len="sm"/>
                    </a:lnL>
                    <a:lnR w="19050" cap="flat" cmpd="sng">
                      <a:solidFill>
                        <a:srgbClr val="888888"/>
                      </a:solidFill>
                      <a:prstDash val="solid"/>
                      <a:round/>
                      <a:headEnd type="none" w="sm" len="sm"/>
                      <a:tailEnd type="none" w="sm" len="sm"/>
                    </a:lnR>
                    <a:lnT w="19050" cap="flat" cmpd="sng">
                      <a:solidFill>
                        <a:srgbClr val="888888"/>
                      </a:solidFill>
                      <a:prstDash val="solid"/>
                      <a:round/>
                      <a:headEnd type="none" w="sm" len="sm"/>
                      <a:tailEnd type="none" w="sm" len="sm"/>
                    </a:lnT>
                    <a:lnB w="19050" cap="flat" cmpd="sng">
                      <a:solidFill>
                        <a:srgbClr val="888888"/>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Google Shape;472;p34">
            <a:extLst>
              <a:ext uri="{FF2B5EF4-FFF2-40B4-BE49-F238E27FC236}">
                <a16:creationId xmlns:a16="http://schemas.microsoft.com/office/drawing/2014/main" id="{4F268E5A-BD5D-D03C-F6D9-5BF6B7F2D84C}"/>
              </a:ext>
            </a:extLst>
          </p:cNvPr>
          <p:cNvSpPr txBox="1"/>
          <p:nvPr/>
        </p:nvSpPr>
        <p:spPr>
          <a:xfrm rot="16200000">
            <a:off x="-2049532" y="3885955"/>
            <a:ext cx="6458289" cy="892552"/>
          </a:xfrm>
          <a:prstGeom prst="rect">
            <a:avLst/>
          </a:prstGeom>
          <a:noFill/>
          <a:ln>
            <a:noFill/>
          </a:ln>
        </p:spPr>
        <p:txBody>
          <a:bodyPr spcFirstLastPara="1" wrap="square" lIns="0" tIns="0" rIns="0" bIns="0" anchor="t" anchorCtr="0">
            <a:spAutoFit/>
          </a:bodyPr>
          <a:lstStyle/>
          <a:p>
            <a:pPr lvl="0" algn="ctr">
              <a:buClr>
                <a:schemeClr val="dk1"/>
              </a:buClr>
              <a:buSzPts val="1100"/>
            </a:pPr>
            <a:r>
              <a:rPr lang="nl-NL" sz="2900" dirty="0">
                <a:solidFill>
                  <a:srgbClr val="B45F06"/>
                </a:solidFill>
                <a:latin typeface="Playfair Display"/>
                <a:ea typeface="Playfair Display"/>
                <a:cs typeface="Playfair Display"/>
                <a:sym typeface="Playfair Display"/>
              </a:rPr>
              <a:t>Oefening - Roadmap voor innovatieve oplossingen</a:t>
            </a:r>
            <a:endParaRPr sz="2900" dirty="0">
              <a:solidFill>
                <a:srgbClr val="B45F0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5"/>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490" name="Google Shape;490;p45"/>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491" name="Google Shape;491;p45"/>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492" name="Google Shape;492;p4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493" name="Google Shape;493;p45"/>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b="0" i="0" u="none" strike="noStrike" cap="none" dirty="0">
                <a:solidFill>
                  <a:srgbClr val="C00000"/>
                </a:solidFill>
                <a:latin typeface="Prata"/>
                <a:ea typeface="Prata"/>
                <a:cs typeface="Prata"/>
                <a:sym typeface="Prata"/>
              </a:rPr>
              <a:t>Q</a:t>
            </a:r>
            <a:r>
              <a:rPr lang="en-US" sz="7200" dirty="0">
                <a:solidFill>
                  <a:srgbClr val="C00000"/>
                </a:solidFill>
                <a:latin typeface="Prata"/>
                <a:ea typeface="Prata"/>
                <a:cs typeface="Prata"/>
                <a:sym typeface="Prata"/>
              </a:rPr>
              <a:t>1</a:t>
            </a:r>
            <a:endParaRPr sz="7200" dirty="0">
              <a:solidFill>
                <a:srgbClr val="C00000"/>
              </a:solidFill>
            </a:endParaRPr>
          </a:p>
        </p:txBody>
      </p:sp>
      <p:sp>
        <p:nvSpPr>
          <p:cNvPr id="494" name="Google Shape;494;p45"/>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
        <p:nvSpPr>
          <p:cNvPr id="495" name="Google Shape;495;p45"/>
          <p:cNvSpPr txBox="1"/>
          <p:nvPr/>
        </p:nvSpPr>
        <p:spPr>
          <a:xfrm>
            <a:off x="2520200" y="2633275"/>
            <a:ext cx="9124800" cy="473976"/>
          </a:xfrm>
          <a:prstGeom prst="rect">
            <a:avLst/>
          </a:prstGeom>
          <a:noFill/>
          <a:ln>
            <a:noFill/>
          </a:ln>
        </p:spPr>
        <p:txBody>
          <a:bodyPr spcFirstLastPara="1" wrap="square" lIns="0" tIns="0" rIns="0" bIns="0" anchor="t" anchorCtr="0">
            <a:spAutoFit/>
          </a:bodyPr>
          <a:lstStyle/>
          <a:p>
            <a:pPr lvl="0">
              <a:lnSpc>
                <a:spcPct val="140016"/>
              </a:lnSpc>
            </a:pPr>
            <a:r>
              <a:rPr lang="nl-NL" sz="2200" dirty="0">
                <a:latin typeface="Prata"/>
                <a:ea typeface="Prata"/>
                <a:cs typeface="Prata"/>
                <a:sym typeface="Prata"/>
              </a:rPr>
              <a:t>Waar staat de afkorting SDG's voor?</a:t>
            </a:r>
            <a:endParaRPr sz="2200" dirty="0">
              <a:latin typeface="Prata"/>
              <a:ea typeface="Prata"/>
              <a:cs typeface="Prata"/>
              <a:sym typeface="Prata"/>
            </a:endParaRPr>
          </a:p>
        </p:txBody>
      </p:sp>
      <p:sp>
        <p:nvSpPr>
          <p:cNvPr id="496" name="Google Shape;496;p45"/>
          <p:cNvSpPr txBox="1"/>
          <p:nvPr/>
        </p:nvSpPr>
        <p:spPr>
          <a:xfrm>
            <a:off x="2520200" y="3722501"/>
            <a:ext cx="6113700" cy="4248600"/>
          </a:xfrm>
          <a:prstGeom prst="rect">
            <a:avLst/>
          </a:prstGeom>
          <a:noFill/>
          <a:ln>
            <a:noFill/>
          </a:ln>
        </p:spPr>
        <p:txBody>
          <a:bodyPr spcFirstLastPara="1" wrap="square" lIns="0" tIns="0" rIns="0" bIns="0" anchor="t" anchorCtr="0">
            <a:spAutoFit/>
          </a:bodyPr>
          <a:lstStyle/>
          <a:p>
            <a:pPr marL="457200" marR="0" lvl="0" indent="-355600" algn="l" rtl="0">
              <a:lnSpc>
                <a:spcPct val="140016"/>
              </a:lnSpc>
              <a:spcBef>
                <a:spcPts val="0"/>
              </a:spcBef>
              <a:spcAft>
                <a:spcPts val="0"/>
              </a:spcAft>
              <a:buSzPts val="2000"/>
              <a:buFont typeface="Prata"/>
              <a:buAutoNum type="alphaLcPeriod"/>
            </a:pPr>
            <a:r>
              <a:rPr lang="en-US" sz="2000" dirty="0">
                <a:latin typeface="Prata"/>
                <a:ea typeface="Prata"/>
                <a:cs typeface="Prata"/>
                <a:sym typeface="Prata"/>
              </a:rPr>
              <a:t>Sensitive Development Goals</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dirty="0">
                <a:latin typeface="Prata"/>
                <a:ea typeface="Prata"/>
                <a:cs typeface="Prata"/>
                <a:sym typeface="Prata"/>
              </a:rPr>
              <a:t>Smart Development Goals</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dirty="0">
                <a:latin typeface="Prata"/>
                <a:ea typeface="Prata"/>
                <a:cs typeface="Prata"/>
                <a:sym typeface="Prata"/>
              </a:rPr>
              <a:t>Sustainable Development Goals</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lvl="0" indent="-355600" algn="l" rtl="0">
              <a:lnSpc>
                <a:spcPct val="140016"/>
              </a:lnSpc>
              <a:spcBef>
                <a:spcPts val="0"/>
              </a:spcBef>
              <a:spcAft>
                <a:spcPts val="0"/>
              </a:spcAft>
              <a:buClr>
                <a:schemeClr val="dk1"/>
              </a:buClr>
              <a:buSzPts val="2000"/>
              <a:buFont typeface="Prata"/>
              <a:buAutoNum type="alphaLcPeriod"/>
            </a:pPr>
            <a:r>
              <a:rPr lang="en-US" sz="2000" dirty="0">
                <a:solidFill>
                  <a:schemeClr val="dk1"/>
                </a:solidFill>
                <a:latin typeface="Prata"/>
                <a:ea typeface="Prata"/>
                <a:cs typeface="Prata"/>
                <a:sym typeface="Prata"/>
              </a:rPr>
              <a:t>Strong Development Goals</a:t>
            </a:r>
            <a:endParaRPr sz="2000" dirty="0">
              <a:solidFill>
                <a:schemeClr val="dk1"/>
              </a:solidFill>
              <a:latin typeface="Prata"/>
              <a:ea typeface="Prata"/>
              <a:cs typeface="Prata"/>
              <a:sym typeface="Prata"/>
            </a:endParaRPr>
          </a:p>
          <a:p>
            <a:pPr marL="0" lvl="0" indent="0" algn="l" rtl="0">
              <a:lnSpc>
                <a:spcPct val="140016"/>
              </a:lnSpc>
              <a:spcBef>
                <a:spcPts val="0"/>
              </a:spcBef>
              <a:spcAft>
                <a:spcPts val="0"/>
              </a:spcAft>
              <a:buClr>
                <a:schemeClr val="dk1"/>
              </a:buClr>
              <a:buFont typeface="Arial"/>
              <a:buNone/>
            </a:pPr>
            <a:endParaRPr sz="2000" dirty="0">
              <a:solidFill>
                <a:schemeClr val="dk1"/>
              </a:solidFill>
              <a:latin typeface="Prata"/>
              <a:ea typeface="Prata"/>
              <a:cs typeface="Prata"/>
              <a:sym typeface="Prata"/>
            </a:endParaRPr>
          </a:p>
          <a:p>
            <a:pPr marL="457200" lvl="0" indent="-355600" algn="l" rtl="0">
              <a:lnSpc>
                <a:spcPct val="140016"/>
              </a:lnSpc>
              <a:spcBef>
                <a:spcPts val="0"/>
              </a:spcBef>
              <a:spcAft>
                <a:spcPts val="0"/>
              </a:spcAft>
              <a:buClr>
                <a:schemeClr val="dk1"/>
              </a:buClr>
              <a:buSzPts val="2000"/>
              <a:buFont typeface="Prata"/>
              <a:buAutoNum type="alphaLcPeriod"/>
            </a:pPr>
            <a:r>
              <a:rPr lang="en-US" sz="2000" dirty="0">
                <a:solidFill>
                  <a:schemeClr val="dk1"/>
                </a:solidFill>
                <a:latin typeface="Prata"/>
                <a:ea typeface="Prata"/>
                <a:cs typeface="Prata"/>
                <a:sym typeface="Prata"/>
              </a:rPr>
              <a:t>Selected Development Goals</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400" dirty="0">
              <a:latin typeface="Calibri"/>
              <a:ea typeface="Calibri"/>
              <a:cs typeface="Calibri"/>
              <a:sym typeface="Calibri"/>
            </a:endParaRPr>
          </a:p>
        </p:txBody>
      </p:sp>
      <p:sp>
        <p:nvSpPr>
          <p:cNvPr id="497" name="Google Shape;497;p45"/>
          <p:cNvSpPr txBox="1"/>
          <p:nvPr/>
        </p:nvSpPr>
        <p:spPr>
          <a:xfrm rot="-54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1ff85e0ad73_0_40"/>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03" name="Google Shape;503;g1ff85e0ad73_0_40"/>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04" name="Google Shape;504;g1ff85e0ad73_0_40"/>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05" name="Google Shape;505;g1ff85e0ad73_0_4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506" name="Google Shape;506;g1ff85e0ad73_0_40"/>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b="0" i="0" u="none" strike="noStrike" cap="none" dirty="0">
                <a:solidFill>
                  <a:srgbClr val="C00000"/>
                </a:solidFill>
                <a:latin typeface="Prata"/>
                <a:ea typeface="Prata"/>
                <a:cs typeface="Prata"/>
                <a:sym typeface="Prata"/>
              </a:rPr>
              <a:t>Q</a:t>
            </a:r>
            <a:r>
              <a:rPr lang="en-US" sz="7200" dirty="0">
                <a:solidFill>
                  <a:srgbClr val="C00000"/>
                </a:solidFill>
                <a:latin typeface="Prata"/>
                <a:ea typeface="Prata"/>
                <a:cs typeface="Prata"/>
                <a:sym typeface="Prata"/>
              </a:rPr>
              <a:t>2</a:t>
            </a:r>
            <a:endParaRPr sz="7200" dirty="0">
              <a:solidFill>
                <a:srgbClr val="C00000"/>
              </a:solidFill>
            </a:endParaRPr>
          </a:p>
        </p:txBody>
      </p:sp>
      <p:sp>
        <p:nvSpPr>
          <p:cNvPr id="508" name="Google Shape;508;g1ff85e0ad73_0_40"/>
          <p:cNvSpPr txBox="1"/>
          <p:nvPr/>
        </p:nvSpPr>
        <p:spPr>
          <a:xfrm>
            <a:off x="2520200" y="2633275"/>
            <a:ext cx="9124800" cy="1034129"/>
          </a:xfrm>
          <a:prstGeom prst="rect">
            <a:avLst/>
          </a:prstGeom>
          <a:noFill/>
          <a:ln>
            <a:noFill/>
          </a:ln>
        </p:spPr>
        <p:txBody>
          <a:bodyPr spcFirstLastPara="1" wrap="square" lIns="0" tIns="0" rIns="0" bIns="0" anchor="t" anchorCtr="0">
            <a:spAutoFit/>
          </a:bodyPr>
          <a:lstStyle/>
          <a:p>
            <a:pPr lvl="0">
              <a:lnSpc>
                <a:spcPct val="140016"/>
              </a:lnSpc>
            </a:pPr>
            <a:r>
              <a:rPr lang="nl-NL" sz="2400" dirty="0">
                <a:latin typeface="Prata"/>
                <a:ea typeface="Prata"/>
                <a:cs typeface="Prata"/>
                <a:sym typeface="Prata"/>
              </a:rPr>
              <a:t>Wie heeft de </a:t>
            </a:r>
            <a:r>
              <a:rPr lang="nl-NL" sz="2400" dirty="0" err="1">
                <a:latin typeface="Prata"/>
                <a:ea typeface="Prata"/>
                <a:cs typeface="Prata"/>
                <a:sym typeface="Prata"/>
              </a:rPr>
              <a:t>Sustainable</a:t>
            </a:r>
            <a:r>
              <a:rPr lang="nl-NL" sz="2400" dirty="0">
                <a:latin typeface="Prata"/>
                <a:ea typeface="Prata"/>
                <a:cs typeface="Prata"/>
                <a:sym typeface="Prata"/>
              </a:rPr>
              <a:t> Development Goals (SDG's) aangenomen?</a:t>
            </a:r>
            <a:endParaRPr sz="2400" dirty="0"/>
          </a:p>
        </p:txBody>
      </p:sp>
      <p:sp>
        <p:nvSpPr>
          <p:cNvPr id="509" name="Google Shape;509;g1ff85e0ad73_0_40"/>
          <p:cNvSpPr txBox="1"/>
          <p:nvPr/>
        </p:nvSpPr>
        <p:spPr>
          <a:xfrm>
            <a:off x="3053376" y="3800975"/>
            <a:ext cx="9330900" cy="3447098"/>
          </a:xfrm>
          <a:prstGeom prst="rect">
            <a:avLst/>
          </a:prstGeom>
          <a:noFill/>
          <a:ln>
            <a:noFill/>
          </a:ln>
        </p:spPr>
        <p:txBody>
          <a:bodyPr spcFirstLastPara="1" wrap="square" lIns="0" tIns="0" rIns="0" bIns="0" anchor="t" anchorCtr="0">
            <a:spAutoFit/>
          </a:bodyPr>
          <a:lstStyle/>
          <a:p>
            <a:pPr marL="457200" marR="0" lvl="0" indent="-355600" algn="l" rtl="0">
              <a:lnSpc>
                <a:spcPct val="140016"/>
              </a:lnSpc>
              <a:spcBef>
                <a:spcPts val="0"/>
              </a:spcBef>
              <a:spcAft>
                <a:spcPts val="0"/>
              </a:spcAft>
              <a:buSzPts val="2000"/>
              <a:buFont typeface="Prata"/>
              <a:buAutoNum type="alphaLcPeriod"/>
            </a:pPr>
            <a:r>
              <a:rPr lang="en-US" sz="2000" dirty="0" err="1">
                <a:latin typeface="Prata"/>
                <a:ea typeface="Prata"/>
                <a:cs typeface="Prata"/>
                <a:sym typeface="Prata"/>
              </a:rPr>
              <a:t>Organisation</a:t>
            </a:r>
            <a:r>
              <a:rPr lang="en-US" sz="2000" dirty="0">
                <a:latin typeface="Prata"/>
                <a:ea typeface="Prata"/>
                <a:cs typeface="Prata"/>
                <a:sym typeface="Prata"/>
              </a:rPr>
              <a:t> for Economic Co-operation and Development (OECD)</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dirty="0">
                <a:latin typeface="Prata"/>
                <a:ea typeface="Prata"/>
                <a:cs typeface="Prata"/>
                <a:sym typeface="Prata"/>
              </a:rPr>
              <a:t>World Health Organization (WHO) </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dirty="0">
                <a:latin typeface="Prata"/>
                <a:ea typeface="Prata"/>
                <a:cs typeface="Prata"/>
                <a:sym typeface="Prata"/>
              </a:rPr>
              <a:t>United Nations (UN)</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latin typeface="Prata"/>
              <a:ea typeface="Prata"/>
              <a:cs typeface="Prata"/>
              <a:sym typeface="Prata"/>
            </a:endParaRPr>
          </a:p>
          <a:p>
            <a:pPr marL="457200" lvl="0" indent="-355600" algn="l" rtl="0">
              <a:lnSpc>
                <a:spcPct val="140016"/>
              </a:lnSpc>
              <a:spcBef>
                <a:spcPts val="0"/>
              </a:spcBef>
              <a:spcAft>
                <a:spcPts val="0"/>
              </a:spcAft>
              <a:buClr>
                <a:schemeClr val="dk1"/>
              </a:buClr>
              <a:buSzPts val="2000"/>
              <a:buFont typeface="Prata"/>
              <a:buAutoNum type="alphaLcPeriod"/>
            </a:pPr>
            <a:r>
              <a:rPr lang="en-US" sz="2000" dirty="0">
                <a:solidFill>
                  <a:schemeClr val="dk1"/>
                </a:solidFill>
                <a:latin typeface="Prata"/>
                <a:ea typeface="Prata"/>
                <a:cs typeface="Prata"/>
                <a:sym typeface="Prata"/>
              </a:rPr>
              <a:t>European </a:t>
            </a:r>
            <a:r>
              <a:rPr lang="en-US" sz="2000" dirty="0" err="1">
                <a:solidFill>
                  <a:schemeClr val="dk1"/>
                </a:solidFill>
                <a:latin typeface="Prata"/>
                <a:ea typeface="Prata"/>
                <a:cs typeface="Prata"/>
                <a:sym typeface="Prata"/>
              </a:rPr>
              <a:t>Unie</a:t>
            </a:r>
            <a:r>
              <a:rPr lang="en-US" sz="2000" dirty="0">
                <a:solidFill>
                  <a:schemeClr val="dk1"/>
                </a:solidFill>
                <a:latin typeface="Prata"/>
                <a:ea typeface="Prata"/>
                <a:cs typeface="Prata"/>
                <a:sym typeface="Prata"/>
              </a:rPr>
              <a:t> (EU)</a:t>
            </a:r>
            <a:endParaRPr sz="2000" dirty="0">
              <a:latin typeface="Prata"/>
              <a:ea typeface="Prata"/>
              <a:cs typeface="Prata"/>
              <a:sym typeface="Prata"/>
            </a:endParaRPr>
          </a:p>
          <a:p>
            <a:pPr marL="0" marR="0" lvl="0" indent="0" algn="l" rtl="0">
              <a:lnSpc>
                <a:spcPct val="140016"/>
              </a:lnSpc>
              <a:spcBef>
                <a:spcPts val="0"/>
              </a:spcBef>
              <a:spcAft>
                <a:spcPts val="0"/>
              </a:spcAft>
              <a:buNone/>
            </a:pPr>
            <a:endParaRPr sz="2000" dirty="0"/>
          </a:p>
        </p:txBody>
      </p:sp>
      <p:sp>
        <p:nvSpPr>
          <p:cNvPr id="2" name="Google Shape;497;p45">
            <a:extLst>
              <a:ext uri="{FF2B5EF4-FFF2-40B4-BE49-F238E27FC236}">
                <a16:creationId xmlns:a16="http://schemas.microsoft.com/office/drawing/2014/main" id="{046E1202-55CD-EF9A-C317-4F19F840EAEC}"/>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4" name="Google Shape;494;p45">
            <a:extLst>
              <a:ext uri="{FF2B5EF4-FFF2-40B4-BE49-F238E27FC236}">
                <a16:creationId xmlns:a16="http://schemas.microsoft.com/office/drawing/2014/main" id="{F7514F9A-449E-F3C0-AD9D-4797655143CB}"/>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g1ff85e0ad73_0_63"/>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16" name="Google Shape;516;g1ff85e0ad73_0_63"/>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17" name="Google Shape;517;g1ff85e0ad73_0_63"/>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18" name="Google Shape;518;g1ff85e0ad73_0_6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519" name="Google Shape;519;g1ff85e0ad73_0_63"/>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b="0" i="0" u="none" strike="noStrike" cap="none" dirty="0">
                <a:solidFill>
                  <a:srgbClr val="C00000"/>
                </a:solidFill>
                <a:latin typeface="Prata"/>
                <a:ea typeface="Prata"/>
                <a:cs typeface="Prata"/>
                <a:sym typeface="Prata"/>
              </a:rPr>
              <a:t>Q</a:t>
            </a:r>
            <a:r>
              <a:rPr lang="en-US" sz="7200" dirty="0">
                <a:solidFill>
                  <a:srgbClr val="C00000"/>
                </a:solidFill>
                <a:latin typeface="Prata"/>
                <a:ea typeface="Prata"/>
                <a:cs typeface="Prata"/>
                <a:sym typeface="Prata"/>
              </a:rPr>
              <a:t>3</a:t>
            </a:r>
            <a:endParaRPr sz="7200" dirty="0">
              <a:solidFill>
                <a:srgbClr val="C00000"/>
              </a:solidFill>
            </a:endParaRPr>
          </a:p>
        </p:txBody>
      </p:sp>
      <p:sp>
        <p:nvSpPr>
          <p:cNvPr id="521" name="Google Shape;521;g1ff85e0ad73_0_63"/>
          <p:cNvSpPr txBox="1"/>
          <p:nvPr/>
        </p:nvSpPr>
        <p:spPr>
          <a:xfrm>
            <a:off x="2520200" y="2633275"/>
            <a:ext cx="12677400" cy="517065"/>
          </a:xfrm>
          <a:prstGeom prst="rect">
            <a:avLst/>
          </a:prstGeom>
          <a:noFill/>
          <a:ln>
            <a:noFill/>
          </a:ln>
        </p:spPr>
        <p:txBody>
          <a:bodyPr spcFirstLastPara="1" wrap="square" lIns="0" tIns="0" rIns="0" bIns="0" anchor="t" anchorCtr="0">
            <a:spAutoFit/>
          </a:bodyPr>
          <a:lstStyle/>
          <a:p>
            <a:pPr lvl="0">
              <a:lnSpc>
                <a:spcPct val="140016"/>
              </a:lnSpc>
            </a:pPr>
            <a:r>
              <a:rPr lang="nl-NL" sz="2400" dirty="0">
                <a:latin typeface="Prata"/>
                <a:ea typeface="Prata"/>
                <a:cs typeface="Prata"/>
                <a:sym typeface="Prata"/>
              </a:rPr>
              <a:t>De SDG's zijn op 1 januari 2016 in werking getreden. Wanneer moeten ze bereikt zijn?</a:t>
            </a:r>
            <a:endParaRPr sz="2400" dirty="0"/>
          </a:p>
        </p:txBody>
      </p:sp>
      <p:sp>
        <p:nvSpPr>
          <p:cNvPr id="522" name="Google Shape;522;g1ff85e0ad73_0_63"/>
          <p:cNvSpPr txBox="1"/>
          <p:nvPr/>
        </p:nvSpPr>
        <p:spPr>
          <a:xfrm>
            <a:off x="3053376" y="3800975"/>
            <a:ext cx="3334200" cy="3325200"/>
          </a:xfrm>
          <a:prstGeom prst="rect">
            <a:avLst/>
          </a:prstGeom>
          <a:noFill/>
          <a:ln>
            <a:noFill/>
          </a:ln>
        </p:spPr>
        <p:txBody>
          <a:bodyPr spcFirstLastPara="1" wrap="square" lIns="0" tIns="0" rIns="0" bIns="0" anchor="t" anchorCtr="0">
            <a:spAutoFit/>
          </a:bodyPr>
          <a:lstStyle/>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2020</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2030</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2050</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lvl="0" indent="-355600" algn="l" rtl="0">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2099</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p:txBody>
      </p:sp>
      <p:sp>
        <p:nvSpPr>
          <p:cNvPr id="2" name="Google Shape;497;p45">
            <a:extLst>
              <a:ext uri="{FF2B5EF4-FFF2-40B4-BE49-F238E27FC236}">
                <a16:creationId xmlns:a16="http://schemas.microsoft.com/office/drawing/2014/main" id="{648E1406-1242-B548-64BB-A5A80916C98A}"/>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F168319C-586A-EF72-103D-1A1C0FCC1755}"/>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1ff85e0ad73_0_80"/>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29" name="Google Shape;529;g1ff85e0ad73_0_80"/>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30" name="Google Shape;530;g1ff85e0ad73_0_80"/>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31" name="Google Shape;531;g1ff85e0ad73_0_8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532" name="Google Shape;532;g1ff85e0ad73_0_80"/>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dirty="0">
                <a:solidFill>
                  <a:srgbClr val="C00000"/>
                </a:solidFill>
                <a:latin typeface="Prata"/>
                <a:ea typeface="Prata"/>
                <a:cs typeface="Prata"/>
                <a:sym typeface="Prata"/>
              </a:rPr>
              <a:t>Q4</a:t>
            </a:r>
            <a:endParaRPr sz="7200" dirty="0">
              <a:solidFill>
                <a:srgbClr val="C00000"/>
              </a:solidFill>
            </a:endParaRPr>
          </a:p>
        </p:txBody>
      </p:sp>
      <p:sp>
        <p:nvSpPr>
          <p:cNvPr id="534" name="Google Shape;534;g1ff85e0ad73_0_80"/>
          <p:cNvSpPr txBox="1"/>
          <p:nvPr/>
        </p:nvSpPr>
        <p:spPr>
          <a:xfrm>
            <a:off x="2520200" y="2633275"/>
            <a:ext cx="11592000" cy="473976"/>
          </a:xfrm>
          <a:prstGeom prst="rect">
            <a:avLst/>
          </a:prstGeom>
          <a:noFill/>
          <a:ln>
            <a:noFill/>
          </a:ln>
        </p:spPr>
        <p:txBody>
          <a:bodyPr spcFirstLastPara="1" wrap="square" lIns="0" tIns="0" rIns="0" bIns="0" anchor="t" anchorCtr="0">
            <a:spAutoFit/>
          </a:bodyPr>
          <a:lstStyle/>
          <a:p>
            <a:pPr lvl="0">
              <a:lnSpc>
                <a:spcPct val="140016"/>
              </a:lnSpc>
            </a:pPr>
            <a:r>
              <a:rPr lang="nl-NL" sz="2200" dirty="0">
                <a:latin typeface="Prata"/>
                <a:ea typeface="Prata"/>
                <a:cs typeface="Prata"/>
                <a:sym typeface="Prata"/>
              </a:rPr>
              <a:t>Hoeveel doelen bevat de Agenda 2030 voor duurzame ontwikkeling?</a:t>
            </a:r>
            <a:endParaRPr sz="2200" dirty="0"/>
          </a:p>
        </p:txBody>
      </p:sp>
      <p:sp>
        <p:nvSpPr>
          <p:cNvPr id="535" name="Google Shape;535;g1ff85e0ad73_0_80"/>
          <p:cNvSpPr txBox="1"/>
          <p:nvPr/>
        </p:nvSpPr>
        <p:spPr>
          <a:xfrm>
            <a:off x="3053376" y="3800975"/>
            <a:ext cx="2538000" cy="3325200"/>
          </a:xfrm>
          <a:prstGeom prst="rect">
            <a:avLst/>
          </a:prstGeom>
          <a:noFill/>
          <a:ln>
            <a:noFill/>
          </a:ln>
        </p:spPr>
        <p:txBody>
          <a:bodyPr spcFirstLastPara="1" wrap="square" lIns="0" tIns="0" rIns="0" bIns="0" anchor="t" anchorCtr="0">
            <a:spAutoFit/>
          </a:bodyPr>
          <a:lstStyle/>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10</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15</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marR="0" lvl="0" indent="-355600" algn="l" rtl="0">
              <a:lnSpc>
                <a:spcPct val="140016"/>
              </a:lnSpc>
              <a:spcBef>
                <a:spcPts val="0"/>
              </a:spcBef>
              <a:spcAft>
                <a:spcPts val="0"/>
              </a:spcAft>
              <a:buSzPts val="2000"/>
              <a:buFont typeface="Prata"/>
              <a:buAutoNum type="alphaLcPeriod"/>
            </a:pPr>
            <a:r>
              <a:rPr lang="en-US" sz="2000">
                <a:latin typeface="Prata"/>
                <a:ea typeface="Prata"/>
                <a:cs typeface="Prata"/>
                <a:sym typeface="Prata"/>
              </a:rPr>
              <a:t>17</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latin typeface="Prata"/>
              <a:ea typeface="Prata"/>
              <a:cs typeface="Prata"/>
              <a:sym typeface="Prata"/>
            </a:endParaRPr>
          </a:p>
          <a:p>
            <a:pPr marL="457200" lvl="0" indent="-355600" algn="l" rtl="0">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25</a:t>
            </a:r>
            <a:endParaRPr sz="2000">
              <a:latin typeface="Prata"/>
              <a:ea typeface="Prata"/>
              <a:cs typeface="Prata"/>
              <a:sym typeface="Prata"/>
            </a:endParaRPr>
          </a:p>
          <a:p>
            <a:pPr marL="0" marR="0" lvl="0" indent="0" algn="l" rtl="0">
              <a:lnSpc>
                <a:spcPct val="140016"/>
              </a:lnSpc>
              <a:spcBef>
                <a:spcPts val="0"/>
              </a:spcBef>
              <a:spcAft>
                <a:spcPts val="0"/>
              </a:spcAft>
              <a:buNone/>
            </a:pPr>
            <a:endParaRPr sz="2000"/>
          </a:p>
        </p:txBody>
      </p:sp>
      <p:sp>
        <p:nvSpPr>
          <p:cNvPr id="2" name="Google Shape;497;p45">
            <a:extLst>
              <a:ext uri="{FF2B5EF4-FFF2-40B4-BE49-F238E27FC236}">
                <a16:creationId xmlns:a16="http://schemas.microsoft.com/office/drawing/2014/main" id="{04D5F399-3A9D-0BFE-27B0-9546CBEC79D4}"/>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77BCBE81-2BBD-7983-081C-A3D96E232AD8}"/>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1ff85e0ad73_0_0"/>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42" name="Google Shape;542;g1ff85e0ad73_0_0"/>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43" name="Google Shape;543;g1ff85e0ad73_0_0"/>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44" name="Google Shape;544;g1ff85e0ad73_0_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545" name="Google Shape;545;g1ff85e0ad73_0_0"/>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b="0" i="0" u="none" strike="noStrike" cap="none" dirty="0">
                <a:solidFill>
                  <a:srgbClr val="C00000"/>
                </a:solidFill>
                <a:latin typeface="Prata"/>
                <a:ea typeface="Prata"/>
                <a:cs typeface="Prata"/>
                <a:sym typeface="Prata"/>
              </a:rPr>
              <a:t>Q</a:t>
            </a:r>
            <a:r>
              <a:rPr lang="en-US" sz="7200" dirty="0">
                <a:solidFill>
                  <a:srgbClr val="C00000"/>
                </a:solidFill>
                <a:latin typeface="Prata"/>
                <a:ea typeface="Prata"/>
                <a:cs typeface="Prata"/>
                <a:sym typeface="Prata"/>
              </a:rPr>
              <a:t>5</a:t>
            </a:r>
            <a:endParaRPr sz="7200" dirty="0">
              <a:solidFill>
                <a:srgbClr val="C00000"/>
              </a:solidFill>
            </a:endParaRPr>
          </a:p>
        </p:txBody>
      </p:sp>
      <p:sp>
        <p:nvSpPr>
          <p:cNvPr id="547" name="Google Shape;547;g1ff85e0ad73_0_0"/>
          <p:cNvSpPr txBox="1"/>
          <p:nvPr/>
        </p:nvSpPr>
        <p:spPr>
          <a:xfrm>
            <a:off x="2520200" y="2633275"/>
            <a:ext cx="10165286" cy="947952"/>
          </a:xfrm>
          <a:prstGeom prst="rect">
            <a:avLst/>
          </a:prstGeom>
          <a:noFill/>
          <a:ln>
            <a:noFill/>
          </a:ln>
        </p:spPr>
        <p:txBody>
          <a:bodyPr spcFirstLastPara="1" wrap="square" lIns="0" tIns="0" rIns="0" bIns="0" anchor="t" anchorCtr="0">
            <a:spAutoFit/>
          </a:bodyPr>
          <a:lstStyle/>
          <a:p>
            <a:pPr lvl="0">
              <a:lnSpc>
                <a:spcPct val="140016"/>
              </a:lnSpc>
            </a:pPr>
            <a:r>
              <a:rPr lang="nl-NL" sz="2200" dirty="0">
                <a:latin typeface="Prata"/>
                <a:ea typeface="Prata"/>
                <a:cs typeface="Prata"/>
                <a:sym typeface="Prata"/>
              </a:rPr>
              <a:t>De SDG's omvatten 17 doelen en in totaal 169 streefdoelen. 
Kun je de gebieden aanvinken waarvan je weet dat de SDG's zich richten?</a:t>
            </a:r>
            <a:endParaRPr sz="2200" dirty="0"/>
          </a:p>
        </p:txBody>
      </p:sp>
      <p:grpSp>
        <p:nvGrpSpPr>
          <p:cNvPr id="548" name="Google Shape;548;g1ff85e0ad73_0_0"/>
          <p:cNvGrpSpPr/>
          <p:nvPr/>
        </p:nvGrpSpPr>
        <p:grpSpPr>
          <a:xfrm>
            <a:off x="2730775" y="4757225"/>
            <a:ext cx="4460774" cy="3447098"/>
            <a:chOff x="2421625" y="4208400"/>
            <a:chExt cx="4460774" cy="3447098"/>
          </a:xfrm>
        </p:grpSpPr>
        <p:sp>
          <p:nvSpPr>
            <p:cNvPr id="549" name="Google Shape;549;g1ff85e0ad73_0_0"/>
            <p:cNvSpPr txBox="1"/>
            <p:nvPr/>
          </p:nvSpPr>
          <p:spPr>
            <a:xfrm>
              <a:off x="2878599" y="4208400"/>
              <a:ext cx="4003800" cy="3447098"/>
            </a:xfrm>
            <a:prstGeom prst="rect">
              <a:avLst/>
            </a:prstGeom>
            <a:noFill/>
            <a:ln>
              <a:noFill/>
            </a:ln>
          </p:spPr>
          <p:txBody>
            <a:bodyPr spcFirstLastPara="1" wrap="square" lIns="0" tIns="0" rIns="0" bIns="0" anchor="t" anchorCtr="0">
              <a:spAutoFit/>
            </a:bodyPr>
            <a:lstStyle/>
            <a:p>
              <a:pPr lvl="0">
                <a:lnSpc>
                  <a:spcPct val="140016"/>
                </a:lnSpc>
              </a:pPr>
              <a:r>
                <a:rPr lang="nl-NL" sz="2000" dirty="0">
                  <a:latin typeface="Prata"/>
                  <a:ea typeface="Prata"/>
                  <a:cs typeface="Prata"/>
                  <a:sym typeface="Prata"/>
                </a:rPr>
                <a:t>Armoede
Honger
Gezondheid
Onderwijs
Gendergelijkheid
Water
Energie
Fatsoenlijk werk en groei</a:t>
              </a:r>
              <a:endParaRPr sz="2000" dirty="0"/>
            </a:p>
          </p:txBody>
        </p:sp>
        <p:grpSp>
          <p:nvGrpSpPr>
            <p:cNvPr id="550" name="Google Shape;550;g1ff85e0ad73_0_0"/>
            <p:cNvGrpSpPr/>
            <p:nvPr/>
          </p:nvGrpSpPr>
          <p:grpSpPr>
            <a:xfrm>
              <a:off x="2421625" y="4218916"/>
              <a:ext cx="369300" cy="1108227"/>
              <a:chOff x="2421625" y="4149750"/>
              <a:chExt cx="369300" cy="1246600"/>
            </a:xfrm>
          </p:grpSpPr>
          <p:sp>
            <p:nvSpPr>
              <p:cNvPr id="551" name="Google Shape;551;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2" name="Google Shape;552;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3" name="Google Shape;553;g1ff85e0ad73_0_0"/>
              <p:cNvSpPr/>
              <p:nvPr/>
            </p:nvSpPr>
            <p:spPr>
              <a:xfrm>
                <a:off x="2421625" y="5062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554" name="Google Shape;554;g1ff85e0ad73_0_0"/>
            <p:cNvGrpSpPr/>
            <p:nvPr/>
          </p:nvGrpSpPr>
          <p:grpSpPr>
            <a:xfrm>
              <a:off x="2421625" y="5506991"/>
              <a:ext cx="369300" cy="1108227"/>
              <a:chOff x="2421625" y="4149750"/>
              <a:chExt cx="369300" cy="1246600"/>
            </a:xfrm>
          </p:grpSpPr>
          <p:sp>
            <p:nvSpPr>
              <p:cNvPr id="555" name="Google Shape;555;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6" name="Google Shape;556;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7" name="Google Shape;557;g1ff85e0ad73_0_0"/>
              <p:cNvSpPr/>
              <p:nvPr/>
            </p:nvSpPr>
            <p:spPr>
              <a:xfrm>
                <a:off x="2421625" y="5062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558" name="Google Shape;558;g1ff85e0ad73_0_0"/>
            <p:cNvGrpSpPr/>
            <p:nvPr/>
          </p:nvGrpSpPr>
          <p:grpSpPr>
            <a:xfrm>
              <a:off x="2421625" y="6795066"/>
              <a:ext cx="369300" cy="702388"/>
              <a:chOff x="2421625" y="4149750"/>
              <a:chExt cx="369300" cy="790088"/>
            </a:xfrm>
          </p:grpSpPr>
          <p:sp>
            <p:nvSpPr>
              <p:cNvPr id="559" name="Google Shape;559;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0" name="Google Shape;560;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grpSp>
        <p:nvGrpSpPr>
          <p:cNvPr id="561" name="Google Shape;561;g1ff85e0ad73_0_0"/>
          <p:cNvGrpSpPr/>
          <p:nvPr/>
        </p:nvGrpSpPr>
        <p:grpSpPr>
          <a:xfrm>
            <a:off x="8804263" y="4757225"/>
            <a:ext cx="4281199" cy="3447098"/>
            <a:chOff x="8347625" y="4208400"/>
            <a:chExt cx="4281199" cy="3447098"/>
          </a:xfrm>
        </p:grpSpPr>
        <p:sp>
          <p:nvSpPr>
            <p:cNvPr id="562" name="Google Shape;562;g1ff85e0ad73_0_0"/>
            <p:cNvSpPr txBox="1"/>
            <p:nvPr/>
          </p:nvSpPr>
          <p:spPr>
            <a:xfrm>
              <a:off x="8854524" y="4208400"/>
              <a:ext cx="3774300" cy="3447098"/>
            </a:xfrm>
            <a:prstGeom prst="rect">
              <a:avLst/>
            </a:prstGeom>
            <a:noFill/>
            <a:ln>
              <a:noFill/>
            </a:ln>
          </p:spPr>
          <p:txBody>
            <a:bodyPr spcFirstLastPara="1" wrap="square" lIns="0" tIns="0" rIns="0" bIns="0" anchor="t" anchorCtr="0">
              <a:spAutoFit/>
            </a:bodyPr>
            <a:lstStyle/>
            <a:p>
              <a:pPr lvl="0">
                <a:lnSpc>
                  <a:spcPct val="140016"/>
                </a:lnSpc>
                <a:buClr>
                  <a:schemeClr val="dk1"/>
                </a:buClr>
              </a:pPr>
              <a:r>
                <a:rPr lang="nl-NL" sz="2000" dirty="0">
                  <a:solidFill>
                    <a:schemeClr val="dk1"/>
                  </a:solidFill>
                  <a:latin typeface="Prata"/>
                  <a:ea typeface="Prata"/>
                  <a:cs typeface="Prata"/>
                  <a:sym typeface="Prata"/>
                </a:rPr>
                <a:t>Industrie en infrastructuur
Ongelijkheid
Steden
Consumptie en productie
Klimaat
Oceanen en dieren in het wild
Vrede en gerechtigheid
Institutioneel partnerschap</a:t>
              </a:r>
              <a:endParaRPr sz="2000" dirty="0"/>
            </a:p>
          </p:txBody>
        </p:sp>
        <p:grpSp>
          <p:nvGrpSpPr>
            <p:cNvPr id="563" name="Google Shape;563;g1ff85e0ad73_0_0"/>
            <p:cNvGrpSpPr/>
            <p:nvPr/>
          </p:nvGrpSpPr>
          <p:grpSpPr>
            <a:xfrm>
              <a:off x="8347625" y="4208404"/>
              <a:ext cx="369300" cy="1108227"/>
              <a:chOff x="2421625" y="4149750"/>
              <a:chExt cx="369300" cy="1246600"/>
            </a:xfrm>
          </p:grpSpPr>
          <p:sp>
            <p:nvSpPr>
              <p:cNvPr id="564" name="Google Shape;564;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5" name="Google Shape;565;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6" name="Google Shape;566;g1ff85e0ad73_0_0"/>
              <p:cNvSpPr/>
              <p:nvPr/>
            </p:nvSpPr>
            <p:spPr>
              <a:xfrm>
                <a:off x="2421625" y="5062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567" name="Google Shape;567;g1ff85e0ad73_0_0"/>
            <p:cNvGrpSpPr/>
            <p:nvPr/>
          </p:nvGrpSpPr>
          <p:grpSpPr>
            <a:xfrm>
              <a:off x="8347625" y="5496479"/>
              <a:ext cx="369300" cy="1108227"/>
              <a:chOff x="2421625" y="4149750"/>
              <a:chExt cx="369300" cy="1246600"/>
            </a:xfrm>
          </p:grpSpPr>
          <p:sp>
            <p:nvSpPr>
              <p:cNvPr id="568" name="Google Shape;568;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9" name="Google Shape;569;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0" name="Google Shape;570;g1ff85e0ad73_0_0"/>
              <p:cNvSpPr/>
              <p:nvPr/>
            </p:nvSpPr>
            <p:spPr>
              <a:xfrm>
                <a:off x="2421625" y="5062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571" name="Google Shape;571;g1ff85e0ad73_0_0"/>
            <p:cNvGrpSpPr/>
            <p:nvPr/>
          </p:nvGrpSpPr>
          <p:grpSpPr>
            <a:xfrm>
              <a:off x="8347625" y="6784554"/>
              <a:ext cx="369300" cy="702388"/>
              <a:chOff x="2421625" y="4149750"/>
              <a:chExt cx="369300" cy="790088"/>
            </a:xfrm>
          </p:grpSpPr>
          <p:sp>
            <p:nvSpPr>
              <p:cNvPr id="572" name="Google Shape;572;g1ff85e0ad73_0_0"/>
              <p:cNvSpPr/>
              <p:nvPr/>
            </p:nvSpPr>
            <p:spPr>
              <a:xfrm>
                <a:off x="2421625" y="4149750"/>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3" name="Google Shape;573;g1ff85e0ad73_0_0"/>
              <p:cNvSpPr/>
              <p:nvPr/>
            </p:nvSpPr>
            <p:spPr>
              <a:xfrm>
                <a:off x="2421625" y="4606238"/>
                <a:ext cx="369300" cy="3336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sp>
        <p:nvSpPr>
          <p:cNvPr id="2" name="Google Shape;497;p45">
            <a:extLst>
              <a:ext uri="{FF2B5EF4-FFF2-40B4-BE49-F238E27FC236}">
                <a16:creationId xmlns:a16="http://schemas.microsoft.com/office/drawing/2014/main" id="{6E78BBE6-AF49-27AA-6A16-BCBFC668D31E}"/>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ED1B440D-98B1-211C-B104-3F7AC9B7ECC9}"/>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6"/>
          <p:cNvSpPr/>
          <p:nvPr/>
        </p:nvSpPr>
        <p:spPr>
          <a:xfrm rot="-1526634">
            <a:off x="15608712" y="7200900"/>
            <a:ext cx="3793097" cy="4114800"/>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80" name="Google Shape;580;p46"/>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81" name="Google Shape;581;p46"/>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82" name="Google Shape;582;p46"/>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583" name="Google Shape;583;p46"/>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dirty="0">
                <a:solidFill>
                  <a:srgbClr val="C00000"/>
                </a:solidFill>
                <a:latin typeface="Prata"/>
                <a:ea typeface="Prata"/>
                <a:cs typeface="Prata"/>
                <a:sym typeface="Prata"/>
              </a:rPr>
              <a:t>Q6</a:t>
            </a:r>
            <a:endParaRPr sz="7200" dirty="0">
              <a:solidFill>
                <a:srgbClr val="C00000"/>
              </a:solidFill>
            </a:endParaRPr>
          </a:p>
        </p:txBody>
      </p:sp>
      <p:sp>
        <p:nvSpPr>
          <p:cNvPr id="586" name="Google Shape;586;p46"/>
          <p:cNvSpPr txBox="1"/>
          <p:nvPr/>
        </p:nvSpPr>
        <p:spPr>
          <a:xfrm>
            <a:off x="2520200" y="2633275"/>
            <a:ext cx="10368486" cy="947952"/>
          </a:xfrm>
          <a:prstGeom prst="rect">
            <a:avLst/>
          </a:prstGeom>
          <a:noFill/>
          <a:ln>
            <a:noFill/>
          </a:ln>
        </p:spPr>
        <p:txBody>
          <a:bodyPr spcFirstLastPara="1" wrap="square" lIns="0" tIns="0" rIns="0" bIns="0" anchor="t" anchorCtr="0">
            <a:spAutoFit/>
          </a:bodyPr>
          <a:lstStyle/>
          <a:p>
            <a:pPr lvl="0">
              <a:lnSpc>
                <a:spcPct val="140016"/>
              </a:lnSpc>
            </a:pPr>
            <a:r>
              <a:rPr lang="nl-NL" sz="2200" dirty="0">
                <a:latin typeface="Prata"/>
                <a:ea typeface="Prata"/>
                <a:cs typeface="Prata"/>
                <a:sym typeface="Prata"/>
              </a:rPr>
              <a:t>Zijn de SDG's en hun streefdoelen toereikend om tegemoet te komen aan de behoeften en doelstellingen van duurzame ontwikkeling?</a:t>
            </a:r>
            <a:endParaRPr sz="2200" dirty="0"/>
          </a:p>
        </p:txBody>
      </p:sp>
      <p:sp>
        <p:nvSpPr>
          <p:cNvPr id="587" name="Google Shape;587;p46"/>
          <p:cNvSpPr txBox="1"/>
          <p:nvPr/>
        </p:nvSpPr>
        <p:spPr>
          <a:xfrm>
            <a:off x="3121225" y="4474146"/>
            <a:ext cx="8541900" cy="1384995"/>
          </a:xfrm>
          <a:prstGeom prst="rect">
            <a:avLst/>
          </a:prstGeom>
          <a:noFill/>
          <a:ln>
            <a:noFill/>
          </a:ln>
        </p:spPr>
        <p:txBody>
          <a:bodyPr spcFirstLastPara="1" wrap="square" lIns="0" tIns="0" rIns="0" bIns="0" anchor="t" anchorCtr="0">
            <a:spAutoFit/>
          </a:bodyPr>
          <a:lstStyle/>
          <a:p>
            <a:pPr marL="457200" lvl="0" indent="-355600">
              <a:lnSpc>
                <a:spcPct val="150000"/>
              </a:lnSpc>
              <a:buSzPts val="2000"/>
              <a:buFont typeface="Prata"/>
              <a:buAutoNum type="alphaLcPeriod"/>
            </a:pPr>
            <a:r>
              <a:rPr lang="nl-NL" sz="2000" dirty="0">
                <a:latin typeface="Prata"/>
                <a:ea typeface="Prata"/>
                <a:cs typeface="Prata"/>
                <a:sym typeface="Prata"/>
              </a:rPr>
              <a:t>Ja, ze zijn een waardevol kader
Nee, dat zijn ze niet
Ja, maar er is ruimte voor verbetering</a:t>
            </a:r>
            <a:endParaRPr sz="2000" dirty="0">
              <a:latin typeface="Prata"/>
              <a:ea typeface="Prata"/>
              <a:cs typeface="Prata"/>
              <a:sym typeface="Prata"/>
            </a:endParaRPr>
          </a:p>
        </p:txBody>
      </p:sp>
      <p:sp>
        <p:nvSpPr>
          <p:cNvPr id="2" name="Google Shape;497;p45">
            <a:extLst>
              <a:ext uri="{FF2B5EF4-FFF2-40B4-BE49-F238E27FC236}">
                <a16:creationId xmlns:a16="http://schemas.microsoft.com/office/drawing/2014/main" id="{7819A0F0-F6DD-F539-46E0-02EBF8508F16}"/>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B9A451EC-E67B-862B-82DB-26E141AD9335}"/>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1ff6c493d03_1_0"/>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593" name="Google Shape;593;g1ff6c493d03_1_0"/>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594" name="Google Shape;594;g1ff6c493d03_1_0"/>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595" name="Google Shape;595;g1ff6c493d03_1_0"/>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596" name="Google Shape;596;g1ff6c493d03_1_0"/>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b="0" i="0" u="none" strike="noStrike" cap="none" dirty="0">
                <a:solidFill>
                  <a:srgbClr val="C00000"/>
                </a:solidFill>
                <a:latin typeface="Prata"/>
                <a:ea typeface="Prata"/>
                <a:cs typeface="Prata"/>
                <a:sym typeface="Prata"/>
              </a:rPr>
              <a:t>Q</a:t>
            </a:r>
            <a:r>
              <a:rPr lang="en-US" sz="7200" dirty="0">
                <a:solidFill>
                  <a:srgbClr val="C00000"/>
                </a:solidFill>
                <a:latin typeface="Prata"/>
                <a:ea typeface="Prata"/>
                <a:cs typeface="Prata"/>
                <a:sym typeface="Prata"/>
              </a:rPr>
              <a:t>7</a:t>
            </a:r>
            <a:endParaRPr sz="7200" dirty="0">
              <a:solidFill>
                <a:srgbClr val="C00000"/>
              </a:solidFill>
            </a:endParaRPr>
          </a:p>
        </p:txBody>
      </p:sp>
      <p:sp>
        <p:nvSpPr>
          <p:cNvPr id="598" name="Google Shape;598;g1ff6c493d03_1_0"/>
          <p:cNvSpPr txBox="1"/>
          <p:nvPr/>
        </p:nvSpPr>
        <p:spPr>
          <a:xfrm>
            <a:off x="2520199" y="2633275"/>
            <a:ext cx="7509171" cy="575542"/>
          </a:xfrm>
          <a:prstGeom prst="rect">
            <a:avLst/>
          </a:prstGeom>
          <a:noFill/>
          <a:ln>
            <a:noFill/>
          </a:ln>
        </p:spPr>
        <p:txBody>
          <a:bodyPr spcFirstLastPara="1" wrap="square" lIns="0" tIns="0" rIns="0" bIns="0" anchor="t" anchorCtr="0">
            <a:spAutoFit/>
          </a:bodyPr>
          <a:lstStyle/>
          <a:p>
            <a:pPr lvl="0">
              <a:lnSpc>
                <a:spcPct val="170000"/>
              </a:lnSpc>
            </a:pPr>
            <a:r>
              <a:rPr lang="nl-NL" sz="2200" dirty="0">
                <a:solidFill>
                  <a:schemeClr val="dk1"/>
                </a:solidFill>
                <a:latin typeface="Playfair Display"/>
                <a:ea typeface="Playfair Display"/>
                <a:cs typeface="Playfair Display"/>
                <a:sym typeface="Playfair Display"/>
              </a:rPr>
              <a:t>Wat zijn de belangrijkste gebieden van de SDG's?</a:t>
            </a:r>
            <a:endParaRPr sz="2200" dirty="0"/>
          </a:p>
        </p:txBody>
      </p:sp>
      <p:sp>
        <p:nvSpPr>
          <p:cNvPr id="599" name="Google Shape;599;g1ff6c493d03_1_0"/>
          <p:cNvSpPr txBox="1"/>
          <p:nvPr/>
        </p:nvSpPr>
        <p:spPr>
          <a:xfrm>
            <a:off x="3123235" y="4190712"/>
            <a:ext cx="1856100" cy="3077766"/>
          </a:xfrm>
          <a:prstGeom prst="rect">
            <a:avLst/>
          </a:prstGeom>
          <a:noFill/>
          <a:ln>
            <a:noFill/>
          </a:ln>
        </p:spPr>
        <p:txBody>
          <a:bodyPr spcFirstLastPara="1" wrap="square" lIns="0" tIns="0" rIns="0" bIns="0" anchor="t" anchorCtr="0">
            <a:spAutoFit/>
          </a:bodyPr>
          <a:lstStyle/>
          <a:p>
            <a:pPr lvl="0">
              <a:lnSpc>
                <a:spcPct val="250000"/>
              </a:lnSpc>
            </a:pPr>
            <a:r>
              <a:rPr lang="nl-NL" sz="2000" dirty="0">
                <a:latin typeface="Prata"/>
                <a:ea typeface="Prata"/>
                <a:cs typeface="Prata"/>
                <a:sym typeface="Prata"/>
              </a:rPr>
              <a:t>Planeet
Volk
Bloemen
Voorspoed</a:t>
            </a:r>
          </a:p>
        </p:txBody>
      </p:sp>
      <p:sp>
        <p:nvSpPr>
          <p:cNvPr id="600" name="Google Shape;600;g1ff6c493d03_1_0"/>
          <p:cNvSpPr/>
          <p:nvPr/>
        </p:nvSpPr>
        <p:spPr>
          <a:xfrm>
            <a:off x="2502075" y="4400928"/>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1" name="Google Shape;601;g1ff6c493d03_1_0"/>
          <p:cNvSpPr/>
          <p:nvPr/>
        </p:nvSpPr>
        <p:spPr>
          <a:xfrm>
            <a:off x="2502075" y="5124691"/>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2" name="Google Shape;602;g1ff6c493d03_1_0"/>
          <p:cNvSpPr/>
          <p:nvPr/>
        </p:nvSpPr>
        <p:spPr>
          <a:xfrm>
            <a:off x="2502075" y="5985178"/>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4" name="Google Shape;604;g1ff6c493d03_1_0"/>
          <p:cNvSpPr/>
          <p:nvPr/>
        </p:nvSpPr>
        <p:spPr>
          <a:xfrm>
            <a:off x="2502075" y="6862578"/>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5" name="Google Shape;605;g1ff6c493d03_1_0"/>
          <p:cNvSpPr txBox="1"/>
          <p:nvPr/>
        </p:nvSpPr>
        <p:spPr>
          <a:xfrm>
            <a:off x="7942392" y="4208326"/>
            <a:ext cx="2403214" cy="3077766"/>
          </a:xfrm>
          <a:prstGeom prst="rect">
            <a:avLst/>
          </a:prstGeom>
          <a:noFill/>
          <a:ln>
            <a:noFill/>
          </a:ln>
        </p:spPr>
        <p:txBody>
          <a:bodyPr spcFirstLastPara="1" wrap="square" lIns="0" tIns="0" rIns="0" bIns="0" anchor="t" anchorCtr="0">
            <a:spAutoFit/>
          </a:bodyPr>
          <a:lstStyle/>
          <a:p>
            <a:pPr lvl="0">
              <a:lnSpc>
                <a:spcPct val="250000"/>
              </a:lnSpc>
            </a:pPr>
            <a:r>
              <a:rPr lang="nl-NL" sz="2000" dirty="0">
                <a:latin typeface="Prata"/>
                <a:ea typeface="Prata"/>
                <a:cs typeface="Prata"/>
                <a:sym typeface="Prata"/>
              </a:rPr>
              <a:t>Auto’s
Partnerschap
Vrede
Speelgoedwinkels</a:t>
            </a:r>
          </a:p>
        </p:txBody>
      </p:sp>
      <p:sp>
        <p:nvSpPr>
          <p:cNvPr id="606" name="Google Shape;606;g1ff6c493d03_1_0"/>
          <p:cNvSpPr/>
          <p:nvPr/>
        </p:nvSpPr>
        <p:spPr>
          <a:xfrm>
            <a:off x="7253750" y="4400928"/>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7" name="Google Shape;607;g1ff6c493d03_1_0"/>
          <p:cNvSpPr/>
          <p:nvPr/>
        </p:nvSpPr>
        <p:spPr>
          <a:xfrm>
            <a:off x="7253750" y="5124691"/>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8" name="Google Shape;608;g1ff6c493d03_1_0"/>
          <p:cNvSpPr/>
          <p:nvPr/>
        </p:nvSpPr>
        <p:spPr>
          <a:xfrm>
            <a:off x="7253750" y="5985178"/>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9" name="Google Shape;609;g1ff6c493d03_1_0"/>
          <p:cNvSpPr/>
          <p:nvPr/>
        </p:nvSpPr>
        <p:spPr>
          <a:xfrm>
            <a:off x="7253750" y="6829616"/>
            <a:ext cx="499800" cy="40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497;p45">
            <a:extLst>
              <a:ext uri="{FF2B5EF4-FFF2-40B4-BE49-F238E27FC236}">
                <a16:creationId xmlns:a16="http://schemas.microsoft.com/office/drawing/2014/main" id="{44E24049-2A48-CE98-3BCE-3832469C33C7}"/>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8A4CF133-0591-95E1-4CE1-78D3A98ED387}"/>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1ff6c493d03_1_23"/>
          <p:cNvSpPr/>
          <p:nvPr/>
        </p:nvSpPr>
        <p:spPr>
          <a:xfrm rot="-1528540">
            <a:off x="15609082" y="7199762"/>
            <a:ext cx="3791971" cy="4113578"/>
          </a:xfrm>
          <a:custGeom>
            <a:avLst/>
            <a:gdLst/>
            <a:ahLst/>
            <a:cxnLst/>
            <a:rect l="l" t="t" r="r" b="b"/>
            <a:pathLst>
              <a:path w="3793097" h="4114800" extrusionOk="0">
                <a:moveTo>
                  <a:pt x="0" y="0"/>
                </a:moveTo>
                <a:lnTo>
                  <a:pt x="3793097" y="0"/>
                </a:lnTo>
                <a:lnTo>
                  <a:pt x="379309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615" name="Google Shape;615;g1ff6c493d03_1_23"/>
          <p:cNvSpPr/>
          <p:nvPr/>
        </p:nvSpPr>
        <p:spPr>
          <a:xfrm>
            <a:off x="15294047" y="-1776591"/>
            <a:ext cx="4647105" cy="4114800"/>
          </a:xfrm>
          <a:custGeom>
            <a:avLst/>
            <a:gdLst/>
            <a:ahLst/>
            <a:cxnLst/>
            <a:rect l="l" t="t" r="r" b="b"/>
            <a:pathLst>
              <a:path w="4647105" h="4114800" extrusionOk="0">
                <a:moveTo>
                  <a:pt x="0" y="0"/>
                </a:moveTo>
                <a:lnTo>
                  <a:pt x="4647105" y="0"/>
                </a:lnTo>
                <a:lnTo>
                  <a:pt x="464710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616" name="Google Shape;616;g1ff6c493d03_1_23"/>
          <p:cNvSpPr/>
          <p:nvPr/>
        </p:nvSpPr>
        <p:spPr>
          <a:xfrm>
            <a:off x="-2520200" y="7200900"/>
            <a:ext cx="5040401" cy="4114800"/>
          </a:xfrm>
          <a:custGeom>
            <a:avLst/>
            <a:gdLst/>
            <a:ahLst/>
            <a:cxnLst/>
            <a:rect l="l" t="t" r="r" b="b"/>
            <a:pathLst>
              <a:path w="5040401" h="4114800" extrusionOk="0">
                <a:moveTo>
                  <a:pt x="0" y="0"/>
                </a:moveTo>
                <a:lnTo>
                  <a:pt x="5040400" y="0"/>
                </a:lnTo>
                <a:lnTo>
                  <a:pt x="5040400"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617" name="Google Shape;617;g1ff6c493d03_1_2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9" t="-161042" r="-3269" b="-160170"/>
            </a:stretch>
          </a:blipFill>
          <a:ln>
            <a:noFill/>
          </a:ln>
        </p:spPr>
        <p:txBody>
          <a:bodyPr/>
          <a:lstStyle/>
          <a:p>
            <a:endParaRPr lang="nl-NL"/>
          </a:p>
        </p:txBody>
      </p:sp>
      <p:sp>
        <p:nvSpPr>
          <p:cNvPr id="618" name="Google Shape;618;g1ff6c493d03_1_23"/>
          <p:cNvSpPr txBox="1"/>
          <p:nvPr/>
        </p:nvSpPr>
        <p:spPr>
          <a:xfrm>
            <a:off x="2138097" y="1236975"/>
            <a:ext cx="1718700" cy="1551194"/>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7200" dirty="0">
                <a:solidFill>
                  <a:srgbClr val="C00000"/>
                </a:solidFill>
                <a:latin typeface="Prata"/>
                <a:ea typeface="Prata"/>
                <a:cs typeface="Prata"/>
                <a:sym typeface="Prata"/>
              </a:rPr>
              <a:t>Q8</a:t>
            </a:r>
            <a:endParaRPr sz="7200" dirty="0">
              <a:solidFill>
                <a:srgbClr val="C00000"/>
              </a:solidFill>
            </a:endParaRPr>
          </a:p>
        </p:txBody>
      </p:sp>
      <p:sp>
        <p:nvSpPr>
          <p:cNvPr id="620" name="Google Shape;620;g1ff6c493d03_1_23"/>
          <p:cNvSpPr txBox="1"/>
          <p:nvPr/>
        </p:nvSpPr>
        <p:spPr>
          <a:xfrm>
            <a:off x="2520199" y="2633275"/>
            <a:ext cx="11631229" cy="646331"/>
          </a:xfrm>
          <a:prstGeom prst="rect">
            <a:avLst/>
          </a:prstGeom>
          <a:noFill/>
          <a:ln>
            <a:noFill/>
          </a:ln>
        </p:spPr>
        <p:txBody>
          <a:bodyPr spcFirstLastPara="1" wrap="square" lIns="0" tIns="0" rIns="0" bIns="0" anchor="t" anchorCtr="0">
            <a:spAutoFit/>
          </a:bodyPr>
          <a:lstStyle/>
          <a:p>
            <a:pPr lvl="0">
              <a:lnSpc>
                <a:spcPct val="140000"/>
              </a:lnSpc>
              <a:buClr>
                <a:schemeClr val="dk1"/>
              </a:buClr>
            </a:pPr>
            <a:r>
              <a:rPr lang="nl-NL" sz="3000" dirty="0">
                <a:solidFill>
                  <a:schemeClr val="dk1"/>
                </a:solidFill>
                <a:latin typeface="Playfair Display"/>
                <a:ea typeface="Playfair Display"/>
                <a:cs typeface="Playfair Display"/>
                <a:sym typeface="Playfair Display"/>
              </a:rPr>
              <a:t>Waarom zouden sociale ondernemers SDG's moeten stellen?</a:t>
            </a:r>
            <a:endParaRPr sz="2200" dirty="0"/>
          </a:p>
        </p:txBody>
      </p:sp>
      <p:sp>
        <p:nvSpPr>
          <p:cNvPr id="621" name="Google Shape;621;g1ff6c493d03_1_23"/>
          <p:cNvSpPr txBox="1"/>
          <p:nvPr/>
        </p:nvSpPr>
        <p:spPr>
          <a:xfrm>
            <a:off x="2520199" y="3567706"/>
            <a:ext cx="12981058" cy="5179880"/>
          </a:xfrm>
          <a:prstGeom prst="rect">
            <a:avLst/>
          </a:prstGeom>
          <a:noFill/>
          <a:ln>
            <a:noFill/>
          </a:ln>
        </p:spPr>
        <p:txBody>
          <a:bodyPr spcFirstLastPara="1" wrap="square" lIns="0" tIns="0" rIns="0" bIns="0" anchor="t" anchorCtr="0">
            <a:spAutoFit/>
          </a:bodyPr>
          <a:lstStyle/>
          <a:p>
            <a:pPr marL="457200" lvl="0" indent="-368300">
              <a:lnSpc>
                <a:spcPct val="170031"/>
              </a:lnSpc>
              <a:buClr>
                <a:schemeClr val="dk1"/>
              </a:buClr>
              <a:buSzPts val="2200"/>
              <a:buFont typeface="Playfair Display"/>
              <a:buAutoNum type="alphaLcPeriod"/>
            </a:pPr>
            <a:r>
              <a:rPr lang="nl-NL" sz="2200" dirty="0">
                <a:solidFill>
                  <a:schemeClr val="dk1"/>
                </a:solidFill>
                <a:latin typeface="Playfair Display"/>
                <a:ea typeface="Playfair Display"/>
                <a:cs typeface="Playfair Display"/>
                <a:sym typeface="Playfair Display"/>
              </a:rPr>
              <a:t>Door de SDG's aan te pakken, kunnen sociale ondernemers rechtstreeks bijdragen aan het verbeteren van het welzijn van gemeenschappen en het bevorderen van positieve maatschappelijke verandering</a:t>
            </a:r>
          </a:p>
          <a:p>
            <a:pPr marL="457200" lvl="0" indent="-368300">
              <a:lnSpc>
                <a:spcPct val="170031"/>
              </a:lnSpc>
              <a:buClr>
                <a:schemeClr val="dk1"/>
              </a:buClr>
              <a:buSzPts val="2200"/>
              <a:buFont typeface="Playfair Display"/>
              <a:buAutoNum type="alphaLcPeriod"/>
            </a:pPr>
            <a:r>
              <a:rPr lang="nl-NL" sz="2200" dirty="0">
                <a:solidFill>
                  <a:schemeClr val="dk1"/>
                </a:solidFill>
                <a:latin typeface="Playfair Display"/>
                <a:ea typeface="Playfair Display"/>
                <a:cs typeface="Playfair Display"/>
                <a:sym typeface="Playfair Display"/>
              </a:rPr>
              <a:t>Sociale ondernemers die zich aansluiten bij de SDG's kunnen zich onderscheiden in de markt, sociaal bewuste consumenten aantrekken en merkloyaliteit opbouwen</a:t>
            </a:r>
          </a:p>
          <a:p>
            <a:pPr marL="457200" lvl="0" indent="-368300">
              <a:lnSpc>
                <a:spcPct val="170031"/>
              </a:lnSpc>
              <a:buClr>
                <a:schemeClr val="dk1"/>
              </a:buClr>
              <a:buSzPts val="2200"/>
              <a:buFont typeface="Playfair Display"/>
              <a:buAutoNum type="alphaLcPeriod"/>
            </a:pPr>
            <a:r>
              <a:rPr lang="nl-NL" sz="2200" dirty="0">
                <a:solidFill>
                  <a:schemeClr val="dk1"/>
                </a:solidFill>
                <a:latin typeface="Playfair Display"/>
                <a:ea typeface="Playfair Display"/>
                <a:cs typeface="Playfair Display"/>
                <a:sym typeface="Playfair Display"/>
              </a:rPr>
              <a:t>Om maatschappelijke problemen aan te pakken, kunnen sociale ondernemers dure auto's kopen</a:t>
            </a:r>
            <a:endParaRPr sz="2200" dirty="0">
              <a:solidFill>
                <a:schemeClr val="dk1"/>
              </a:solidFill>
              <a:latin typeface="Playfair Display"/>
              <a:ea typeface="Playfair Display"/>
              <a:cs typeface="Playfair Display"/>
              <a:sym typeface="Playfair Display"/>
            </a:endParaRPr>
          </a:p>
          <a:p>
            <a:pPr marL="457200" lvl="0" indent="-368300">
              <a:lnSpc>
                <a:spcPct val="170031"/>
              </a:lnSpc>
              <a:buClr>
                <a:schemeClr val="dk1"/>
              </a:buClr>
              <a:buSzPts val="2200"/>
              <a:buFont typeface="Playfair Display"/>
              <a:buAutoNum type="alphaLcPeriod"/>
            </a:pPr>
            <a:r>
              <a:rPr lang="nl-NL" sz="2200" dirty="0">
                <a:solidFill>
                  <a:schemeClr val="dk1"/>
                </a:solidFill>
                <a:latin typeface="Playfair Display"/>
                <a:ea typeface="Playfair Display"/>
                <a:cs typeface="Playfair Display"/>
                <a:sym typeface="Playfair Display"/>
              </a:rPr>
              <a:t>Door SDG-doelstellingen in hun bedrijfsmodellen op te nemen, hebben sociale ondernemers toegang tot een breder scala aan financieringsmogelijkheden</a:t>
            </a:r>
          </a:p>
          <a:p>
            <a:pPr marL="457200" lvl="0" indent="-368300">
              <a:lnSpc>
                <a:spcPct val="170031"/>
              </a:lnSpc>
              <a:buClr>
                <a:schemeClr val="dk1"/>
              </a:buClr>
              <a:buSzPts val="2200"/>
              <a:buFont typeface="Playfair Display"/>
              <a:buAutoNum type="alphaLcPeriod"/>
            </a:pPr>
            <a:r>
              <a:rPr lang="nl-NL" sz="2200">
                <a:latin typeface="Playfair Display"/>
                <a:ea typeface="Playfair Display"/>
                <a:cs typeface="Playfair Display"/>
                <a:sym typeface="Playfair Display"/>
              </a:rPr>
              <a:t>Een sociale onderneming is een bedrijf dat niets met SDG's te maken heeft</a:t>
            </a:r>
            <a:r>
              <a:rPr lang="en-US" sz="2200">
                <a:latin typeface="Playfair Display"/>
                <a:ea typeface="Playfair Display"/>
                <a:cs typeface="Playfair Display"/>
                <a:sym typeface="Playfair Display"/>
              </a:rPr>
              <a:t>.</a:t>
            </a:r>
            <a:endParaRPr sz="2200" dirty="0">
              <a:latin typeface="Playfair Display"/>
              <a:ea typeface="Playfair Display"/>
              <a:cs typeface="Playfair Display"/>
              <a:sym typeface="Playfair Display"/>
            </a:endParaRPr>
          </a:p>
        </p:txBody>
      </p:sp>
      <p:sp>
        <p:nvSpPr>
          <p:cNvPr id="2" name="Google Shape;497;p45">
            <a:extLst>
              <a:ext uri="{FF2B5EF4-FFF2-40B4-BE49-F238E27FC236}">
                <a16:creationId xmlns:a16="http://schemas.microsoft.com/office/drawing/2014/main" id="{AA7D5CEC-E7E7-076F-D684-F45962CA04F2}"/>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ED1E8519-1F5F-AAE2-12A7-10139338D45C}"/>
              </a:ext>
            </a:extLst>
          </p:cNvPr>
          <p:cNvSpPr txBox="1"/>
          <p:nvPr/>
        </p:nvSpPr>
        <p:spPr>
          <a:xfrm>
            <a:off x="3856797" y="1380875"/>
            <a:ext cx="5872200"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a:t>
            </a:r>
            <a:endParaRPr lang="nl-NL" sz="48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1970090" y="7058556"/>
            <a:ext cx="4030989" cy="4114800"/>
          </a:xfrm>
          <a:custGeom>
            <a:avLst/>
            <a:gdLst/>
            <a:ahLst/>
            <a:cxnLst/>
            <a:rect l="l" t="t" r="r" b="b"/>
            <a:pathLst>
              <a:path w="4030989" h="4114800" extrusionOk="0">
                <a:moveTo>
                  <a:pt x="0" y="0"/>
                </a:moveTo>
                <a:lnTo>
                  <a:pt x="4030989" y="0"/>
                </a:lnTo>
                <a:lnTo>
                  <a:pt x="4030989"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18" name="Google Shape;118;p3"/>
          <p:cNvSpPr/>
          <p:nvPr/>
        </p:nvSpPr>
        <p:spPr>
          <a:xfrm>
            <a:off x="15023216" y="-13018"/>
            <a:ext cx="3508802" cy="4114800"/>
          </a:xfrm>
          <a:custGeom>
            <a:avLst/>
            <a:gdLst/>
            <a:ahLst/>
            <a:cxnLst/>
            <a:rect l="l" t="t" r="r" b="b"/>
            <a:pathLst>
              <a:path w="3508802" h="4114800" extrusionOk="0">
                <a:moveTo>
                  <a:pt x="0" y="0"/>
                </a:moveTo>
                <a:lnTo>
                  <a:pt x="3508802" y="0"/>
                </a:lnTo>
                <a:lnTo>
                  <a:pt x="350880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19" name="Google Shape;119;p3"/>
          <p:cNvSpPr txBox="1"/>
          <p:nvPr/>
        </p:nvSpPr>
        <p:spPr>
          <a:xfrm>
            <a:off x="2320412" y="1723546"/>
            <a:ext cx="7097505" cy="732316"/>
          </a:xfrm>
          <a:prstGeom prst="rect">
            <a:avLst/>
          </a:prstGeom>
          <a:noFill/>
          <a:ln>
            <a:noFill/>
          </a:ln>
        </p:spPr>
        <p:txBody>
          <a:bodyPr spcFirstLastPara="1" wrap="square" lIns="0" tIns="0" rIns="0" bIns="0" anchor="t" anchorCtr="0">
            <a:spAutoFit/>
          </a:bodyPr>
          <a:lstStyle/>
          <a:p>
            <a:pPr lvl="0">
              <a:lnSpc>
                <a:spcPct val="140011"/>
              </a:lnSpc>
            </a:pPr>
            <a:r>
              <a:rPr lang="nl-NL" sz="3399" dirty="0">
                <a:latin typeface="Prata"/>
                <a:ea typeface="Prata"/>
                <a:cs typeface="Prata"/>
                <a:sym typeface="Prata"/>
              </a:rPr>
              <a:t>Duurzame jonge ondernemers</a:t>
            </a:r>
            <a:endParaRPr lang="nl-NL" dirty="0"/>
          </a:p>
        </p:txBody>
      </p:sp>
      <p:sp>
        <p:nvSpPr>
          <p:cNvPr id="120" name="Google Shape;120;p3"/>
          <p:cNvSpPr txBox="1"/>
          <p:nvPr/>
        </p:nvSpPr>
        <p:spPr>
          <a:xfrm>
            <a:off x="1028700" y="933450"/>
            <a:ext cx="8389217"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dirty="0">
                <a:solidFill>
                  <a:srgbClr val="000000"/>
                </a:solidFill>
                <a:latin typeface="Prata"/>
                <a:ea typeface="Prata"/>
                <a:cs typeface="Prata"/>
                <a:sym typeface="Prata"/>
              </a:rPr>
              <a:t>SUSE GIDSEN</a:t>
            </a:r>
            <a:endParaRPr dirty="0"/>
          </a:p>
        </p:txBody>
      </p:sp>
      <p:sp>
        <p:nvSpPr>
          <p:cNvPr id="129" name="Google Shape;129;p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graphicFrame>
        <p:nvGraphicFramePr>
          <p:cNvPr id="2" name="Tabel 2">
            <a:extLst>
              <a:ext uri="{FF2B5EF4-FFF2-40B4-BE49-F238E27FC236}">
                <a16:creationId xmlns:a16="http://schemas.microsoft.com/office/drawing/2014/main" id="{37976625-9274-58A5-B5A7-B4160BBA4DA6}"/>
              </a:ext>
            </a:extLst>
          </p:cNvPr>
          <p:cNvGraphicFramePr>
            <a:graphicFrameLocks noGrp="1"/>
          </p:cNvGraphicFramePr>
          <p:nvPr>
            <p:extLst>
              <p:ext uri="{D42A27DB-BD31-4B8C-83A1-F6EECF244321}">
                <p14:modId xmlns:p14="http://schemas.microsoft.com/office/powerpoint/2010/main" val="1108290433"/>
              </p:ext>
            </p:extLst>
          </p:nvPr>
        </p:nvGraphicFramePr>
        <p:xfrm>
          <a:off x="2320412" y="2577621"/>
          <a:ext cx="12457472" cy="4663440"/>
        </p:xfrm>
        <a:graphic>
          <a:graphicData uri="http://schemas.openxmlformats.org/drawingml/2006/table">
            <a:tbl>
              <a:tblPr firstRow="1" bandRow="1">
                <a:tableStyleId>{07A8FB3A-2C54-420C-A7B1-BBF65A1ED632}</a:tableStyleId>
              </a:tblPr>
              <a:tblGrid>
                <a:gridCol w="2249126">
                  <a:extLst>
                    <a:ext uri="{9D8B030D-6E8A-4147-A177-3AD203B41FA5}">
                      <a16:colId xmlns:a16="http://schemas.microsoft.com/office/drawing/2014/main" val="260510552"/>
                    </a:ext>
                  </a:extLst>
                </a:gridCol>
                <a:gridCol w="10208346">
                  <a:extLst>
                    <a:ext uri="{9D8B030D-6E8A-4147-A177-3AD203B41FA5}">
                      <a16:colId xmlns:a16="http://schemas.microsoft.com/office/drawing/2014/main" val="310421853"/>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noProof="0" dirty="0">
                          <a:solidFill>
                            <a:schemeClr val="tx1">
                              <a:lumMod val="50000"/>
                              <a:lumOff val="50000"/>
                            </a:schemeClr>
                          </a:solidFill>
                          <a:latin typeface="Prata"/>
                          <a:ea typeface="Prata"/>
                          <a:cs typeface="Prata"/>
                          <a:sym typeface="Prata"/>
                        </a:rPr>
                        <a:t>0 </a:t>
                      </a:r>
                      <a:r>
                        <a:rPr lang="nl-NL" sz="9600" i="0" u="none" strike="noStrike" cap="none" noProof="0" dirty="0">
                          <a:solidFill>
                            <a:schemeClr val="tx1">
                              <a:lumMod val="50000"/>
                              <a:lumOff val="50000"/>
                            </a:schemeClr>
                          </a:solidFill>
                          <a:latin typeface="Prata"/>
                          <a:ea typeface="Prata"/>
                          <a:cs typeface="Prata"/>
                          <a:sym typeface="Prata"/>
                        </a:rPr>
                        <a:t>1</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1" i="0" u="none" strike="noStrike" cap="none" noProof="0">
                        <a:solidFill>
                          <a:srgbClr val="0F9249"/>
                        </a:solidFill>
                        <a:latin typeface="Playfair Display"/>
                        <a:ea typeface="Playfair Display"/>
                        <a:cs typeface="Playfair Display"/>
                        <a:sym typeface="Playfair Display"/>
                      </a:endParaRPr>
                    </a:p>
                    <a:p>
                      <a:pPr lvl="0">
                        <a:lnSpc>
                          <a:spcPct val="140011"/>
                        </a:lnSpc>
                      </a:pPr>
                      <a:r>
                        <a:rPr lang="nl-NL" sz="3200">
                          <a:latin typeface="Playfair Display"/>
                          <a:ea typeface="Playfair Display"/>
                          <a:cs typeface="Playfair Display"/>
                          <a:sym typeface="Playfair Display"/>
                        </a:rPr>
                        <a:t>Milieuvervuiling in het bedrijfsleven</a:t>
                      </a:r>
                      <a:endParaRPr lang="nl-NL" sz="3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28247082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b="0" i="0" u="none" strike="noStrike" cap="none" noProof="0" dirty="0">
                          <a:solidFill>
                            <a:schemeClr val="tx1">
                              <a:lumMod val="50000"/>
                              <a:lumOff val="50000"/>
                            </a:schemeClr>
                          </a:solidFill>
                          <a:latin typeface="Prata"/>
                          <a:ea typeface="Prata"/>
                          <a:cs typeface="Prata"/>
                          <a:sym typeface="Prata"/>
                        </a:rPr>
                        <a:t>02</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0" i="0" u="none" strike="noStrike" cap="none" noProof="0" dirty="0">
                        <a:solidFill>
                          <a:srgbClr val="000000"/>
                        </a:solidFill>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0" i="0" u="none" strike="noStrike" cap="none" noProof="0" dirty="0">
                          <a:solidFill>
                            <a:srgbClr val="000000"/>
                          </a:solidFill>
                          <a:latin typeface="Playfair Display"/>
                          <a:ea typeface="Playfair Display"/>
                          <a:cs typeface="Playfair Display"/>
                          <a:sym typeface="Playfair Display"/>
                        </a:rPr>
                        <a:t>Gendergelijkheid in het bedrijfsleven</a:t>
                      </a:r>
                      <a:endParaRPr lang="nl-NL" sz="3200" noProof="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700413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9600" b="0" i="0" u="none" strike="noStrike" cap="none" noProof="0" dirty="0">
                          <a:solidFill>
                            <a:schemeClr val="tx1">
                              <a:lumMod val="50000"/>
                              <a:lumOff val="50000"/>
                            </a:schemeClr>
                          </a:solidFill>
                          <a:latin typeface="Prata"/>
                          <a:ea typeface="Prata"/>
                          <a:cs typeface="Prata"/>
                          <a:sym typeface="Prata"/>
                        </a:rPr>
                        <a:t>03</a:t>
                      </a:r>
                      <a:endParaRPr lang="nl-NL" noProof="0" dirty="0">
                        <a:solidFill>
                          <a:schemeClr val="tx1">
                            <a:lumMod val="50000"/>
                            <a:lumOff val="50000"/>
                          </a:schemeClr>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40011"/>
                        </a:lnSpc>
                        <a:spcBef>
                          <a:spcPts val="0"/>
                        </a:spcBef>
                        <a:spcAft>
                          <a:spcPts val="0"/>
                        </a:spcAft>
                        <a:buNone/>
                      </a:pPr>
                      <a:r>
                        <a:rPr lang="nl-NL" sz="3200" b="0" i="0" u="none" strike="noStrike" cap="none" dirty="0">
                          <a:solidFill>
                            <a:srgbClr val="000000"/>
                          </a:solidFill>
                          <a:latin typeface="Playfair Display"/>
                          <a:ea typeface="Playfair Display"/>
                          <a:cs typeface="Playfair Display"/>
                          <a:sym typeface="Playfair Display"/>
                        </a:rPr>
                        <a:t>Digitale tools in Industrie 4.0 en 5.0 Ondernemerschap vormgeven in de nieuwe digitale samenleving</a:t>
                      </a:r>
                      <a:endParaRPr lang="en-US" sz="3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14258681"/>
                  </a:ext>
                </a:extLst>
              </a:tr>
            </a:tbl>
          </a:graphicData>
        </a:graphic>
      </p:graphicFrame>
    </p:spTree>
    <p:extLst>
      <p:ext uri="{BB962C8B-B14F-4D97-AF65-F5344CB8AC3E}">
        <p14:creationId xmlns:p14="http://schemas.microsoft.com/office/powerpoint/2010/main" val="1831414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1ff6c493d03_1_55"/>
          <p:cNvSpPr/>
          <p:nvPr/>
        </p:nvSpPr>
        <p:spPr>
          <a:xfrm rot="-1528540">
            <a:off x="15809231" y="6856356"/>
            <a:ext cx="3791971" cy="4113578"/>
          </a:xfrm>
          <a:custGeom>
            <a:avLst/>
            <a:gdLst/>
            <a:ahLst/>
            <a:cxnLst/>
            <a:rect l="l" t="t" r="r" b="b"/>
            <a:pathLst>
              <a:path w="3793097" h="4114800" extrusionOk="0">
                <a:moveTo>
                  <a:pt x="0" y="0"/>
                </a:moveTo>
                <a:lnTo>
                  <a:pt x="3793098" y="0"/>
                </a:lnTo>
                <a:lnTo>
                  <a:pt x="3793098"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628" name="Google Shape;628;g1ff6c493d03_1_55"/>
          <p:cNvSpPr/>
          <p:nvPr/>
        </p:nvSpPr>
        <p:spPr>
          <a:xfrm rot="6993903">
            <a:off x="-1296517" y="-1829144"/>
            <a:ext cx="4650081" cy="4117435"/>
          </a:xfrm>
          <a:custGeom>
            <a:avLst/>
            <a:gdLst/>
            <a:ahLst/>
            <a:cxnLst/>
            <a:rect l="l" t="t" r="r" b="b"/>
            <a:pathLst>
              <a:path w="4647105" h="4114800" extrusionOk="0">
                <a:moveTo>
                  <a:pt x="0" y="0"/>
                </a:moveTo>
                <a:lnTo>
                  <a:pt x="4647104" y="0"/>
                </a:lnTo>
                <a:lnTo>
                  <a:pt x="4647104"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629" name="Google Shape;629;g1ff6c493d03_1_55"/>
          <p:cNvSpPr/>
          <p:nvPr/>
        </p:nvSpPr>
        <p:spPr>
          <a:xfrm>
            <a:off x="15261520" y="-1673912"/>
            <a:ext cx="5040401" cy="4114800"/>
          </a:xfrm>
          <a:custGeom>
            <a:avLst/>
            <a:gdLst/>
            <a:ahLst/>
            <a:cxnLst/>
            <a:rect l="l" t="t" r="r" b="b"/>
            <a:pathLst>
              <a:path w="5040401" h="4114800" extrusionOk="0">
                <a:moveTo>
                  <a:pt x="0" y="0"/>
                </a:moveTo>
                <a:lnTo>
                  <a:pt x="5040401" y="0"/>
                </a:lnTo>
                <a:lnTo>
                  <a:pt x="504040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630" name="Google Shape;630;g1ff6c493d03_1_55"/>
          <p:cNvSpPr/>
          <p:nvPr/>
        </p:nvSpPr>
        <p:spPr>
          <a:xfrm>
            <a:off x="1657375" y="3022824"/>
            <a:ext cx="2425146" cy="3337586"/>
          </a:xfrm>
          <a:custGeom>
            <a:avLst/>
            <a:gdLst/>
            <a:ahLst/>
            <a:cxnLst/>
            <a:rect l="l" t="t" r="r" b="b"/>
            <a:pathLst>
              <a:path w="4008506" h="5516671" extrusionOk="0">
                <a:moveTo>
                  <a:pt x="0" y="0"/>
                </a:moveTo>
                <a:lnTo>
                  <a:pt x="4008505" y="0"/>
                </a:lnTo>
                <a:lnTo>
                  <a:pt x="4008505" y="5516671"/>
                </a:lnTo>
                <a:lnTo>
                  <a:pt x="0" y="5516671"/>
                </a:lnTo>
                <a:lnTo>
                  <a:pt x="0" y="0"/>
                </a:lnTo>
                <a:close/>
              </a:path>
            </a:pathLst>
          </a:custGeom>
          <a:blipFill rotWithShape="1">
            <a:blip r:embed="rId6">
              <a:alphaModFix/>
            </a:blip>
            <a:stretch>
              <a:fillRect t="-31269" r="-99656" b="-13798"/>
            </a:stretch>
          </a:blipFill>
          <a:ln>
            <a:noFill/>
          </a:ln>
        </p:spPr>
        <p:txBody>
          <a:bodyPr/>
          <a:lstStyle/>
          <a:p>
            <a:endParaRPr lang="nl-NL"/>
          </a:p>
        </p:txBody>
      </p:sp>
      <p:sp>
        <p:nvSpPr>
          <p:cNvPr id="631" name="Google Shape;631;g1ff6c493d03_1_5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7">
              <a:alphaModFix/>
            </a:blip>
            <a:stretch>
              <a:fillRect l="-14269" t="-161042" r="-3269" b="-160170"/>
            </a:stretch>
          </a:blipFill>
          <a:ln>
            <a:noFill/>
          </a:ln>
        </p:spPr>
        <p:txBody>
          <a:bodyPr/>
          <a:lstStyle/>
          <a:p>
            <a:endParaRPr lang="nl-NL"/>
          </a:p>
        </p:txBody>
      </p:sp>
      <p:sp>
        <p:nvSpPr>
          <p:cNvPr id="632" name="Google Shape;632;g1ff6c493d03_1_55"/>
          <p:cNvSpPr/>
          <p:nvPr/>
        </p:nvSpPr>
        <p:spPr>
          <a:xfrm>
            <a:off x="2095455" y="3221837"/>
            <a:ext cx="2204371" cy="3365452"/>
          </a:xfrm>
          <a:custGeom>
            <a:avLst/>
            <a:gdLst/>
            <a:ahLst/>
            <a:cxnLst/>
            <a:rect l="l" t="t" r="r" b="b"/>
            <a:pathLst>
              <a:path w="3643588" h="5562730" extrusionOk="0">
                <a:moveTo>
                  <a:pt x="0" y="0"/>
                </a:moveTo>
                <a:lnTo>
                  <a:pt x="3643588" y="0"/>
                </a:lnTo>
                <a:lnTo>
                  <a:pt x="3643588" y="5562731"/>
                </a:lnTo>
                <a:lnTo>
                  <a:pt x="0" y="5562731"/>
                </a:lnTo>
                <a:lnTo>
                  <a:pt x="0" y="0"/>
                </a:lnTo>
                <a:close/>
              </a:path>
            </a:pathLst>
          </a:custGeom>
          <a:blipFill rotWithShape="1">
            <a:blip r:embed="rId8">
              <a:alphaModFix/>
            </a:blip>
            <a:stretch>
              <a:fillRect/>
            </a:stretch>
          </a:blipFill>
          <a:ln>
            <a:noFill/>
          </a:ln>
        </p:spPr>
        <p:txBody>
          <a:bodyPr/>
          <a:lstStyle/>
          <a:p>
            <a:endParaRPr lang="nl-NL"/>
          </a:p>
        </p:txBody>
      </p:sp>
      <p:sp>
        <p:nvSpPr>
          <p:cNvPr id="635" name="Google Shape;635;g1ff6c493d03_1_55"/>
          <p:cNvSpPr txBox="1"/>
          <p:nvPr/>
        </p:nvSpPr>
        <p:spPr>
          <a:xfrm>
            <a:off x="4880874" y="2874900"/>
            <a:ext cx="11641825" cy="4145720"/>
          </a:xfrm>
          <a:prstGeom prst="rect">
            <a:avLst/>
          </a:prstGeom>
          <a:noFill/>
          <a:ln>
            <a:noFill/>
          </a:ln>
        </p:spPr>
        <p:txBody>
          <a:bodyPr spcFirstLastPara="1" wrap="square" lIns="91425" tIns="91425" rIns="91425" bIns="91425" anchor="t" anchorCtr="0">
            <a:spAutoFit/>
          </a:bodyPr>
          <a:lstStyle/>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Waar staat de afkorting SDG's voor? </a:t>
            </a:r>
            <a:r>
              <a:rPr lang="en-US" sz="1800" dirty="0">
                <a:solidFill>
                  <a:srgbClr val="0F9249"/>
                </a:solidFill>
                <a:latin typeface="Playfair Display"/>
                <a:ea typeface="Playfair Display"/>
                <a:cs typeface="Playfair Display"/>
                <a:sym typeface="Playfair Display"/>
              </a:rPr>
              <a:t>Antwoord: c. Sustainable Development Goals</a:t>
            </a:r>
            <a:endParaRPr sz="1800" dirty="0">
              <a:solidFill>
                <a:srgbClr val="0F9249"/>
              </a:solidFill>
              <a:latin typeface="Playfair Display"/>
              <a:ea typeface="Playfair Display"/>
              <a:cs typeface="Playfair Display"/>
              <a:sym typeface="Playfair Display"/>
            </a:endParaRP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Wie heeft de </a:t>
            </a:r>
            <a:r>
              <a:rPr lang="nl-NL" sz="1800" dirty="0" err="1">
                <a:solidFill>
                  <a:schemeClr val="dk1"/>
                </a:solidFill>
                <a:latin typeface="Playfair Display"/>
                <a:ea typeface="Playfair Display"/>
                <a:cs typeface="Playfair Display"/>
                <a:sym typeface="Playfair Display"/>
              </a:rPr>
              <a:t>Sustainable</a:t>
            </a:r>
            <a:r>
              <a:rPr lang="nl-NL" sz="1800" dirty="0">
                <a:solidFill>
                  <a:schemeClr val="dk1"/>
                </a:solidFill>
                <a:latin typeface="Playfair Display"/>
                <a:ea typeface="Playfair Display"/>
                <a:cs typeface="Playfair Display"/>
                <a:sym typeface="Playfair Display"/>
              </a:rPr>
              <a:t> Development Goals (SDG's) aangenomen? </a:t>
            </a:r>
            <a:r>
              <a:rPr lang="en-US" sz="1800" dirty="0">
                <a:solidFill>
                  <a:srgbClr val="0F9249"/>
                </a:solidFill>
                <a:latin typeface="Playfair Display"/>
                <a:ea typeface="Playfair Display"/>
                <a:cs typeface="Playfair Display"/>
                <a:sym typeface="Playfair Display"/>
              </a:rPr>
              <a:t>Antwoord : the United Nations (UN)</a:t>
            </a:r>
            <a:endParaRPr sz="1800" dirty="0">
              <a:solidFill>
                <a:srgbClr val="0F9249"/>
              </a:solidFill>
              <a:latin typeface="Playfair Display"/>
              <a:ea typeface="Playfair Display"/>
              <a:cs typeface="Playfair Display"/>
              <a:sym typeface="Playfair Display"/>
            </a:endParaRP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De SDG's zijn op 1 januari 2016 in werking getreden. Wanneer moeten ze bereikt zijn? </a:t>
            </a:r>
            <a:r>
              <a:rPr lang="en-US" sz="1800" dirty="0">
                <a:solidFill>
                  <a:srgbClr val="0F9249"/>
                </a:solidFill>
                <a:latin typeface="Playfair Display"/>
                <a:ea typeface="Playfair Display"/>
                <a:cs typeface="Playfair Display"/>
                <a:sym typeface="Playfair Display"/>
              </a:rPr>
              <a:t>Antwoord : b. 2030</a:t>
            </a:r>
            <a:endParaRPr sz="1800" dirty="0">
              <a:solidFill>
                <a:srgbClr val="0F9249"/>
              </a:solidFill>
              <a:latin typeface="Playfair Display"/>
              <a:ea typeface="Playfair Display"/>
              <a:cs typeface="Playfair Display"/>
              <a:sym typeface="Playfair Display"/>
            </a:endParaRP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Hoeveel doelen omvat de Agenda 2030 voor duurzame ontwikkeling?</a:t>
            </a:r>
            <a:r>
              <a:rPr lang="en-US" sz="1800" dirty="0">
                <a:solidFill>
                  <a:schemeClr val="dk1"/>
                </a:solidFill>
                <a:latin typeface="Playfair Display"/>
                <a:ea typeface="Playfair Display"/>
                <a:cs typeface="Playfair Display"/>
                <a:sym typeface="Playfair Display"/>
              </a:rPr>
              <a:t> </a:t>
            </a:r>
            <a:r>
              <a:rPr lang="en-US" sz="1800" dirty="0">
                <a:solidFill>
                  <a:srgbClr val="0F9249"/>
                </a:solidFill>
                <a:latin typeface="Playfair Display"/>
                <a:ea typeface="Playfair Display"/>
                <a:cs typeface="Playfair Display"/>
                <a:sym typeface="Playfair Display"/>
              </a:rPr>
              <a:t>Antwoord : c. 17</a:t>
            </a:r>
            <a:endParaRPr sz="1800" dirty="0">
              <a:solidFill>
                <a:srgbClr val="0F9249"/>
              </a:solidFill>
              <a:latin typeface="Playfair Display"/>
              <a:ea typeface="Playfair Display"/>
              <a:cs typeface="Playfair Display"/>
              <a:sym typeface="Playfair Display"/>
            </a:endParaRP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De SDG's omvatten 17 doelen en in totaal 169 streefdoelen.</a:t>
            </a:r>
            <a:r>
              <a:rPr lang="en-US" sz="1800" dirty="0">
                <a:solidFill>
                  <a:schemeClr val="dk1"/>
                </a:solidFill>
                <a:latin typeface="Playfair Display"/>
                <a:ea typeface="Playfair Display"/>
                <a:cs typeface="Playfair Display"/>
                <a:sym typeface="Playfair Display"/>
              </a:rPr>
              <a:t> </a:t>
            </a: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Kunt u de gebieden aanvinken waarvan u weet dat de SDG's zich richten? </a:t>
            </a:r>
            <a:r>
              <a:rPr lang="en-US" sz="1800" dirty="0">
                <a:solidFill>
                  <a:srgbClr val="0F9249"/>
                </a:solidFill>
                <a:latin typeface="Playfair Display"/>
                <a:ea typeface="Playfair Display"/>
                <a:cs typeface="Playfair Display"/>
                <a:sym typeface="Playfair Display"/>
              </a:rPr>
              <a:t>Antwoord : all of them</a:t>
            </a:r>
            <a:endParaRPr sz="1800" dirty="0">
              <a:solidFill>
                <a:srgbClr val="0F9249"/>
              </a:solidFill>
              <a:latin typeface="Playfair Display"/>
              <a:ea typeface="Playfair Display"/>
              <a:cs typeface="Playfair Display"/>
              <a:sym typeface="Playfair Display"/>
            </a:endParaRPr>
          </a:p>
          <a:p>
            <a:pPr marL="469900" lvl="0" indent="-342900">
              <a:lnSpc>
                <a:spcPct val="140016"/>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Zijn de SDG's en de bijbehorende streefdoelen toereikend om tegemoet te komen aan de behoeften en doelstellingen van duurzame ontwikkeling?</a:t>
            </a:r>
            <a:r>
              <a:rPr lang="en-US" sz="1800" dirty="0">
                <a:solidFill>
                  <a:schemeClr val="dk1"/>
                </a:solidFill>
                <a:latin typeface="Playfair Display"/>
                <a:ea typeface="Playfair Display"/>
                <a:cs typeface="Playfair Display"/>
                <a:sym typeface="Playfair Display"/>
              </a:rPr>
              <a:t> </a:t>
            </a:r>
            <a:r>
              <a:rPr lang="en-US" sz="1800" dirty="0">
                <a:solidFill>
                  <a:srgbClr val="0F9249"/>
                </a:solidFill>
                <a:latin typeface="Playfair Display"/>
                <a:ea typeface="Playfair Display"/>
                <a:cs typeface="Playfair Display"/>
                <a:sym typeface="Playfair Display"/>
              </a:rPr>
              <a:t>Antwoord : a. and c.</a:t>
            </a:r>
            <a:endParaRPr sz="1800" dirty="0">
              <a:solidFill>
                <a:srgbClr val="0F9249"/>
              </a:solidFill>
              <a:latin typeface="Playfair Display"/>
              <a:ea typeface="Playfair Display"/>
              <a:cs typeface="Playfair Display"/>
              <a:sym typeface="Playfair Display"/>
            </a:endParaRPr>
          </a:p>
          <a:p>
            <a:pPr marL="469900" lvl="0" indent="-342900">
              <a:lnSpc>
                <a:spcPct val="170000"/>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Wat zijn de belangrijkste gebieden van de SDG’s?</a:t>
            </a:r>
            <a:r>
              <a:rPr lang="en-US" sz="1800" dirty="0">
                <a:solidFill>
                  <a:schemeClr val="dk1"/>
                </a:solidFill>
                <a:latin typeface="Playfair Display"/>
                <a:ea typeface="Playfair Display"/>
                <a:cs typeface="Playfair Display"/>
                <a:sym typeface="Playfair Display"/>
              </a:rPr>
              <a:t> </a:t>
            </a:r>
            <a:r>
              <a:rPr lang="en-US" sz="1800" dirty="0">
                <a:solidFill>
                  <a:srgbClr val="0F9249"/>
                </a:solidFill>
                <a:latin typeface="Playfair Display"/>
                <a:ea typeface="Playfair Display"/>
                <a:cs typeface="Playfair Display"/>
                <a:sym typeface="Playfair Display"/>
              </a:rPr>
              <a:t>Antwoord : planet, people, prosperity, partnership, peace</a:t>
            </a:r>
            <a:endParaRPr sz="1800" dirty="0">
              <a:solidFill>
                <a:srgbClr val="0F9249"/>
              </a:solidFill>
              <a:latin typeface="Playfair Display"/>
              <a:ea typeface="Playfair Display"/>
              <a:cs typeface="Playfair Display"/>
              <a:sym typeface="Playfair Display"/>
            </a:endParaRPr>
          </a:p>
          <a:p>
            <a:pPr marL="469900" lvl="0" indent="-342900">
              <a:lnSpc>
                <a:spcPct val="140000"/>
              </a:lnSpc>
              <a:buClr>
                <a:schemeClr val="dk1"/>
              </a:buClr>
              <a:buSzPts val="1600"/>
              <a:buFont typeface="+mj-lt"/>
              <a:buAutoNum type="arabicPeriod"/>
            </a:pPr>
            <a:r>
              <a:rPr lang="nl-NL" sz="1800" dirty="0">
                <a:solidFill>
                  <a:schemeClr val="dk1"/>
                </a:solidFill>
                <a:latin typeface="Playfair Display"/>
                <a:ea typeface="Playfair Display"/>
                <a:cs typeface="Playfair Display"/>
                <a:sym typeface="Playfair Display"/>
              </a:rPr>
              <a:t>Waarom sociale ondernemers de SDG's moeten benaderen</a:t>
            </a:r>
            <a:r>
              <a:rPr lang="en-US" sz="1800" dirty="0">
                <a:solidFill>
                  <a:schemeClr val="dk1"/>
                </a:solidFill>
                <a:latin typeface="Playfair Display"/>
                <a:ea typeface="Playfair Display"/>
                <a:cs typeface="Playfair Display"/>
                <a:sym typeface="Playfair Display"/>
              </a:rPr>
              <a:t>? </a:t>
            </a:r>
            <a:r>
              <a:rPr lang="en-US" sz="1800" dirty="0">
                <a:solidFill>
                  <a:srgbClr val="0F9249"/>
                </a:solidFill>
                <a:latin typeface="Playfair Display"/>
                <a:ea typeface="Playfair Display"/>
                <a:cs typeface="Playfair Display"/>
                <a:sym typeface="Playfair Display"/>
              </a:rPr>
              <a:t>Antwoord: a, b, d</a:t>
            </a:r>
            <a:endParaRPr sz="1800" dirty="0">
              <a:solidFill>
                <a:srgbClr val="0F9249"/>
              </a:solidFill>
              <a:latin typeface="Playfair Display"/>
              <a:ea typeface="Playfair Display"/>
              <a:cs typeface="Playfair Display"/>
              <a:sym typeface="Playfair Display"/>
            </a:endParaRPr>
          </a:p>
        </p:txBody>
      </p:sp>
      <p:sp>
        <p:nvSpPr>
          <p:cNvPr id="2" name="Google Shape;497;p45">
            <a:extLst>
              <a:ext uri="{FF2B5EF4-FFF2-40B4-BE49-F238E27FC236}">
                <a16:creationId xmlns:a16="http://schemas.microsoft.com/office/drawing/2014/main" id="{F5191262-E9E0-5F64-F220-C55152AD6C48}"/>
              </a:ext>
            </a:extLst>
          </p:cNvPr>
          <p:cNvSpPr txBox="1"/>
          <p:nvPr/>
        </p:nvSpPr>
        <p:spPr>
          <a:xfrm rot="16200000">
            <a:off x="-408900" y="4500785"/>
            <a:ext cx="3384900" cy="784830"/>
          </a:xfrm>
          <a:prstGeom prst="rect">
            <a:avLst/>
          </a:prstGeom>
          <a:noFill/>
          <a:ln>
            <a:noFill/>
          </a:ln>
        </p:spPr>
        <p:txBody>
          <a:bodyPr spcFirstLastPara="1" wrap="square" lIns="0" tIns="0" rIns="0" bIns="0" anchor="t" anchorCtr="0">
            <a:spAutoFit/>
          </a:bodyPr>
          <a:lstStyle/>
          <a:p>
            <a:pPr lvl="0">
              <a:lnSpc>
                <a:spcPct val="170031"/>
              </a:lnSpc>
              <a:buSzPts val="1100"/>
            </a:pPr>
            <a:r>
              <a:rPr lang="nl-NL" sz="2900" dirty="0">
                <a:solidFill>
                  <a:srgbClr val="06AC73"/>
                </a:solidFill>
                <a:latin typeface="Playfair Display"/>
                <a:ea typeface="Playfair Display"/>
                <a:cs typeface="Playfair Display"/>
                <a:sym typeface="Playfair Display"/>
              </a:rPr>
              <a:t>Zelfevaluatie</a:t>
            </a:r>
            <a:endParaRPr lang="nl-NL" sz="2900" dirty="0">
              <a:solidFill>
                <a:srgbClr val="06AC73"/>
              </a:solidFill>
            </a:endParaRPr>
          </a:p>
        </p:txBody>
      </p:sp>
      <p:sp>
        <p:nvSpPr>
          <p:cNvPr id="3" name="Google Shape;494;p45">
            <a:extLst>
              <a:ext uri="{FF2B5EF4-FFF2-40B4-BE49-F238E27FC236}">
                <a16:creationId xmlns:a16="http://schemas.microsoft.com/office/drawing/2014/main" id="{98EECC45-A4E7-A58C-B320-FBFD4457BCF5}"/>
              </a:ext>
            </a:extLst>
          </p:cNvPr>
          <p:cNvSpPr txBox="1"/>
          <p:nvPr/>
        </p:nvSpPr>
        <p:spPr>
          <a:xfrm>
            <a:off x="3856796" y="1380875"/>
            <a:ext cx="8654517" cy="1034129"/>
          </a:xfrm>
          <a:prstGeom prst="rect">
            <a:avLst/>
          </a:prstGeom>
          <a:noFill/>
          <a:ln>
            <a:noFill/>
          </a:ln>
        </p:spPr>
        <p:txBody>
          <a:bodyPr spcFirstLastPara="1" wrap="square" lIns="0" tIns="0" rIns="0" bIns="0" anchor="t" anchorCtr="0">
            <a:spAutoFit/>
          </a:bodyPr>
          <a:lstStyle/>
          <a:p>
            <a:pPr lvl="0">
              <a:lnSpc>
                <a:spcPct val="140007"/>
              </a:lnSpc>
            </a:pPr>
            <a:r>
              <a:rPr lang="nl-NL" sz="4800" b="1" dirty="0">
                <a:solidFill>
                  <a:srgbClr val="C00000"/>
                </a:solidFill>
                <a:latin typeface="Prata"/>
                <a:ea typeface="Prata"/>
                <a:cs typeface="Prata"/>
                <a:sym typeface="Prata"/>
              </a:rPr>
              <a:t>Zelfevaluatie - Antwoorden</a:t>
            </a:r>
            <a:endParaRPr lang="nl-NL" sz="4800" b="1"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7"/>
          <p:cNvSpPr/>
          <p:nvPr/>
        </p:nvSpPr>
        <p:spPr>
          <a:xfrm>
            <a:off x="-878056" y="-685022"/>
            <a:ext cx="4327228" cy="4114800"/>
          </a:xfrm>
          <a:custGeom>
            <a:avLst/>
            <a:gdLst/>
            <a:ahLst/>
            <a:cxnLst/>
            <a:rect l="l" t="t" r="r" b="b"/>
            <a:pathLst>
              <a:path w="4327228" h="4114800" extrusionOk="0">
                <a:moveTo>
                  <a:pt x="0" y="0"/>
                </a:moveTo>
                <a:lnTo>
                  <a:pt x="4327227" y="0"/>
                </a:lnTo>
                <a:lnTo>
                  <a:pt x="4327227"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641" name="Google Shape;641;p57"/>
          <p:cNvSpPr/>
          <p:nvPr/>
        </p:nvSpPr>
        <p:spPr>
          <a:xfrm>
            <a:off x="15011531" y="7700000"/>
            <a:ext cx="5051652" cy="4114800"/>
          </a:xfrm>
          <a:custGeom>
            <a:avLst/>
            <a:gdLst/>
            <a:ahLst/>
            <a:cxnLst/>
            <a:rect l="l" t="t" r="r" b="b"/>
            <a:pathLst>
              <a:path w="5051652" h="4114800" extrusionOk="0">
                <a:moveTo>
                  <a:pt x="0" y="0"/>
                </a:moveTo>
                <a:lnTo>
                  <a:pt x="5051652" y="0"/>
                </a:lnTo>
                <a:lnTo>
                  <a:pt x="505165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642" name="Google Shape;642;p57"/>
          <p:cNvSpPr/>
          <p:nvPr/>
        </p:nvSpPr>
        <p:spPr>
          <a:xfrm>
            <a:off x="15157311" y="6905639"/>
            <a:ext cx="4905872" cy="4114800"/>
          </a:xfrm>
          <a:custGeom>
            <a:avLst/>
            <a:gdLst/>
            <a:ahLst/>
            <a:cxnLst/>
            <a:rect l="l" t="t" r="r" b="b"/>
            <a:pathLst>
              <a:path w="4905872" h="4114800" extrusionOk="0">
                <a:moveTo>
                  <a:pt x="0" y="0"/>
                </a:moveTo>
                <a:lnTo>
                  <a:pt x="4905872" y="0"/>
                </a:lnTo>
                <a:lnTo>
                  <a:pt x="4905872"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643" name="Google Shape;643;p57"/>
          <p:cNvSpPr txBox="1"/>
          <p:nvPr/>
        </p:nvSpPr>
        <p:spPr>
          <a:xfrm>
            <a:off x="2798225" y="1610600"/>
            <a:ext cx="8106900" cy="1034129"/>
          </a:xfrm>
          <a:prstGeom prst="rect">
            <a:avLst/>
          </a:prstGeom>
          <a:noFill/>
          <a:ln>
            <a:noFill/>
          </a:ln>
        </p:spPr>
        <p:txBody>
          <a:bodyPr spcFirstLastPara="1" wrap="square" lIns="0" tIns="0" rIns="0" bIns="0" anchor="t" anchorCtr="0">
            <a:spAutoFit/>
          </a:bodyPr>
          <a:lstStyle/>
          <a:p>
            <a:pPr marL="0" marR="0" lvl="0" indent="0" rtl="0">
              <a:lnSpc>
                <a:spcPct val="140000"/>
              </a:lnSpc>
              <a:spcBef>
                <a:spcPts val="0"/>
              </a:spcBef>
              <a:spcAft>
                <a:spcPts val="0"/>
              </a:spcAft>
              <a:buNone/>
            </a:pPr>
            <a:r>
              <a:rPr lang="en-US" sz="4800" b="0" i="0" u="none" strike="noStrike" cap="none" dirty="0" err="1">
                <a:solidFill>
                  <a:srgbClr val="06AC73"/>
                </a:solidFill>
                <a:latin typeface="Playfair Display"/>
                <a:ea typeface="Playfair Display"/>
                <a:cs typeface="Playfair Display"/>
                <a:sym typeface="Playfair Display"/>
              </a:rPr>
              <a:t>Bronnen</a:t>
            </a:r>
            <a:r>
              <a:rPr lang="en-US" sz="4800" b="0" i="0" u="none" strike="noStrike" cap="none" dirty="0">
                <a:solidFill>
                  <a:srgbClr val="06AC73"/>
                </a:solidFill>
                <a:latin typeface="Playfair Display"/>
                <a:ea typeface="Playfair Display"/>
                <a:cs typeface="Playfair Display"/>
                <a:sym typeface="Playfair Display"/>
              </a:rPr>
              <a:t>:</a:t>
            </a:r>
            <a:endParaRPr sz="4800" dirty="0">
              <a:solidFill>
                <a:srgbClr val="06AC73"/>
              </a:solidFill>
            </a:endParaRPr>
          </a:p>
        </p:txBody>
      </p:sp>
      <p:sp>
        <p:nvSpPr>
          <p:cNvPr id="644" name="Google Shape;644;p57"/>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645" name="Google Shape;645;p57"/>
          <p:cNvSpPr txBox="1"/>
          <p:nvPr/>
        </p:nvSpPr>
        <p:spPr>
          <a:xfrm>
            <a:off x="2798225" y="2794000"/>
            <a:ext cx="13058700" cy="5930100"/>
          </a:xfrm>
          <a:prstGeom prst="rect">
            <a:avLst/>
          </a:prstGeom>
          <a:noFill/>
          <a:ln>
            <a:noFill/>
          </a:ln>
        </p:spPr>
        <p:txBody>
          <a:bodyPr spcFirstLastPara="1" wrap="square" lIns="0" tIns="0" rIns="0" bIns="0" anchor="t" anchorCtr="0">
            <a:spAutoFit/>
          </a:bodyPr>
          <a:lstStyle/>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SDG Good Practices - A compilation of success stories and lessons learned in SDG implementation - </a:t>
            </a:r>
            <a:r>
              <a:rPr lang="en-US" sz="1800" u="sng">
                <a:solidFill>
                  <a:schemeClr val="hlink"/>
                </a:solidFill>
                <a:latin typeface="Playfair Display"/>
                <a:ea typeface="Playfair Display"/>
                <a:cs typeface="Playfair Display"/>
                <a:sym typeface="Playfair Display"/>
                <a:hlinkClick r:id="rId7"/>
              </a:rPr>
              <a:t>https://sdgs.un.org/publications/sdg-good-practices-2020</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Training manual for social entrepreneurs Social Entrepreneurship Training Manual   - European Comission</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Getting started with SDGs - UN - pdf. to be downloaded </a:t>
            </a:r>
            <a:r>
              <a:rPr lang="en-US" sz="1800" u="sng">
                <a:solidFill>
                  <a:schemeClr val="hlink"/>
                </a:solidFill>
                <a:latin typeface="Playfair Display"/>
                <a:ea typeface="Playfair Display"/>
                <a:cs typeface="Playfair Display"/>
                <a:sym typeface="Playfair Display"/>
                <a:hlinkClick r:id="rId8"/>
              </a:rPr>
              <a:t>https://sustainabledevelopment.un.org/index.php?page=view&amp;type=400&amp;nr=2217&amp;menu=1515</a:t>
            </a:r>
            <a:r>
              <a:rPr lang="en-US" sz="1800">
                <a:solidFill>
                  <a:schemeClr val="dk1"/>
                </a:solidFill>
                <a:latin typeface="Playfair Display"/>
                <a:ea typeface="Playfair Display"/>
                <a:cs typeface="Playfair Display"/>
                <a:sym typeface="Playfair Display"/>
              </a:rPr>
              <a:t>  (new version platform)</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We the people -  </a:t>
            </a:r>
            <a:r>
              <a:rPr lang="en-US" sz="1800" u="sng">
                <a:solidFill>
                  <a:schemeClr val="hlink"/>
                </a:solidFill>
                <a:latin typeface="Playfair Display"/>
                <a:ea typeface="Playfair Display"/>
                <a:cs typeface="Playfair Display"/>
                <a:sym typeface="Playfair Display"/>
                <a:hlinkClick r:id="rId9"/>
              </a:rPr>
              <a:t>https://www.youtube.com/watch?v=RpqVmvMCmp0</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Transitioning from the MDGs to the SDGs- </a:t>
            </a:r>
            <a:r>
              <a:rPr lang="en-US" sz="1800" u="sng">
                <a:solidFill>
                  <a:schemeClr val="hlink"/>
                </a:solidFill>
                <a:latin typeface="Playfair Display"/>
                <a:ea typeface="Playfair Display"/>
                <a:cs typeface="Playfair Display"/>
                <a:sym typeface="Playfair Display"/>
                <a:hlinkClick r:id="rId10"/>
              </a:rPr>
              <a:t>https://www.youtube.com/watch?v=5_hLuEui6ww</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No point going halfway - </a:t>
            </a:r>
            <a:r>
              <a:rPr lang="en-US" sz="1800" u="sng">
                <a:solidFill>
                  <a:schemeClr val="hlink"/>
                </a:solidFill>
                <a:latin typeface="Playfair Display"/>
                <a:ea typeface="Playfair Display"/>
                <a:cs typeface="Playfair Display"/>
                <a:sym typeface="Playfair Display"/>
                <a:hlinkClick r:id="rId11"/>
              </a:rPr>
              <a:t>https://www.youtube.com/watch?v=DdLqiTvFwJk</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Leave no one behind - </a:t>
            </a:r>
            <a:r>
              <a:rPr lang="en-US" sz="1800" u="sng">
                <a:solidFill>
                  <a:schemeClr val="hlink"/>
                </a:solidFill>
                <a:latin typeface="Playfair Display"/>
                <a:ea typeface="Playfair Display"/>
                <a:cs typeface="Playfair Display"/>
                <a:sym typeface="Playfair Display"/>
                <a:hlinkClick r:id="rId12"/>
              </a:rPr>
              <a:t>https://www.youtube.com/watch?v=pBqe8JD62QE&amp;t=149s</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Numbers in action - </a:t>
            </a:r>
            <a:r>
              <a:rPr lang="en-US" sz="1800" u="sng">
                <a:solidFill>
                  <a:schemeClr val="hlink"/>
                </a:solidFill>
                <a:latin typeface="Playfair Display"/>
                <a:ea typeface="Playfair Display"/>
                <a:cs typeface="Playfair Display"/>
                <a:sym typeface="Playfair Display"/>
                <a:hlinkClick r:id="rId13"/>
              </a:rPr>
              <a:t>https://www.youtube.com/watch?v=Mdm49_rUMgo</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United Nations - SDG Actions Platform - </a:t>
            </a:r>
            <a:r>
              <a:rPr lang="en-US" sz="1800" u="sng">
                <a:solidFill>
                  <a:schemeClr val="hlink"/>
                </a:solidFill>
                <a:latin typeface="Playfair Display"/>
                <a:ea typeface="Playfair Display"/>
                <a:cs typeface="Playfair Display"/>
                <a:sym typeface="Playfair Display"/>
                <a:hlinkClick r:id="rId14"/>
              </a:rPr>
              <a:t>https://sdgs.un.org/partnerships</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SDG Actions Platform - </a:t>
            </a:r>
            <a:r>
              <a:rPr lang="en-US" sz="1800" u="sng">
                <a:solidFill>
                  <a:schemeClr val="hlink"/>
                </a:solidFill>
                <a:latin typeface="Playfair Display"/>
                <a:ea typeface="Playfair Display"/>
                <a:cs typeface="Playfair Display"/>
                <a:sym typeface="Playfair Display"/>
                <a:hlinkClick r:id="rId15"/>
              </a:rPr>
              <a:t>https://sdgs.un.org/2030agenda</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a:p>
            <a:pPr marL="457200" lvl="0" indent="-342900" algn="l" rtl="0">
              <a:lnSpc>
                <a:spcPct val="170031"/>
              </a:lnSpc>
              <a:spcBef>
                <a:spcPts val="0"/>
              </a:spcBef>
              <a:spcAft>
                <a:spcPts val="0"/>
              </a:spcAft>
              <a:buSzPts val="1800"/>
              <a:buFont typeface="Playfair Display"/>
              <a:buChar char="●"/>
            </a:pPr>
            <a:r>
              <a:rPr lang="en-US" sz="1800">
                <a:solidFill>
                  <a:schemeClr val="dk1"/>
                </a:solidFill>
                <a:latin typeface="Playfair Display"/>
                <a:ea typeface="Playfair Display"/>
                <a:cs typeface="Playfair Display"/>
                <a:sym typeface="Playfair Display"/>
              </a:rPr>
              <a:t> </a:t>
            </a:r>
            <a:r>
              <a:rPr lang="en-US" sz="1800" u="sng">
                <a:solidFill>
                  <a:schemeClr val="hlink"/>
                </a:solidFill>
                <a:latin typeface="Playfair Display"/>
                <a:ea typeface="Playfair Display"/>
                <a:cs typeface="Playfair Display"/>
                <a:sym typeface="Playfair Display"/>
                <a:hlinkClick r:id="rId16"/>
              </a:rPr>
              <a:t>https://commission.europa.eu/select-language?destination=/media/23163</a:t>
            </a:r>
            <a:r>
              <a:rPr lang="en-US" sz="1800">
                <a:solidFill>
                  <a:schemeClr val="dk1"/>
                </a:solidFill>
                <a:latin typeface="Playfair Display"/>
                <a:ea typeface="Playfair Display"/>
                <a:cs typeface="Playfair Display"/>
                <a:sym typeface="Playfair Display"/>
              </a:rPr>
              <a:t> </a:t>
            </a:r>
            <a:endParaRPr sz="1800">
              <a:solidFill>
                <a:schemeClr val="dk1"/>
              </a:solidFill>
              <a:latin typeface="Playfair Display"/>
              <a:ea typeface="Playfair Display"/>
              <a:cs typeface="Playfair Display"/>
              <a:sym typeface="Playfair Display"/>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8"/>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651" name="Google Shape;651;p58"/>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652" name="Google Shape;652;p58"/>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653" name="Google Shape;653;p58"/>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654" name="Google Shape;654;p58"/>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655" name="Google Shape;655;p58"/>
          <p:cNvSpPr txBox="1"/>
          <p:nvPr/>
        </p:nvSpPr>
        <p:spPr>
          <a:xfrm>
            <a:off x="7026068" y="947954"/>
            <a:ext cx="2115000" cy="2001000"/>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2999" b="0" i="0" u="none" strike="noStrike" cap="none" dirty="0">
                <a:solidFill>
                  <a:srgbClr val="06AC73"/>
                </a:solidFill>
                <a:latin typeface="Prata"/>
                <a:ea typeface="Prata"/>
                <a:cs typeface="Prata"/>
                <a:sym typeface="Prata"/>
              </a:rPr>
              <a:t>0</a:t>
            </a:r>
            <a:r>
              <a:rPr lang="en-US" sz="12999" dirty="0">
                <a:solidFill>
                  <a:srgbClr val="06AC73"/>
                </a:solidFill>
                <a:latin typeface="Prata"/>
                <a:ea typeface="Prata"/>
                <a:cs typeface="Prata"/>
                <a:sym typeface="Prata"/>
              </a:rPr>
              <a:t>1</a:t>
            </a:r>
            <a:endParaRPr dirty="0"/>
          </a:p>
        </p:txBody>
      </p:sp>
      <p:sp>
        <p:nvSpPr>
          <p:cNvPr id="656" name="Google Shape;656;p58"/>
          <p:cNvSpPr txBox="1"/>
          <p:nvPr/>
        </p:nvSpPr>
        <p:spPr>
          <a:xfrm>
            <a:off x="2054857" y="1764206"/>
            <a:ext cx="14178285" cy="1184748"/>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None/>
            </a:pPr>
            <a:r>
              <a:rPr lang="nl-NL" sz="5499" b="0" i="0" u="none" strike="noStrike" cap="none" dirty="0">
                <a:solidFill>
                  <a:srgbClr val="000000"/>
                </a:solidFill>
                <a:latin typeface="Prata"/>
                <a:ea typeface="Prata"/>
                <a:cs typeface="Prata"/>
                <a:sym typeface="Prata"/>
              </a:rPr>
              <a:t>Je hebt module            afgerond</a:t>
            </a:r>
            <a:endParaRPr lang="nl-NL" dirty="0"/>
          </a:p>
        </p:txBody>
      </p:sp>
      <p:sp>
        <p:nvSpPr>
          <p:cNvPr id="657" name="Google Shape;657;p58"/>
          <p:cNvSpPr txBox="1"/>
          <p:nvPr/>
        </p:nvSpPr>
        <p:spPr>
          <a:xfrm>
            <a:off x="7295125" y="3865720"/>
            <a:ext cx="9797415" cy="538417"/>
          </a:xfrm>
          <a:prstGeom prst="rect">
            <a:avLst/>
          </a:prstGeom>
          <a:noFill/>
          <a:ln>
            <a:noFill/>
          </a:ln>
        </p:spPr>
        <p:txBody>
          <a:bodyPr spcFirstLastPara="1" wrap="square" lIns="0" tIns="0" rIns="0" bIns="0" anchor="t" anchorCtr="0">
            <a:spAutoFit/>
          </a:bodyPr>
          <a:lstStyle/>
          <a:p>
            <a:pPr lvl="0">
              <a:lnSpc>
                <a:spcPct val="140016"/>
              </a:lnSpc>
            </a:pPr>
            <a:r>
              <a:rPr lang="nl-NL" sz="2499" dirty="0">
                <a:latin typeface="Prata"/>
                <a:ea typeface="Prata"/>
                <a:cs typeface="Prata"/>
                <a:sym typeface="Prata"/>
              </a:rPr>
              <a:t>Heb je ook al gekeken naar de andere modules en de gidsen?</a:t>
            </a:r>
            <a:endParaRPr dirty="0"/>
          </a:p>
        </p:txBody>
      </p:sp>
      <p:sp>
        <p:nvSpPr>
          <p:cNvPr id="658" name="Google Shape;658;p58"/>
          <p:cNvSpPr txBox="1"/>
          <p:nvPr/>
        </p:nvSpPr>
        <p:spPr>
          <a:xfrm>
            <a:off x="2341788" y="4911725"/>
            <a:ext cx="6390382" cy="247760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300" b="0" i="0" u="none" strike="noStrike" cap="none" dirty="0">
                <a:solidFill>
                  <a:srgbClr val="000000"/>
                </a:solidFill>
                <a:latin typeface="Sansita"/>
                <a:ea typeface="Sansita"/>
                <a:cs typeface="Sansita"/>
                <a:sym typeface="Sansita"/>
              </a:rPr>
              <a:t>Modules</a:t>
            </a:r>
            <a:endParaRPr dirty="0"/>
          </a:p>
          <a:p>
            <a:pPr lvl="0">
              <a:lnSpc>
                <a:spcPct val="140000"/>
              </a:lnSpc>
            </a:pPr>
            <a:r>
              <a:rPr lang="nl-NL" sz="2300" dirty="0">
                <a:latin typeface="Prata"/>
                <a:ea typeface="Prata"/>
                <a:cs typeface="Prata"/>
                <a:sym typeface="Prata"/>
              </a:rPr>
              <a:t>01 Inleiding tot de SDG's 
02 Social Business Model Canvas en prijzen
03 Netwerken en communicatie
04 Digitale marketing en sociale media</a:t>
            </a:r>
            <a:endParaRPr dirty="0"/>
          </a:p>
        </p:txBody>
      </p:sp>
      <p:sp>
        <p:nvSpPr>
          <p:cNvPr id="659" name="Google Shape;659;p58"/>
          <p:cNvSpPr txBox="1"/>
          <p:nvPr/>
        </p:nvSpPr>
        <p:spPr>
          <a:xfrm>
            <a:off x="8899277" y="4884278"/>
            <a:ext cx="7046935" cy="297312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nl-NL" sz="2300" b="0" i="0" u="none" strike="noStrike" cap="none" dirty="0">
                <a:solidFill>
                  <a:srgbClr val="000000"/>
                </a:solidFill>
                <a:latin typeface="Sansita"/>
                <a:ea typeface="Sansita"/>
                <a:cs typeface="Sansita"/>
                <a:sym typeface="Sansita"/>
              </a:rPr>
              <a:t>Gidsen</a:t>
            </a:r>
            <a:endParaRPr dirty="0"/>
          </a:p>
          <a:p>
            <a:pPr lvl="0">
              <a:lnSpc>
                <a:spcPct val="140000"/>
              </a:lnSpc>
            </a:pPr>
            <a:r>
              <a:rPr lang="nl-NL" sz="2300" dirty="0">
                <a:latin typeface="Prata"/>
                <a:ea typeface="Prata"/>
                <a:cs typeface="Prata"/>
                <a:sym typeface="Prata"/>
              </a:rPr>
              <a:t>01 Aantasting van het milieu in het bedrijfsleven
02 Gendergelijkheid in het bedrijfsleven
03 Digitale tools in Industrie 4.0 &amp; 5.0:</a:t>
            </a:r>
          </a:p>
          <a:p>
            <a:pPr marL="442913" lvl="0">
              <a:lnSpc>
                <a:spcPct val="140000"/>
              </a:lnSpc>
            </a:pPr>
            <a:r>
              <a:rPr lang="nl-NL" sz="2300" i="1" dirty="0">
                <a:latin typeface="Prata"/>
                <a:ea typeface="Prata"/>
                <a:cs typeface="Prata"/>
                <a:sym typeface="Prata"/>
              </a:rPr>
              <a:t>Ondernemerschap vormgeven in de nieuwe digitale samenleving</a:t>
            </a:r>
            <a:endParaRPr i="1" dirty="0"/>
          </a:p>
        </p:txBody>
      </p:sp>
      <p:sp>
        <p:nvSpPr>
          <p:cNvPr id="660" name="Google Shape;660;p58"/>
          <p:cNvSpPr/>
          <p:nvPr/>
        </p:nvSpPr>
        <p:spPr>
          <a:xfrm>
            <a:off x="420575" y="331211"/>
            <a:ext cx="2856339" cy="797054"/>
          </a:xfrm>
          <a:custGeom>
            <a:avLst/>
            <a:gdLst/>
            <a:ahLst/>
            <a:cxnLst/>
            <a:rect l="l" t="t" r="r" b="b"/>
            <a:pathLst>
              <a:path w="2856339" h="797054" extrusionOk="0">
                <a:moveTo>
                  <a:pt x="0" y="0"/>
                </a:moveTo>
                <a:lnTo>
                  <a:pt x="2856339" y="0"/>
                </a:lnTo>
                <a:lnTo>
                  <a:pt x="2856339"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9"/>
          <p:cNvSpPr/>
          <p:nvPr/>
        </p:nvSpPr>
        <p:spPr>
          <a:xfrm rot="-5400000">
            <a:off x="14796702" y="6274769"/>
            <a:ext cx="3845468" cy="4114800"/>
          </a:xfrm>
          <a:custGeom>
            <a:avLst/>
            <a:gdLst/>
            <a:ahLst/>
            <a:cxnLst/>
            <a:rect l="l" t="t" r="r" b="b"/>
            <a:pathLst>
              <a:path w="3845468" h="4114800" extrusionOk="0">
                <a:moveTo>
                  <a:pt x="0" y="0"/>
                </a:moveTo>
                <a:lnTo>
                  <a:pt x="3845468" y="0"/>
                </a:lnTo>
                <a:lnTo>
                  <a:pt x="3845468"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670" name="Google Shape;670;p59"/>
          <p:cNvSpPr/>
          <p:nvPr/>
        </p:nvSpPr>
        <p:spPr>
          <a:xfrm rot="-8711088">
            <a:off x="-1689986" y="7647779"/>
            <a:ext cx="4199950" cy="4114800"/>
          </a:xfrm>
          <a:custGeom>
            <a:avLst/>
            <a:gdLst/>
            <a:ahLst/>
            <a:cxnLst/>
            <a:rect l="l" t="t" r="r" b="b"/>
            <a:pathLst>
              <a:path w="4199950" h="4114800" extrusionOk="0">
                <a:moveTo>
                  <a:pt x="0" y="0"/>
                </a:moveTo>
                <a:lnTo>
                  <a:pt x="4199949" y="0"/>
                </a:lnTo>
                <a:lnTo>
                  <a:pt x="4199949"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671" name="Google Shape;671;p59"/>
          <p:cNvSpPr/>
          <p:nvPr/>
        </p:nvSpPr>
        <p:spPr>
          <a:xfrm>
            <a:off x="7508691" y="3962022"/>
            <a:ext cx="3270618" cy="3270618"/>
          </a:xfrm>
          <a:custGeom>
            <a:avLst/>
            <a:gdLst/>
            <a:ahLst/>
            <a:cxnLst/>
            <a:rect l="l" t="t" r="r" b="b"/>
            <a:pathLst>
              <a:path w="3270618" h="3270618" extrusionOk="0">
                <a:moveTo>
                  <a:pt x="0" y="0"/>
                </a:moveTo>
                <a:lnTo>
                  <a:pt x="3270618" y="0"/>
                </a:lnTo>
                <a:lnTo>
                  <a:pt x="3270618" y="3270619"/>
                </a:lnTo>
                <a:lnTo>
                  <a:pt x="0" y="3270619"/>
                </a:lnTo>
                <a:lnTo>
                  <a:pt x="0" y="0"/>
                </a:lnTo>
                <a:close/>
              </a:path>
            </a:pathLst>
          </a:custGeom>
          <a:blipFill rotWithShape="1">
            <a:blip r:embed="rId5">
              <a:alphaModFix/>
            </a:blip>
            <a:stretch>
              <a:fillRect/>
            </a:stretch>
          </a:blipFill>
          <a:ln>
            <a:noFill/>
          </a:ln>
        </p:spPr>
        <p:txBody>
          <a:bodyPr/>
          <a:lstStyle/>
          <a:p>
            <a:endParaRPr lang="nl-NL"/>
          </a:p>
        </p:txBody>
      </p:sp>
      <p:sp>
        <p:nvSpPr>
          <p:cNvPr id="672" name="Google Shape;672;p59"/>
          <p:cNvSpPr/>
          <p:nvPr/>
        </p:nvSpPr>
        <p:spPr>
          <a:xfrm>
            <a:off x="7847713" y="4301045"/>
            <a:ext cx="2592572" cy="2592572"/>
          </a:xfrm>
          <a:custGeom>
            <a:avLst/>
            <a:gdLst/>
            <a:ahLst/>
            <a:cxnLst/>
            <a:rect l="l" t="t" r="r" b="b"/>
            <a:pathLst>
              <a:path w="3456762" h="3456762" extrusionOk="0">
                <a:moveTo>
                  <a:pt x="0" y="0"/>
                </a:moveTo>
                <a:lnTo>
                  <a:pt x="3456762" y="0"/>
                </a:lnTo>
                <a:lnTo>
                  <a:pt x="3456762" y="3456762"/>
                </a:lnTo>
                <a:lnTo>
                  <a:pt x="0" y="3456762"/>
                </a:lnTo>
                <a:lnTo>
                  <a:pt x="0" y="0"/>
                </a:lnTo>
                <a:close/>
              </a:path>
            </a:pathLst>
          </a:custGeom>
          <a:blipFill rotWithShape="1">
            <a:blip r:embed="rId6">
              <a:alphaModFix/>
            </a:blip>
            <a:stretch>
              <a:fillRect/>
            </a:stretch>
          </a:blipFill>
          <a:ln>
            <a:noFill/>
          </a:ln>
        </p:spPr>
        <p:txBody>
          <a:bodyPr/>
          <a:lstStyle/>
          <a:p>
            <a:endParaRPr lang="nl-NL"/>
          </a:p>
        </p:txBody>
      </p:sp>
      <p:sp>
        <p:nvSpPr>
          <p:cNvPr id="673" name="Google Shape;673;p59"/>
          <p:cNvSpPr txBox="1"/>
          <p:nvPr/>
        </p:nvSpPr>
        <p:spPr>
          <a:xfrm>
            <a:off x="4314982" y="3210491"/>
            <a:ext cx="9658033" cy="84625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99" b="0" i="0" u="none" strike="noStrike" cap="none" dirty="0">
                <a:solidFill>
                  <a:srgbClr val="06AC73"/>
                </a:solidFill>
                <a:latin typeface="Prata"/>
                <a:ea typeface="Prata"/>
                <a:cs typeface="Prata"/>
                <a:sym typeface="Prata"/>
              </a:rPr>
              <a:t>https://suse-theproject.eu/</a:t>
            </a:r>
            <a:endParaRPr dirty="0"/>
          </a:p>
        </p:txBody>
      </p:sp>
      <p:sp>
        <p:nvSpPr>
          <p:cNvPr id="674" name="Google Shape;674;p59"/>
          <p:cNvSpPr txBox="1"/>
          <p:nvPr/>
        </p:nvSpPr>
        <p:spPr>
          <a:xfrm>
            <a:off x="6573589" y="2012939"/>
            <a:ext cx="5140821" cy="1292277"/>
          </a:xfrm>
          <a:prstGeom prst="rect">
            <a:avLst/>
          </a:prstGeom>
          <a:noFill/>
          <a:ln>
            <a:noFill/>
          </a:ln>
        </p:spPr>
        <p:txBody>
          <a:bodyPr spcFirstLastPara="1" wrap="square" lIns="0" tIns="0" rIns="0" bIns="0" anchor="t" anchorCtr="0">
            <a:spAutoFit/>
          </a:bodyPr>
          <a:lstStyle/>
          <a:p>
            <a:pPr lvl="0" algn="ctr">
              <a:lnSpc>
                <a:spcPct val="140013"/>
              </a:lnSpc>
            </a:pPr>
            <a:r>
              <a:rPr lang="nl-NL" sz="2999" dirty="0">
                <a:latin typeface="Prata"/>
                <a:ea typeface="Prata"/>
                <a:cs typeface="Prata"/>
                <a:sym typeface="Prata"/>
              </a:rPr>
              <a:t>Ga voor meer informatie naar:</a:t>
            </a:r>
            <a:endParaRPr dirty="0"/>
          </a:p>
        </p:txBody>
      </p:sp>
      <p:sp>
        <p:nvSpPr>
          <p:cNvPr id="675" name="Google Shape;675;p59"/>
          <p:cNvSpPr txBox="1"/>
          <p:nvPr/>
        </p:nvSpPr>
        <p:spPr>
          <a:xfrm>
            <a:off x="4576075" y="9048419"/>
            <a:ext cx="9135850" cy="1206484"/>
          </a:xfrm>
          <a:prstGeom prst="rect">
            <a:avLst/>
          </a:prstGeom>
          <a:noFill/>
          <a:ln>
            <a:noFill/>
          </a:ln>
        </p:spPr>
        <p:txBody>
          <a:bodyPr spcFirstLastPara="1" wrap="square" lIns="0" tIns="0" rIns="0" bIns="0" anchor="t" anchorCtr="0">
            <a:spAutoFit/>
          </a:bodyPr>
          <a:lstStyle/>
          <a:p>
            <a:pPr lvl="0" algn="just">
              <a:lnSpc>
                <a:spcPct val="140000"/>
              </a:lnSpc>
            </a:pPr>
            <a:r>
              <a:rPr lang="nl-NL" dirty="0">
                <a:latin typeface="Prata"/>
                <a:ea typeface="Prata"/>
                <a:cs typeface="Prata"/>
                <a:sym typeface="Prata"/>
              </a:rPr>
              <a:t>Gefinancierd door de Europese Unie.  De geuite standpunten en meningen zijn echter alleen die van de auteur(s) en komen niet noodzakelijkerwijs overeen met die van de Europese Unie of de subsidie verlenende autoriteit, EISMEA.  Noch de Europese Unie, noch de subsidie verlenende autoriteit kan hiervoor verantwoordelijk worden gesteld.</a:t>
            </a:r>
            <a:endParaRPr dirty="0"/>
          </a:p>
        </p:txBody>
      </p:sp>
      <p:sp>
        <p:nvSpPr>
          <p:cNvPr id="676" name="Google Shape;676;p59"/>
          <p:cNvSpPr/>
          <p:nvPr/>
        </p:nvSpPr>
        <p:spPr>
          <a:xfrm>
            <a:off x="7715830" y="968236"/>
            <a:ext cx="2856339" cy="797054"/>
          </a:xfrm>
          <a:custGeom>
            <a:avLst/>
            <a:gdLst/>
            <a:ahLst/>
            <a:cxnLst/>
            <a:rect l="l" t="t" r="r" b="b"/>
            <a:pathLst>
              <a:path w="2856339" h="797054" extrusionOk="0">
                <a:moveTo>
                  <a:pt x="0" y="0"/>
                </a:moveTo>
                <a:lnTo>
                  <a:pt x="2856340" y="0"/>
                </a:lnTo>
                <a:lnTo>
                  <a:pt x="2856340" y="797053"/>
                </a:lnTo>
                <a:lnTo>
                  <a:pt x="0" y="797053"/>
                </a:lnTo>
                <a:lnTo>
                  <a:pt x="0" y="0"/>
                </a:lnTo>
                <a:close/>
              </a:path>
            </a:pathLst>
          </a:custGeom>
          <a:blipFill rotWithShape="1">
            <a:blip r:embed="rId7">
              <a:alphaModFix/>
            </a:blip>
            <a:stretch>
              <a:fillRect l="-14265" t="-161048" r="-3278" b="-160181"/>
            </a:stretch>
          </a:blipFill>
          <a:ln>
            <a:noFill/>
          </a:ln>
        </p:spPr>
        <p:txBody>
          <a:bodyPr/>
          <a:lstStyle/>
          <a:p>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rot="-5400000">
            <a:off x="14796702" y="6306866"/>
            <a:ext cx="3845468" cy="4114800"/>
          </a:xfrm>
          <a:custGeom>
            <a:avLst/>
            <a:gdLst/>
            <a:ahLst/>
            <a:cxnLst/>
            <a:rect l="l" t="t" r="r" b="b"/>
            <a:pathLst>
              <a:path w="3845468" h="4114800" extrusionOk="0">
                <a:moveTo>
                  <a:pt x="0" y="0"/>
                </a:moveTo>
                <a:lnTo>
                  <a:pt x="3845468" y="0"/>
                </a:lnTo>
                <a:lnTo>
                  <a:pt x="3845468"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50" name="Google Shape;150;p5"/>
          <p:cNvSpPr/>
          <p:nvPr/>
        </p:nvSpPr>
        <p:spPr>
          <a:xfrm rot="-8711088">
            <a:off x="-1689986" y="7679876"/>
            <a:ext cx="4199950" cy="4114800"/>
          </a:xfrm>
          <a:custGeom>
            <a:avLst/>
            <a:gdLst/>
            <a:ahLst/>
            <a:cxnLst/>
            <a:rect l="l" t="t" r="r" b="b"/>
            <a:pathLst>
              <a:path w="4199950" h="4114800" extrusionOk="0">
                <a:moveTo>
                  <a:pt x="0" y="0"/>
                </a:moveTo>
                <a:lnTo>
                  <a:pt x="4199949" y="0"/>
                </a:lnTo>
                <a:lnTo>
                  <a:pt x="4199949"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51" name="Google Shape;151;p5"/>
          <p:cNvSpPr txBox="1"/>
          <p:nvPr/>
        </p:nvSpPr>
        <p:spPr>
          <a:xfrm>
            <a:off x="1406100" y="2320675"/>
            <a:ext cx="15834765" cy="1378839"/>
          </a:xfrm>
          <a:prstGeom prst="rect">
            <a:avLst/>
          </a:prstGeom>
          <a:noFill/>
          <a:ln>
            <a:noFill/>
          </a:ln>
        </p:spPr>
        <p:txBody>
          <a:bodyPr spcFirstLastPara="1" wrap="square" lIns="0" tIns="0" rIns="0" bIns="0" anchor="t" anchorCtr="0">
            <a:spAutoFit/>
          </a:bodyPr>
          <a:lstStyle/>
          <a:p>
            <a:pPr lvl="0">
              <a:lnSpc>
                <a:spcPct val="140011"/>
              </a:lnSpc>
            </a:pPr>
            <a:r>
              <a:rPr lang="nl-NL" sz="3200" b="1" i="1" dirty="0">
                <a:latin typeface="Playfair Display"/>
                <a:ea typeface="Playfair Display"/>
                <a:cs typeface="Playfair Display"/>
                <a:sym typeface="Playfair Display"/>
              </a:rPr>
              <a:t>Heb je ooit nagedacht over een bedrijf dat niet alleen jezelf ten goede komt? 
Maar ook jouw gemeenschap en de hele wereld?</a:t>
            </a:r>
            <a:endParaRPr sz="3200" b="1" i="1" dirty="0"/>
          </a:p>
        </p:txBody>
      </p:sp>
      <p:sp>
        <p:nvSpPr>
          <p:cNvPr id="152" name="Google Shape;152;p5"/>
          <p:cNvSpPr txBox="1"/>
          <p:nvPr/>
        </p:nvSpPr>
        <p:spPr>
          <a:xfrm>
            <a:off x="1406108" y="1077125"/>
            <a:ext cx="8389200"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dirty="0">
                <a:solidFill>
                  <a:srgbClr val="000000"/>
                </a:solidFill>
                <a:latin typeface="Playfair Display"/>
                <a:ea typeface="Playfair Display"/>
                <a:cs typeface="Playfair Display"/>
                <a:sym typeface="Playfair Display"/>
              </a:rPr>
              <a:t>INTRODUCTIE</a:t>
            </a:r>
            <a:endParaRPr dirty="0"/>
          </a:p>
        </p:txBody>
      </p:sp>
      <p:sp>
        <p:nvSpPr>
          <p:cNvPr id="153" name="Google Shape;153;p5"/>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sp>
        <p:nvSpPr>
          <p:cNvPr id="154" name="Google Shape;154;p5"/>
          <p:cNvSpPr txBox="1"/>
          <p:nvPr/>
        </p:nvSpPr>
        <p:spPr>
          <a:xfrm>
            <a:off x="2096575" y="4324438"/>
            <a:ext cx="14945400" cy="3447098"/>
          </a:xfrm>
          <a:prstGeom prst="rect">
            <a:avLst/>
          </a:prstGeom>
          <a:noFill/>
          <a:ln>
            <a:noFill/>
          </a:ln>
        </p:spPr>
        <p:txBody>
          <a:bodyPr spcFirstLastPara="1" wrap="square" lIns="0" tIns="0" rIns="0" bIns="0" anchor="t" anchorCtr="0">
            <a:spAutoFit/>
          </a:bodyPr>
          <a:lstStyle/>
          <a:p>
            <a:pPr lvl="0">
              <a:lnSpc>
                <a:spcPct val="140011"/>
              </a:lnSpc>
            </a:pPr>
            <a:r>
              <a:rPr lang="nl-NL" sz="3200" dirty="0">
                <a:latin typeface="Playfair Display"/>
                <a:ea typeface="Playfair Display"/>
                <a:cs typeface="Playfair Display"/>
                <a:sym typeface="Playfair Display"/>
              </a:rPr>
              <a:t>Dit idee verkennen, houdt in dat je </a:t>
            </a:r>
            <a:r>
              <a:rPr lang="nl-NL" sz="3200" b="1" dirty="0">
                <a:latin typeface="Playfair Display"/>
                <a:ea typeface="Playfair Display"/>
                <a:cs typeface="Playfair Display"/>
                <a:sym typeface="Playfair Display"/>
              </a:rPr>
              <a:t>je verbinding met de wereld begrijpt</a:t>
            </a:r>
            <a:r>
              <a:rPr lang="nl-NL" sz="3200" dirty="0">
                <a:latin typeface="Playfair Display"/>
                <a:ea typeface="Playfair Display"/>
                <a:cs typeface="Playfair Display"/>
                <a:sym typeface="Playfair Display"/>
              </a:rPr>
              <a:t> en hoe jouw acties impact kunnen hebben. Laten we ons verdiepen in een onderwerp dat misschien ver verwijderd lijkt van persoonlijke of lokale belangen: Duurzame ontwikkelingsdoelen of </a:t>
            </a:r>
            <a:r>
              <a:rPr lang="nl-NL" sz="3200" dirty="0" err="1">
                <a:latin typeface="Playfair Display"/>
                <a:ea typeface="Playfair Display"/>
                <a:cs typeface="Playfair Display"/>
                <a:sym typeface="Playfair Display"/>
              </a:rPr>
              <a:t>Sustainable</a:t>
            </a:r>
            <a:r>
              <a:rPr lang="nl-NL" sz="3200" dirty="0">
                <a:latin typeface="Playfair Display"/>
                <a:ea typeface="Playfair Display"/>
                <a:cs typeface="Playfair Display"/>
                <a:sym typeface="Playfair Display"/>
              </a:rPr>
              <a:t> Development Goals (SDG's). 
</a:t>
            </a:r>
            <a:r>
              <a:rPr lang="nl-NL" sz="3200" i="1" dirty="0">
                <a:latin typeface="Playfair Display"/>
                <a:ea typeface="Playfair Display"/>
                <a:cs typeface="Playfair Display"/>
                <a:sym typeface="Playfair Display"/>
              </a:rPr>
              <a:t>Wat zijn ze, hoe zijn ze ontstaan en welke betekenis hebben ze voor jou?</a:t>
            </a:r>
            <a:endParaRPr sz="32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p:nvPr/>
        </p:nvSpPr>
        <p:spPr>
          <a:xfrm rot="-815835">
            <a:off x="14956161" y="-1648203"/>
            <a:ext cx="6029011" cy="4114800"/>
          </a:xfrm>
          <a:custGeom>
            <a:avLst/>
            <a:gdLst/>
            <a:ahLst/>
            <a:cxnLst/>
            <a:rect l="l" t="t" r="r" b="b"/>
            <a:pathLst>
              <a:path w="6029011" h="4114800" extrusionOk="0">
                <a:moveTo>
                  <a:pt x="0" y="0"/>
                </a:moveTo>
                <a:lnTo>
                  <a:pt x="6029011" y="0"/>
                </a:lnTo>
                <a:lnTo>
                  <a:pt x="6029011"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60" name="Google Shape;160;p6"/>
          <p:cNvSpPr/>
          <p:nvPr/>
        </p:nvSpPr>
        <p:spPr>
          <a:xfrm>
            <a:off x="16292837" y="-315520"/>
            <a:ext cx="4222276" cy="4114800"/>
          </a:xfrm>
          <a:custGeom>
            <a:avLst/>
            <a:gdLst/>
            <a:ahLst/>
            <a:cxnLst/>
            <a:rect l="l" t="t" r="r" b="b"/>
            <a:pathLst>
              <a:path w="4222276" h="4114800" extrusionOk="0">
                <a:moveTo>
                  <a:pt x="0" y="0"/>
                </a:moveTo>
                <a:lnTo>
                  <a:pt x="4222276" y="0"/>
                </a:lnTo>
                <a:lnTo>
                  <a:pt x="4222276"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61" name="Google Shape;161;p6"/>
          <p:cNvSpPr/>
          <p:nvPr/>
        </p:nvSpPr>
        <p:spPr>
          <a:xfrm rot="1215471">
            <a:off x="-1076468" y="7781557"/>
            <a:ext cx="3662502" cy="5010886"/>
          </a:xfrm>
          <a:custGeom>
            <a:avLst/>
            <a:gdLst/>
            <a:ahLst/>
            <a:cxnLst/>
            <a:rect l="l" t="t" r="r" b="b"/>
            <a:pathLst>
              <a:path w="3662502" h="5010886" extrusionOk="0">
                <a:moveTo>
                  <a:pt x="0" y="0"/>
                </a:moveTo>
                <a:lnTo>
                  <a:pt x="3662502" y="0"/>
                </a:lnTo>
                <a:lnTo>
                  <a:pt x="3662502" y="5010886"/>
                </a:lnTo>
                <a:lnTo>
                  <a:pt x="0" y="5010886"/>
                </a:lnTo>
                <a:lnTo>
                  <a:pt x="0" y="0"/>
                </a:lnTo>
                <a:close/>
              </a:path>
            </a:pathLst>
          </a:custGeom>
          <a:blipFill rotWithShape="1">
            <a:blip r:embed="rId5">
              <a:alphaModFix/>
            </a:blip>
            <a:stretch>
              <a:fillRect/>
            </a:stretch>
          </a:blipFill>
          <a:ln>
            <a:noFill/>
          </a:ln>
        </p:spPr>
        <p:txBody>
          <a:bodyPr/>
          <a:lstStyle/>
          <a:p>
            <a:endParaRPr lang="nl-NL"/>
          </a:p>
        </p:txBody>
      </p:sp>
      <p:sp>
        <p:nvSpPr>
          <p:cNvPr id="162" name="Google Shape;162;p6"/>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163" name="Google Shape;163;p6"/>
          <p:cNvSpPr/>
          <p:nvPr/>
        </p:nvSpPr>
        <p:spPr>
          <a:xfrm>
            <a:off x="14040111" y="5668137"/>
            <a:ext cx="3930555" cy="3590163"/>
          </a:xfrm>
          <a:custGeom>
            <a:avLst/>
            <a:gdLst/>
            <a:ahLst/>
            <a:cxnLst/>
            <a:rect l="l" t="t" r="r" b="b"/>
            <a:pathLst>
              <a:path w="4913194" h="4114800" extrusionOk="0">
                <a:moveTo>
                  <a:pt x="0" y="0"/>
                </a:moveTo>
                <a:lnTo>
                  <a:pt x="4913194" y="0"/>
                </a:lnTo>
                <a:lnTo>
                  <a:pt x="4913194"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164" name="Google Shape;164;p6"/>
          <p:cNvSpPr txBox="1"/>
          <p:nvPr/>
        </p:nvSpPr>
        <p:spPr>
          <a:xfrm>
            <a:off x="1248525" y="2326493"/>
            <a:ext cx="15044312" cy="7109639"/>
          </a:xfrm>
          <a:prstGeom prst="rect">
            <a:avLst/>
          </a:prstGeom>
          <a:noFill/>
          <a:ln>
            <a:noFill/>
          </a:ln>
        </p:spPr>
        <p:txBody>
          <a:bodyPr spcFirstLastPara="1" wrap="square" lIns="0" tIns="0" rIns="0" bIns="0" anchor="t" anchorCtr="0">
            <a:spAutoFit/>
          </a:bodyPr>
          <a:lstStyle/>
          <a:p>
            <a:pPr marL="457200" lvl="0" indent="-419100">
              <a:lnSpc>
                <a:spcPct val="140011"/>
              </a:lnSpc>
              <a:buSzPts val="3000"/>
              <a:buFont typeface="Playfair Display"/>
              <a:buChar char="●"/>
            </a:pPr>
            <a:r>
              <a:rPr lang="nl-NL" sz="3000" dirty="0">
                <a:latin typeface="Playfair Display"/>
                <a:ea typeface="Playfair Display"/>
                <a:cs typeface="Playfair Display"/>
                <a:sym typeface="Playfair Display"/>
              </a:rPr>
              <a:t>Inzicht in de belangrijkste theoretische informatie over duurzame ontwikkelingsdoelen (betekenis, belang, sleutelbegrippen)
Vergroten van het bewustzijn van de 17 duurzame ontwikkelingsdoelen en hun onderlinge verbondenheid
Identificeer persoonlijke waarden en verbind ze met duurzame ontwikkelingsdoelen 
Begrijp hoe ondernemerschap positieve verandering kan teweegbrengen
Weten hoe ze hun ondernemersinitiatieven kunnen afstemmen op specifieke duurzame ontwikkelingsdoelen 
Een positieve maatschappelijke impact
Begrijpen hoe je duurzame ontwikkeling kunt integreren in het eigen bedrijfsmodel en –praktijk.</a:t>
            </a:r>
            <a:endParaRPr sz="3000" dirty="0">
              <a:latin typeface="Playfair Display"/>
              <a:ea typeface="Playfair Display"/>
              <a:cs typeface="Playfair Display"/>
              <a:sym typeface="Playfair Display"/>
            </a:endParaRPr>
          </a:p>
        </p:txBody>
      </p:sp>
      <p:sp>
        <p:nvSpPr>
          <p:cNvPr id="165" name="Google Shape;165;p6"/>
          <p:cNvSpPr txBox="1"/>
          <p:nvPr/>
        </p:nvSpPr>
        <p:spPr>
          <a:xfrm>
            <a:off x="1248533" y="896825"/>
            <a:ext cx="8389200"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0" i="0" u="none" strike="noStrike" cap="none" dirty="0">
                <a:solidFill>
                  <a:srgbClr val="000000"/>
                </a:solidFill>
                <a:latin typeface="Playfair Display"/>
                <a:ea typeface="Playfair Display"/>
                <a:cs typeface="Playfair Display"/>
                <a:sym typeface="Playfair Display"/>
              </a:rPr>
              <a:t>DOELEN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7940850" y="6873300"/>
            <a:ext cx="2120038" cy="1882521"/>
          </a:xfrm>
          <a:custGeom>
            <a:avLst/>
            <a:gdLst/>
            <a:ahLst/>
            <a:cxnLst/>
            <a:rect l="l" t="t" r="r" b="b"/>
            <a:pathLst>
              <a:path w="5300094" h="4114800" extrusionOk="0">
                <a:moveTo>
                  <a:pt x="0" y="0"/>
                </a:moveTo>
                <a:lnTo>
                  <a:pt x="5300093" y="0"/>
                </a:lnTo>
                <a:lnTo>
                  <a:pt x="5300093"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71" name="Google Shape;171;p7"/>
          <p:cNvSpPr/>
          <p:nvPr/>
        </p:nvSpPr>
        <p:spPr>
          <a:xfrm rot="4584164">
            <a:off x="15363491" y="8229600"/>
            <a:ext cx="6029011" cy="4114800"/>
          </a:xfrm>
          <a:custGeom>
            <a:avLst/>
            <a:gdLst/>
            <a:ahLst/>
            <a:cxnLst/>
            <a:rect l="l" t="t" r="r" b="b"/>
            <a:pathLst>
              <a:path w="6029011" h="4114800" extrusionOk="0">
                <a:moveTo>
                  <a:pt x="0" y="0"/>
                </a:moveTo>
                <a:lnTo>
                  <a:pt x="6029011" y="0"/>
                </a:lnTo>
                <a:lnTo>
                  <a:pt x="6029011"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72" name="Google Shape;172;p7"/>
          <p:cNvSpPr/>
          <p:nvPr/>
        </p:nvSpPr>
        <p:spPr>
          <a:xfrm rot="5399999">
            <a:off x="14934175" y="8662909"/>
            <a:ext cx="4222276" cy="4114800"/>
          </a:xfrm>
          <a:custGeom>
            <a:avLst/>
            <a:gdLst/>
            <a:ahLst/>
            <a:cxnLst/>
            <a:rect l="l" t="t" r="r" b="b"/>
            <a:pathLst>
              <a:path w="4222276" h="4114800" extrusionOk="0">
                <a:moveTo>
                  <a:pt x="0" y="0"/>
                </a:moveTo>
                <a:lnTo>
                  <a:pt x="4222276" y="0"/>
                </a:lnTo>
                <a:lnTo>
                  <a:pt x="4222276"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173" name="Google Shape;173;p7"/>
          <p:cNvSpPr txBox="1"/>
          <p:nvPr/>
        </p:nvSpPr>
        <p:spPr>
          <a:xfrm>
            <a:off x="754783" y="933450"/>
            <a:ext cx="11780871" cy="1077218"/>
          </a:xfrm>
          <a:prstGeom prst="rect">
            <a:avLst/>
          </a:prstGeom>
          <a:noFill/>
          <a:ln>
            <a:noFill/>
          </a:ln>
        </p:spPr>
        <p:txBody>
          <a:bodyPr spcFirstLastPara="1" wrap="square" lIns="0" tIns="0" rIns="0" bIns="0" anchor="t" anchorCtr="0">
            <a:spAutoFit/>
          </a:bodyPr>
          <a:lstStyle/>
          <a:p>
            <a:pPr lvl="0">
              <a:lnSpc>
                <a:spcPct val="140000"/>
              </a:lnSpc>
            </a:pPr>
            <a:r>
              <a:rPr lang="en-US" sz="5000" dirty="0">
                <a:latin typeface="Playfair Display"/>
                <a:ea typeface="Playfair Display"/>
                <a:cs typeface="Playfair Display"/>
                <a:sym typeface="Playfair Display"/>
              </a:rPr>
              <a:t>VERWACHTE LEERRESULTATEN</a:t>
            </a:r>
            <a:endParaRPr dirty="0"/>
          </a:p>
        </p:txBody>
      </p:sp>
      <p:sp>
        <p:nvSpPr>
          <p:cNvPr id="174" name="Google Shape;174;p7"/>
          <p:cNvSpPr txBox="1"/>
          <p:nvPr/>
        </p:nvSpPr>
        <p:spPr>
          <a:xfrm>
            <a:off x="754775" y="2007300"/>
            <a:ext cx="7712100" cy="6540252"/>
          </a:xfrm>
          <a:prstGeom prst="rect">
            <a:avLst/>
          </a:prstGeom>
          <a:noFill/>
          <a:ln>
            <a:noFill/>
          </a:ln>
        </p:spPr>
        <p:txBody>
          <a:bodyPr spcFirstLastPara="1" wrap="square" lIns="0" tIns="0" rIns="0" bIns="0" anchor="t" anchorCtr="0">
            <a:spAutoFit/>
          </a:bodyPr>
          <a:lstStyle/>
          <a:p>
            <a:pPr lvl="0">
              <a:lnSpc>
                <a:spcPct val="170000"/>
              </a:lnSpc>
            </a:pPr>
            <a:r>
              <a:rPr lang="nl-NL" sz="2500" i="1" dirty="0">
                <a:latin typeface="Playfair Display"/>
                <a:ea typeface="Playfair Display"/>
                <a:cs typeface="Playfair Display"/>
                <a:sym typeface="Playfair Display"/>
              </a:rPr>
              <a:t>Na voltooiing van deze module moeten de cursisten:</a:t>
            </a:r>
          </a:p>
          <a:p>
            <a:pPr marL="342900" lvl="0" indent="-342900">
              <a:lnSpc>
                <a:spcPct val="170000"/>
              </a:lnSpc>
              <a:buFont typeface="Arial" panose="020B0604020202020204" pitchFamily="34" charset="0"/>
              <a:buChar char="•"/>
            </a:pPr>
            <a:r>
              <a:rPr lang="nl-NL" sz="2500" dirty="0">
                <a:latin typeface="Playfair Display"/>
                <a:ea typeface="Playfair Display"/>
                <a:cs typeface="Playfair Display"/>
                <a:sym typeface="Playfair Display"/>
              </a:rPr>
              <a:t>In staat zijn om de belangrijkste thematische gebieden van duurzame ontwikkelingsdoelen op te sommen, waaronder doelen met betrekking tot armoede, gezondheid, onderwijs, gendergelijkheid en ecologische duurzaamheid
In staat zijn om de belangrijkste principes van sociaal ondernemerschap te verwoorden, inclusief de integratie van sociale en milieudoelstellingen in bedrijfsactiviteiten.</a:t>
            </a:r>
            <a:endParaRPr sz="2500" b="0" i="0" u="none" strike="noStrike" cap="none" dirty="0">
              <a:solidFill>
                <a:srgbClr val="000000"/>
              </a:solidFill>
              <a:latin typeface="Playfair Display"/>
              <a:ea typeface="Playfair Display"/>
              <a:cs typeface="Playfair Display"/>
              <a:sym typeface="Playfair Display"/>
            </a:endParaRPr>
          </a:p>
        </p:txBody>
      </p:sp>
      <p:sp>
        <p:nvSpPr>
          <p:cNvPr id="175" name="Google Shape;175;p7"/>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6">
              <a:alphaModFix/>
            </a:blip>
            <a:stretch>
              <a:fillRect l="-14265" t="-161048" r="-3278" b="-160181"/>
            </a:stretch>
          </a:blipFill>
          <a:ln>
            <a:noFill/>
          </a:ln>
        </p:spPr>
        <p:txBody>
          <a:bodyPr/>
          <a:lstStyle/>
          <a:p>
            <a:endParaRPr lang="nl-NL"/>
          </a:p>
        </p:txBody>
      </p:sp>
      <p:sp>
        <p:nvSpPr>
          <p:cNvPr id="176" name="Google Shape;176;p7"/>
          <p:cNvSpPr txBox="1"/>
          <p:nvPr/>
        </p:nvSpPr>
        <p:spPr>
          <a:xfrm>
            <a:off x="9287700" y="2007290"/>
            <a:ext cx="7899900" cy="6540252"/>
          </a:xfrm>
          <a:prstGeom prst="rect">
            <a:avLst/>
          </a:prstGeom>
          <a:noFill/>
          <a:ln>
            <a:noFill/>
          </a:ln>
        </p:spPr>
        <p:txBody>
          <a:bodyPr spcFirstLastPara="1" wrap="square" lIns="0" tIns="0" rIns="0" bIns="0" anchor="t" anchorCtr="0">
            <a:spAutoFit/>
          </a:bodyPr>
          <a:lstStyle/>
          <a:p>
            <a:pPr marL="914400" lvl="1" indent="-387350">
              <a:lnSpc>
                <a:spcPct val="170000"/>
              </a:lnSpc>
              <a:buClr>
                <a:schemeClr val="dk1"/>
              </a:buClr>
              <a:buSzPts val="2500"/>
              <a:buFont typeface="Playfair Display"/>
              <a:buChar char="•"/>
            </a:pPr>
            <a:r>
              <a:rPr lang="nl-NL" sz="2500" dirty="0">
                <a:solidFill>
                  <a:schemeClr val="dk1"/>
                </a:solidFill>
                <a:latin typeface="Playfair Display"/>
                <a:ea typeface="Playfair Display"/>
                <a:cs typeface="Playfair Display"/>
                <a:sym typeface="Playfair Display"/>
              </a:rPr>
              <a:t>Laat zien dat cursisten de fundamentele principes, die de basis vormen van de Agenda 2030 voor duurzame ontwikkeling, kunnen toepassen
Het vermogen hebben om kansen te zien voor sociale ondernemingen die aansluiten bij specifieke doelstellingen voor duurzame ontwikkeling en begrijpen hoe de onderlinge verbondenheid tussen zakelijke en sociale impact in elkaar steekt.</a:t>
            </a:r>
            <a:endParaRPr sz="2500" dirty="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p:nvPr/>
        </p:nvSpPr>
        <p:spPr>
          <a:xfrm>
            <a:off x="14813654" y="-2248385"/>
            <a:ext cx="4891293" cy="4114800"/>
          </a:xfrm>
          <a:custGeom>
            <a:avLst/>
            <a:gdLst/>
            <a:ahLst/>
            <a:cxnLst/>
            <a:rect l="l" t="t" r="r" b="b"/>
            <a:pathLst>
              <a:path w="4891293" h="4114800" extrusionOk="0">
                <a:moveTo>
                  <a:pt x="0" y="0"/>
                </a:moveTo>
                <a:lnTo>
                  <a:pt x="4891292" y="0"/>
                </a:lnTo>
                <a:lnTo>
                  <a:pt x="4891292"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82" name="Google Shape;182;p9"/>
          <p:cNvSpPr/>
          <p:nvPr/>
        </p:nvSpPr>
        <p:spPr>
          <a:xfrm>
            <a:off x="14299437" y="0"/>
            <a:ext cx="4122295" cy="4114800"/>
          </a:xfrm>
          <a:custGeom>
            <a:avLst/>
            <a:gdLst/>
            <a:ahLst/>
            <a:cxnLst/>
            <a:rect l="l" t="t" r="r" b="b"/>
            <a:pathLst>
              <a:path w="4122295" h="4114800" extrusionOk="0">
                <a:moveTo>
                  <a:pt x="0" y="0"/>
                </a:moveTo>
                <a:lnTo>
                  <a:pt x="4122295" y="0"/>
                </a:lnTo>
                <a:lnTo>
                  <a:pt x="4122295"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83" name="Google Shape;183;p9"/>
          <p:cNvSpPr/>
          <p:nvPr/>
        </p:nvSpPr>
        <p:spPr>
          <a:xfrm>
            <a:off x="-782624" y="8012985"/>
            <a:ext cx="3924490" cy="4114800"/>
          </a:xfrm>
          <a:custGeom>
            <a:avLst/>
            <a:gdLst/>
            <a:ahLst/>
            <a:cxnLst/>
            <a:rect l="l" t="t" r="r" b="b"/>
            <a:pathLst>
              <a:path w="3924490" h="4114800" extrusionOk="0">
                <a:moveTo>
                  <a:pt x="0" y="0"/>
                </a:moveTo>
                <a:lnTo>
                  <a:pt x="3924491" y="0"/>
                </a:lnTo>
                <a:lnTo>
                  <a:pt x="3924491" y="4114800"/>
                </a:lnTo>
                <a:lnTo>
                  <a:pt x="0" y="4114800"/>
                </a:lnTo>
                <a:lnTo>
                  <a:pt x="0" y="0"/>
                </a:lnTo>
                <a:close/>
              </a:path>
            </a:pathLst>
          </a:custGeom>
          <a:blipFill rotWithShape="1">
            <a:blip r:embed="rId5">
              <a:alphaModFix/>
            </a:blip>
            <a:stretch>
              <a:fillRect/>
            </a:stretch>
          </a:blipFill>
          <a:ln>
            <a:noFill/>
          </a:ln>
        </p:spPr>
        <p:txBody>
          <a:bodyPr/>
          <a:lstStyle/>
          <a:p>
            <a:endParaRPr lang="nl-NL"/>
          </a:p>
        </p:txBody>
      </p:sp>
      <p:sp>
        <p:nvSpPr>
          <p:cNvPr id="184" name="Google Shape;184;p9"/>
          <p:cNvSpPr/>
          <p:nvPr/>
        </p:nvSpPr>
        <p:spPr>
          <a:xfrm>
            <a:off x="-1715764" y="7354997"/>
            <a:ext cx="3681031" cy="4114800"/>
          </a:xfrm>
          <a:custGeom>
            <a:avLst/>
            <a:gdLst/>
            <a:ahLst/>
            <a:cxnLst/>
            <a:rect l="l" t="t" r="r" b="b"/>
            <a:pathLst>
              <a:path w="3681031" h="4114800" extrusionOk="0">
                <a:moveTo>
                  <a:pt x="0" y="0"/>
                </a:moveTo>
                <a:lnTo>
                  <a:pt x="3681032" y="0"/>
                </a:lnTo>
                <a:lnTo>
                  <a:pt x="3681032" y="4114800"/>
                </a:lnTo>
                <a:lnTo>
                  <a:pt x="0" y="4114800"/>
                </a:lnTo>
                <a:lnTo>
                  <a:pt x="0" y="0"/>
                </a:lnTo>
                <a:close/>
              </a:path>
            </a:pathLst>
          </a:custGeom>
          <a:blipFill rotWithShape="1">
            <a:blip r:embed="rId6">
              <a:alphaModFix/>
            </a:blip>
            <a:stretch>
              <a:fillRect/>
            </a:stretch>
          </a:blipFill>
          <a:ln>
            <a:noFill/>
          </a:ln>
        </p:spPr>
        <p:txBody>
          <a:bodyPr/>
          <a:lstStyle/>
          <a:p>
            <a:endParaRPr lang="nl-NL"/>
          </a:p>
        </p:txBody>
      </p:sp>
      <p:sp>
        <p:nvSpPr>
          <p:cNvPr id="185" name="Google Shape;185;p9"/>
          <p:cNvSpPr/>
          <p:nvPr/>
        </p:nvSpPr>
        <p:spPr>
          <a:xfrm>
            <a:off x="15343404" y="7682355"/>
            <a:ext cx="4361543" cy="4114800"/>
          </a:xfrm>
          <a:custGeom>
            <a:avLst/>
            <a:gdLst/>
            <a:ahLst/>
            <a:cxnLst/>
            <a:rect l="l" t="t" r="r" b="b"/>
            <a:pathLst>
              <a:path w="4361543" h="4114800" extrusionOk="0">
                <a:moveTo>
                  <a:pt x="0" y="0"/>
                </a:moveTo>
                <a:lnTo>
                  <a:pt x="4361542" y="0"/>
                </a:lnTo>
                <a:lnTo>
                  <a:pt x="4361542" y="4114800"/>
                </a:lnTo>
                <a:lnTo>
                  <a:pt x="0" y="4114800"/>
                </a:lnTo>
                <a:lnTo>
                  <a:pt x="0" y="0"/>
                </a:lnTo>
                <a:close/>
              </a:path>
            </a:pathLst>
          </a:custGeom>
          <a:blipFill rotWithShape="1">
            <a:blip r:embed="rId7">
              <a:alphaModFix/>
            </a:blip>
            <a:stretch>
              <a:fillRect/>
            </a:stretch>
          </a:blipFill>
          <a:ln>
            <a:noFill/>
          </a:ln>
        </p:spPr>
        <p:txBody>
          <a:bodyPr/>
          <a:lstStyle/>
          <a:p>
            <a:endParaRPr lang="nl-NL"/>
          </a:p>
        </p:txBody>
      </p:sp>
      <p:sp>
        <p:nvSpPr>
          <p:cNvPr id="186" name="Google Shape;186;p9"/>
          <p:cNvSpPr txBox="1"/>
          <p:nvPr/>
        </p:nvSpPr>
        <p:spPr>
          <a:xfrm>
            <a:off x="2658885" y="1638600"/>
            <a:ext cx="1920350" cy="2800575"/>
          </a:xfrm>
          <a:prstGeom prst="rect">
            <a:avLst/>
          </a:prstGeom>
          <a:noFill/>
          <a:ln>
            <a:noFill/>
          </a:ln>
        </p:spPr>
        <p:txBody>
          <a:bodyPr spcFirstLastPara="1" wrap="square" lIns="0" tIns="0" rIns="0" bIns="0" anchor="t" anchorCtr="0">
            <a:spAutoFit/>
          </a:bodyPr>
          <a:lstStyle/>
          <a:p>
            <a:pPr marL="0" marR="0" lvl="0" indent="0" algn="ctr" rtl="0">
              <a:lnSpc>
                <a:spcPct val="140003"/>
              </a:lnSpc>
              <a:spcBef>
                <a:spcPts val="0"/>
              </a:spcBef>
              <a:spcAft>
                <a:spcPts val="0"/>
              </a:spcAft>
              <a:buNone/>
            </a:pPr>
            <a:r>
              <a:rPr lang="en-US" sz="12999" b="0" i="0" u="none" strike="noStrike" cap="none" dirty="0">
                <a:solidFill>
                  <a:srgbClr val="06AC73"/>
                </a:solidFill>
                <a:latin typeface="Prata"/>
                <a:ea typeface="Prata"/>
                <a:cs typeface="Prata"/>
                <a:sym typeface="Prata"/>
              </a:rPr>
              <a:t>01</a:t>
            </a:r>
            <a:endParaRPr dirty="0"/>
          </a:p>
        </p:txBody>
      </p:sp>
      <p:sp>
        <p:nvSpPr>
          <p:cNvPr id="187" name="Google Shape;187;p9"/>
          <p:cNvSpPr txBox="1"/>
          <p:nvPr/>
        </p:nvSpPr>
        <p:spPr>
          <a:xfrm>
            <a:off x="4579235" y="2178350"/>
            <a:ext cx="7323900" cy="1184748"/>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None/>
            </a:pPr>
            <a:r>
              <a:rPr lang="nl-NL" sz="5499" dirty="0">
                <a:latin typeface="Playfair Display"/>
                <a:ea typeface="Playfair Display"/>
                <a:cs typeface="Playfair Display"/>
                <a:sym typeface="Playfair Display"/>
              </a:rPr>
              <a:t>Introductie</a:t>
            </a:r>
            <a:r>
              <a:rPr lang="en-US" sz="5499" dirty="0">
                <a:latin typeface="Playfair Display"/>
                <a:ea typeface="Playfair Display"/>
                <a:cs typeface="Playfair Display"/>
                <a:sym typeface="Playfair Display"/>
              </a:rPr>
              <a:t> van SDGs</a:t>
            </a:r>
            <a:endParaRPr dirty="0"/>
          </a:p>
        </p:txBody>
      </p:sp>
      <p:sp>
        <p:nvSpPr>
          <p:cNvPr id="188" name="Google Shape;188;p9"/>
          <p:cNvSpPr txBox="1"/>
          <p:nvPr/>
        </p:nvSpPr>
        <p:spPr>
          <a:xfrm>
            <a:off x="2954393" y="3902848"/>
            <a:ext cx="11252400" cy="376891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nl-NL" sz="2499" b="1" dirty="0">
                <a:latin typeface="Playfair Display"/>
                <a:ea typeface="Playfair Display"/>
                <a:cs typeface="Playfair Display"/>
                <a:sym typeface="Playfair Display"/>
              </a:rPr>
              <a:t>Denk na over het volgende: </a:t>
            </a:r>
            <a:r>
              <a:rPr lang="nl-NL" sz="2499" dirty="0">
                <a:latin typeface="Playfair Display"/>
                <a:ea typeface="Playfair Display"/>
                <a:cs typeface="Playfair Display"/>
                <a:sym typeface="Playfair Display"/>
              </a:rPr>
              <a:t> </a:t>
            </a:r>
          </a:p>
          <a:p>
            <a:pPr marL="0" marR="0" lvl="0" indent="0" algn="l" rtl="0">
              <a:lnSpc>
                <a:spcPct val="140016"/>
              </a:lnSpc>
              <a:spcBef>
                <a:spcPts val="0"/>
              </a:spcBef>
              <a:spcAft>
                <a:spcPts val="0"/>
              </a:spcAft>
              <a:buNone/>
            </a:pPr>
            <a:endParaRPr sz="2499" dirty="0">
              <a:latin typeface="Playfair Display"/>
              <a:ea typeface="Playfair Display"/>
              <a:cs typeface="Playfair Display"/>
              <a:sym typeface="Playfair Display"/>
            </a:endParaRPr>
          </a:p>
          <a:p>
            <a:pPr marL="457200" lvl="0" indent="-387286">
              <a:lnSpc>
                <a:spcPct val="140016"/>
              </a:lnSpc>
              <a:buSzPts val="2499"/>
              <a:buFont typeface="Playfair Display"/>
              <a:buChar char="●"/>
            </a:pPr>
            <a:r>
              <a:rPr lang="nl-NL" sz="2499" dirty="0">
                <a:latin typeface="Playfair Display"/>
                <a:ea typeface="Playfair Display"/>
                <a:cs typeface="Playfair Display"/>
                <a:sym typeface="Playfair Display"/>
              </a:rPr>
              <a:t>Kun je je gemeenschap verkennen, je omgeving observeren en een paar problemen opsommen die je bent tegengekomen of waarover je hebt gehoord? 
Of zoek en noteer een paar problemen binnen je gemeenschap die jou persoonlijk aangaan.</a:t>
            </a:r>
            <a:endParaRPr dirty="0"/>
          </a:p>
        </p:txBody>
      </p:sp>
      <p:sp>
        <p:nvSpPr>
          <p:cNvPr id="189" name="Google Shape;189;p9"/>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8">
              <a:alphaModFix/>
            </a:blip>
            <a:stretch>
              <a:fillRect l="-14265" t="-161048" r="-3278" b="-160181"/>
            </a:stretch>
          </a:blipFill>
          <a:ln>
            <a:noFill/>
          </a:ln>
        </p:spPr>
        <p:txBody>
          <a:bodyPr/>
          <a:lstStyle/>
          <a:p>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1970090" y="7058556"/>
            <a:ext cx="4030989" cy="4114800"/>
          </a:xfrm>
          <a:custGeom>
            <a:avLst/>
            <a:gdLst/>
            <a:ahLst/>
            <a:cxnLst/>
            <a:rect l="l" t="t" r="r" b="b"/>
            <a:pathLst>
              <a:path w="4030989" h="4114800" extrusionOk="0">
                <a:moveTo>
                  <a:pt x="0" y="0"/>
                </a:moveTo>
                <a:lnTo>
                  <a:pt x="4030989" y="0"/>
                </a:lnTo>
                <a:lnTo>
                  <a:pt x="4030989" y="4114800"/>
                </a:lnTo>
                <a:lnTo>
                  <a:pt x="0" y="4114800"/>
                </a:lnTo>
                <a:lnTo>
                  <a:pt x="0" y="0"/>
                </a:lnTo>
                <a:close/>
              </a:path>
            </a:pathLst>
          </a:custGeom>
          <a:blipFill rotWithShape="1">
            <a:blip r:embed="rId3">
              <a:alphaModFix/>
            </a:blip>
            <a:stretch>
              <a:fillRect/>
            </a:stretch>
          </a:blipFill>
          <a:ln>
            <a:noFill/>
          </a:ln>
        </p:spPr>
        <p:txBody>
          <a:bodyPr/>
          <a:lstStyle/>
          <a:p>
            <a:endParaRPr lang="nl-NL"/>
          </a:p>
        </p:txBody>
      </p:sp>
      <p:sp>
        <p:nvSpPr>
          <p:cNvPr id="118" name="Google Shape;118;p3"/>
          <p:cNvSpPr/>
          <p:nvPr/>
        </p:nvSpPr>
        <p:spPr>
          <a:xfrm>
            <a:off x="15023216" y="-13018"/>
            <a:ext cx="3508802" cy="4114800"/>
          </a:xfrm>
          <a:custGeom>
            <a:avLst/>
            <a:gdLst/>
            <a:ahLst/>
            <a:cxnLst/>
            <a:rect l="l" t="t" r="r" b="b"/>
            <a:pathLst>
              <a:path w="3508802" h="4114800" extrusionOk="0">
                <a:moveTo>
                  <a:pt x="0" y="0"/>
                </a:moveTo>
                <a:lnTo>
                  <a:pt x="3508802" y="0"/>
                </a:lnTo>
                <a:lnTo>
                  <a:pt x="3508802" y="4114800"/>
                </a:lnTo>
                <a:lnTo>
                  <a:pt x="0" y="4114800"/>
                </a:lnTo>
                <a:lnTo>
                  <a:pt x="0" y="0"/>
                </a:lnTo>
                <a:close/>
              </a:path>
            </a:pathLst>
          </a:custGeom>
          <a:blipFill rotWithShape="1">
            <a:blip r:embed="rId4">
              <a:alphaModFix/>
            </a:blip>
            <a:stretch>
              <a:fillRect/>
            </a:stretch>
          </a:blipFill>
          <a:ln>
            <a:noFill/>
          </a:ln>
        </p:spPr>
        <p:txBody>
          <a:bodyPr/>
          <a:lstStyle/>
          <a:p>
            <a:endParaRPr lang="nl-NL"/>
          </a:p>
        </p:txBody>
      </p:sp>
      <p:sp>
        <p:nvSpPr>
          <p:cNvPr id="119" name="Google Shape;119;p3"/>
          <p:cNvSpPr txBox="1"/>
          <p:nvPr/>
        </p:nvSpPr>
        <p:spPr>
          <a:xfrm>
            <a:off x="2320412" y="1723546"/>
            <a:ext cx="7097505" cy="73231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en-US" sz="3399" b="0" i="0" u="none" strike="noStrike" kern="0" cap="none" spc="0" normalizeH="0" baseline="0" noProof="0" dirty="0" err="1">
                <a:ln>
                  <a:noFill/>
                </a:ln>
                <a:solidFill>
                  <a:srgbClr val="000000"/>
                </a:solidFill>
                <a:effectLst/>
                <a:uLnTx/>
                <a:uFillTx/>
                <a:latin typeface="Prata"/>
                <a:ea typeface="Prata"/>
                <a:cs typeface="Prata"/>
                <a:sym typeface="Prata"/>
              </a:rPr>
              <a:t>Duurzame</a:t>
            </a:r>
            <a:r>
              <a:rPr kumimoji="0" lang="en-US" sz="3399" b="0" i="0" u="none" strike="noStrike" kern="0" cap="none" spc="0" normalizeH="0" baseline="0" noProof="0" dirty="0">
                <a:ln>
                  <a:noFill/>
                </a:ln>
                <a:solidFill>
                  <a:srgbClr val="000000"/>
                </a:solidFill>
                <a:effectLst/>
                <a:uLnTx/>
                <a:uFillTx/>
                <a:latin typeface="Prata"/>
                <a:ea typeface="Prata"/>
                <a:cs typeface="Prata"/>
                <a:sym typeface="Prata"/>
              </a:rPr>
              <a:t> </a:t>
            </a:r>
            <a:r>
              <a:rPr kumimoji="0" lang="en-US" sz="3399" b="0" i="0" u="none" strike="noStrike" kern="0" cap="none" spc="0" normalizeH="0" baseline="0" noProof="0" dirty="0" err="1">
                <a:ln>
                  <a:noFill/>
                </a:ln>
                <a:solidFill>
                  <a:srgbClr val="000000"/>
                </a:solidFill>
                <a:effectLst/>
                <a:uLnTx/>
                <a:uFillTx/>
                <a:latin typeface="Prata"/>
                <a:ea typeface="Prata"/>
                <a:cs typeface="Prata"/>
                <a:sym typeface="Prata"/>
              </a:rPr>
              <a:t>jonge</a:t>
            </a:r>
            <a:r>
              <a:rPr kumimoji="0" lang="en-US" sz="3399" b="0" i="0" u="none" strike="noStrike" kern="0" cap="none" spc="0" normalizeH="0" baseline="0" noProof="0" dirty="0">
                <a:ln>
                  <a:noFill/>
                </a:ln>
                <a:solidFill>
                  <a:srgbClr val="000000"/>
                </a:solidFill>
                <a:effectLst/>
                <a:uLnTx/>
                <a:uFillTx/>
                <a:latin typeface="Prata"/>
                <a:ea typeface="Prata"/>
                <a:cs typeface="Prata"/>
                <a:sym typeface="Prata"/>
              </a:rPr>
              <a:t> </a:t>
            </a:r>
            <a:r>
              <a:rPr kumimoji="0" lang="en-US" sz="3399" b="0" i="0" u="none" strike="noStrike" kern="0" cap="none" spc="0" normalizeH="0" baseline="0" noProof="0" dirty="0" err="1">
                <a:ln>
                  <a:noFill/>
                </a:ln>
                <a:solidFill>
                  <a:srgbClr val="000000"/>
                </a:solidFill>
                <a:effectLst/>
                <a:uLnTx/>
                <a:uFillTx/>
                <a:latin typeface="Prata"/>
                <a:ea typeface="Prata"/>
                <a:cs typeface="Prata"/>
                <a:sym typeface="Prata"/>
              </a:rPr>
              <a:t>ondernemers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120;p3"/>
          <p:cNvSpPr txBox="1"/>
          <p:nvPr/>
        </p:nvSpPr>
        <p:spPr>
          <a:xfrm>
            <a:off x="1028700" y="933450"/>
            <a:ext cx="8389217" cy="1077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5000" b="0" i="0" u="none" strike="noStrike" kern="0" cap="none" spc="0" normalizeH="0" baseline="0" noProof="0" dirty="0">
                <a:ln>
                  <a:noFill/>
                </a:ln>
                <a:solidFill>
                  <a:srgbClr val="000000"/>
                </a:solidFill>
                <a:effectLst/>
                <a:uLnTx/>
                <a:uFillTx/>
                <a:latin typeface="Prata"/>
                <a:ea typeface="Prata"/>
                <a:cs typeface="Prata"/>
                <a:sym typeface="Prata"/>
              </a:rPr>
              <a:t>CONTENT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9" name="Google Shape;129;p3"/>
          <p:cNvSpPr/>
          <p:nvPr/>
        </p:nvSpPr>
        <p:spPr>
          <a:xfrm>
            <a:off x="7715830" y="9258300"/>
            <a:ext cx="2856339" cy="797054"/>
          </a:xfrm>
          <a:custGeom>
            <a:avLst/>
            <a:gdLst/>
            <a:ahLst/>
            <a:cxnLst/>
            <a:rect l="l" t="t" r="r" b="b"/>
            <a:pathLst>
              <a:path w="2856339" h="797054" extrusionOk="0">
                <a:moveTo>
                  <a:pt x="0" y="0"/>
                </a:moveTo>
                <a:lnTo>
                  <a:pt x="2856340" y="0"/>
                </a:lnTo>
                <a:lnTo>
                  <a:pt x="2856340" y="797054"/>
                </a:lnTo>
                <a:lnTo>
                  <a:pt x="0" y="797054"/>
                </a:lnTo>
                <a:lnTo>
                  <a:pt x="0" y="0"/>
                </a:lnTo>
                <a:close/>
              </a:path>
            </a:pathLst>
          </a:custGeom>
          <a:blipFill rotWithShape="1">
            <a:blip r:embed="rId5">
              <a:alphaModFix/>
            </a:blip>
            <a:stretch>
              <a:fillRect l="-14265" t="-161048" r="-3278" b="-160181"/>
            </a:stretch>
          </a:blipFill>
          <a:ln>
            <a:noFill/>
          </a:ln>
        </p:spPr>
        <p:txBody>
          <a:bodyPr/>
          <a:lstStyle/>
          <a:p>
            <a:endParaRPr lang="nl-NL"/>
          </a:p>
        </p:txBody>
      </p:sp>
      <p:graphicFrame>
        <p:nvGraphicFramePr>
          <p:cNvPr id="2" name="Tabel 2">
            <a:extLst>
              <a:ext uri="{FF2B5EF4-FFF2-40B4-BE49-F238E27FC236}">
                <a16:creationId xmlns:a16="http://schemas.microsoft.com/office/drawing/2014/main" id="{37976625-9274-58A5-B5A7-B4160BBA4DA6}"/>
              </a:ext>
            </a:extLst>
          </p:cNvPr>
          <p:cNvGraphicFramePr>
            <a:graphicFrameLocks noGrp="1"/>
          </p:cNvGraphicFramePr>
          <p:nvPr>
            <p:extLst>
              <p:ext uri="{D42A27DB-BD31-4B8C-83A1-F6EECF244321}">
                <p14:modId xmlns:p14="http://schemas.microsoft.com/office/powerpoint/2010/main" val="4038838984"/>
              </p:ext>
            </p:extLst>
          </p:nvPr>
        </p:nvGraphicFramePr>
        <p:xfrm>
          <a:off x="2320412" y="2577621"/>
          <a:ext cx="12097365" cy="5699760"/>
        </p:xfrm>
        <a:graphic>
          <a:graphicData uri="http://schemas.openxmlformats.org/drawingml/2006/table">
            <a:tbl>
              <a:tblPr firstRow="1" bandRow="1">
                <a:tableStyleId>{07A8FB3A-2C54-420C-A7B1-BBF65A1ED632}</a:tableStyleId>
              </a:tblPr>
              <a:tblGrid>
                <a:gridCol w="1396182">
                  <a:extLst>
                    <a:ext uri="{9D8B030D-6E8A-4147-A177-3AD203B41FA5}">
                      <a16:colId xmlns:a16="http://schemas.microsoft.com/office/drawing/2014/main" val="260510552"/>
                    </a:ext>
                  </a:extLst>
                </a:gridCol>
                <a:gridCol w="10701183">
                  <a:extLst>
                    <a:ext uri="{9D8B030D-6E8A-4147-A177-3AD203B41FA5}">
                      <a16:colId xmlns:a16="http://schemas.microsoft.com/office/drawing/2014/main" val="310421853"/>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600" noProof="0" dirty="0">
                          <a:solidFill>
                            <a:srgbClr val="06AC73"/>
                          </a:solidFill>
                          <a:latin typeface="Prata"/>
                          <a:ea typeface="Prata"/>
                          <a:cs typeface="Prata"/>
                          <a:sym typeface="Prata"/>
                        </a:rPr>
                        <a:t>0</a:t>
                      </a:r>
                      <a:r>
                        <a:rPr lang="nl-NL" sz="3600" i="0" u="none" strike="noStrike" cap="none" noProof="0" dirty="0">
                          <a:solidFill>
                            <a:srgbClr val="06AC73"/>
                          </a:solidFill>
                          <a:latin typeface="Prata"/>
                          <a:ea typeface="Prata"/>
                          <a:cs typeface="Prata"/>
                          <a:sym typeface="Prata"/>
                        </a:rPr>
                        <a:t>1</a:t>
                      </a:r>
                      <a:endParaRPr lang="nl-NL" sz="3600" noProof="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1" i="0" u="none" strike="noStrike" cap="none" noProof="0" dirty="0">
                          <a:solidFill>
                            <a:srgbClr val="0F9249"/>
                          </a:solidFill>
                          <a:latin typeface="Playfair Display"/>
                          <a:ea typeface="Playfair Display"/>
                          <a:cs typeface="Playfair Display"/>
                          <a:sym typeface="Playfair Display"/>
                        </a:rPr>
                        <a:t>Introductie van SDG’s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dirty="0">
                          <a:latin typeface="Playfair Display"/>
                          <a:ea typeface="Playfair Display"/>
                          <a:cs typeface="Playfair Display"/>
                          <a:sym typeface="Playfair Display"/>
                        </a:rPr>
                        <a:t>1.1 - Inzicht in duurzame ontwikkeling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dirty="0">
                          <a:latin typeface="Playfair Display"/>
                          <a:ea typeface="Playfair Display"/>
                          <a:cs typeface="Playfair Display"/>
                          <a:sym typeface="Playfair Display"/>
                        </a:rPr>
                        <a:t>1.2 - SDG’s op een rijtje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dirty="0">
                          <a:latin typeface="Playfair Display"/>
                          <a:sym typeface="Playfair Display"/>
                        </a:rPr>
                        <a:t>1.3 - </a:t>
                      </a:r>
                      <a:r>
                        <a:rPr lang="nl-NL" sz="3200" dirty="0">
                          <a:latin typeface="Playfair Display"/>
                          <a:ea typeface="Playfair Display"/>
                          <a:cs typeface="Playfair Display"/>
                          <a:sym typeface="Playfair Display"/>
                        </a:rPr>
                        <a:t>Beginselen in de Agenda 2030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dirty="0">
                          <a:latin typeface="Playfair Display"/>
                          <a:sym typeface="Playfair Display"/>
                        </a:rPr>
                        <a:t>1.4 - </a:t>
                      </a:r>
                      <a:r>
                        <a:rPr lang="nl-NL" sz="3200" dirty="0">
                          <a:latin typeface="Playfair Display"/>
                          <a:ea typeface="Playfair Display"/>
                          <a:cs typeface="Playfair Display"/>
                          <a:sym typeface="Playfair Display"/>
                        </a:rPr>
                        <a:t>De vijf pijlers van Agenda 2030</a:t>
                      </a:r>
                      <a:endParaRPr lang="nl-NL" sz="32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nl-NL" sz="3200" b="1" noProof="0" dirty="0">
                        <a:solidFill>
                          <a:srgbClr val="0F9249"/>
                        </a:solidFill>
                      </a:endParaRPr>
                    </a:p>
                  </a:txBody>
                  <a:tcPr/>
                </a:tc>
                <a:extLst>
                  <a:ext uri="{0D108BD9-81ED-4DB2-BD59-A6C34878D82A}">
                    <a16:rowId xmlns:a16="http://schemas.microsoft.com/office/drawing/2014/main" val="228247082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600" b="0" i="0" u="none" strike="noStrike" cap="none" noProof="0">
                          <a:solidFill>
                            <a:srgbClr val="06AC73"/>
                          </a:solidFill>
                          <a:latin typeface="Prata"/>
                          <a:ea typeface="Prata"/>
                          <a:cs typeface="Prata"/>
                          <a:sym typeface="Prata"/>
                        </a:rPr>
                        <a:t>02</a:t>
                      </a:r>
                      <a:endParaRPr lang="nl-NL" sz="3600" noProof="0"/>
                    </a:p>
                  </a:txBody>
                  <a:tcPr/>
                </a:tc>
                <a:tc>
                  <a:txBody>
                    <a:bodyPr/>
                    <a:lstStyle/>
                    <a:p>
                      <a:pPr lvl="0"/>
                      <a:r>
                        <a:rPr lang="nl-NL" sz="3200" b="1" dirty="0">
                          <a:solidFill>
                            <a:srgbClr val="359B55"/>
                          </a:solidFill>
                          <a:latin typeface="Playfair Display"/>
                          <a:ea typeface="Playfair Display"/>
                          <a:cs typeface="Playfair Display"/>
                          <a:sym typeface="Playfair Display"/>
                        </a:rPr>
                        <a:t>Jonge sociale ondernemers en SDG’s</a:t>
                      </a:r>
                    </a:p>
                    <a:p>
                      <a:pPr lvl="0"/>
                      <a:r>
                        <a:rPr lang="nl-NL" sz="3200" dirty="0">
                          <a:latin typeface="Playfair Display"/>
                          <a:sym typeface="Playfair Display"/>
                        </a:rPr>
                        <a:t>2.1 - Het belang van SDG’s voor sociale ondernemers</a:t>
                      </a:r>
                    </a:p>
                    <a:p>
                      <a:pPr lvl="0"/>
                      <a:r>
                        <a:rPr lang="nl-NL" sz="3200" dirty="0">
                          <a:latin typeface="Playfair Display"/>
                          <a:sym typeface="Playfair Display"/>
                        </a:rPr>
                        <a:t>2.2 - Hoe moeten sociale ondernemers SDG's benaderen</a:t>
                      </a:r>
                    </a:p>
                    <a:p>
                      <a:pPr lvl="0"/>
                      <a:endParaRPr lang="nl-NL" sz="3200" dirty="0"/>
                    </a:p>
                  </a:txBody>
                  <a:tcPr/>
                </a:tc>
                <a:extLst>
                  <a:ext uri="{0D108BD9-81ED-4DB2-BD59-A6C34878D82A}">
                    <a16:rowId xmlns:a16="http://schemas.microsoft.com/office/drawing/2014/main" val="417004134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600" b="0" i="0" u="none" strike="noStrike" cap="none" noProof="0" dirty="0">
                          <a:solidFill>
                            <a:srgbClr val="06AC73"/>
                          </a:solidFill>
                          <a:latin typeface="Prata"/>
                          <a:ea typeface="Prata"/>
                          <a:cs typeface="Prata"/>
                          <a:sym typeface="Prata"/>
                        </a:rPr>
                        <a:t>Q</a:t>
                      </a:r>
                      <a:endParaRPr lang="nl-NL" sz="3600" noProof="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l-NL" sz="3200" b="0" i="0" u="none" strike="noStrike" cap="none" noProof="0" dirty="0">
                          <a:solidFill>
                            <a:srgbClr val="000000"/>
                          </a:solidFill>
                          <a:latin typeface="Playfair Display"/>
                          <a:ea typeface="Playfair Display"/>
                          <a:cs typeface="Playfair Display"/>
                          <a:sym typeface="Playfair Display"/>
                        </a:rPr>
                        <a:t>Opdrachten en zelfevaluatie</a:t>
                      </a:r>
                      <a:endParaRPr lang="nl-NL" sz="3200" noProof="0" dirty="0"/>
                    </a:p>
                  </a:txBody>
                  <a:tcPr/>
                </a:tc>
                <a:extLst>
                  <a:ext uri="{0D108BD9-81ED-4DB2-BD59-A6C34878D82A}">
                    <a16:rowId xmlns:a16="http://schemas.microsoft.com/office/drawing/2014/main" val="3314258681"/>
                  </a:ext>
                </a:extLst>
              </a:tr>
            </a:tbl>
          </a:graphicData>
        </a:graphic>
      </p:graphicFrame>
      <p:sp>
        <p:nvSpPr>
          <p:cNvPr id="5" name="Tekstvak 4">
            <a:extLst>
              <a:ext uri="{FF2B5EF4-FFF2-40B4-BE49-F238E27FC236}">
                <a16:creationId xmlns:a16="http://schemas.microsoft.com/office/drawing/2014/main" id="{B16DC246-5C43-01C1-E3B0-D563693E5450}"/>
              </a:ext>
            </a:extLst>
          </p:cNvPr>
          <p:cNvSpPr txBox="1"/>
          <p:nvPr/>
        </p:nvSpPr>
        <p:spPr>
          <a:xfrm>
            <a:off x="9963150" y="8537008"/>
            <a:ext cx="7574509" cy="461665"/>
          </a:xfrm>
          <a:prstGeom prst="rect">
            <a:avLst/>
          </a:prstGeom>
          <a:noFill/>
        </p:spPr>
        <p:txBody>
          <a:bodyPr wrap="none" rtlCol="0">
            <a:spAutoFit/>
          </a:bodyPr>
          <a:lstStyle/>
          <a:p>
            <a:r>
              <a:rPr lang="nl-NL" sz="2400" dirty="0">
                <a:solidFill>
                  <a:srgbClr val="0F9249"/>
                </a:solidFill>
                <a:latin typeface="Playfair Display" panose="00000500000000000000" pitchFamily="2" charset="0"/>
                <a:hlinkClick r:id="rId6">
                  <a:extLst>
                    <a:ext uri="{A12FA001-AC4F-418D-AE19-62706E023703}">
                      <ahyp:hlinkClr xmlns:ahyp="http://schemas.microsoft.com/office/drawing/2018/hyperlinkcolor" val="tx"/>
                    </a:ext>
                  </a:extLst>
                </a:hlinkClick>
              </a:rPr>
              <a:t>Klik hier voor een video introductie van deze module!</a:t>
            </a:r>
            <a:endParaRPr lang="nl-NL" sz="2400" dirty="0">
              <a:solidFill>
                <a:srgbClr val="0F9249"/>
              </a:solidFill>
              <a:latin typeface="Playfair Display" panose="00000500000000000000" pitchFamily="2" charset="0"/>
            </a:endParaRPr>
          </a:p>
        </p:txBody>
      </p:sp>
    </p:spTree>
    <p:extLst>
      <p:ext uri="{BB962C8B-B14F-4D97-AF65-F5344CB8AC3E}">
        <p14:creationId xmlns:p14="http://schemas.microsoft.com/office/powerpoint/2010/main" val="7085918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6AB66A56A27B469E4A7486AFEC5C3D" ma:contentTypeVersion="18" ma:contentTypeDescription="Een nieuw document maken." ma:contentTypeScope="" ma:versionID="14b879e937e13876c516e4a2fde1befa">
  <xsd:schema xmlns:xsd="http://www.w3.org/2001/XMLSchema" xmlns:xs="http://www.w3.org/2001/XMLSchema" xmlns:p="http://schemas.microsoft.com/office/2006/metadata/properties" xmlns:ns2="f22fa7f6-0806-488e-b71b-c6c27a68bedd" xmlns:ns3="04709f8f-e1ef-4aff-811b-b6701f69f88c" targetNamespace="http://schemas.microsoft.com/office/2006/metadata/properties" ma:root="true" ma:fieldsID="396dc32ee3751577bffb8f672551d583" ns2:_="" ns3:_="">
    <xsd:import namespace="f22fa7f6-0806-488e-b71b-c6c27a68bedd"/>
    <xsd:import namespace="04709f8f-e1ef-4aff-811b-b6701f69f8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fa7f6-0806-488e-b71b-c6c27a68b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5de1ba3b-0cfe-4c5f-8120-88e6bea6443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709f8f-e1ef-4aff-811b-b6701f69f88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11fb7e2-1c3e-4cab-8cad-4cdabb0ec772}" ma:internalName="TaxCatchAll" ma:showField="CatchAllData" ma:web="04709f8f-e1ef-4aff-811b-b6701f69f88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446A0-1B1A-4B25-A8F9-970FC1E67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fa7f6-0806-488e-b71b-c6c27a68bedd"/>
    <ds:schemaRef ds:uri="04709f8f-e1ef-4aff-811b-b6701f69f8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CBEC99-DF7A-4BFA-8DDF-FE665B243E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11956</TotalTime>
  <Words>4117</Words>
  <Application>Microsoft Office PowerPoint</Application>
  <PresentationFormat>Aangepast</PresentationFormat>
  <Paragraphs>293</Paragraphs>
  <Slides>43</Slides>
  <Notes>43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43</vt:i4>
      </vt:variant>
    </vt:vector>
  </HeadingPairs>
  <TitlesOfParts>
    <vt:vector size="49" baseType="lpstr">
      <vt:lpstr>Prata</vt:lpstr>
      <vt:lpstr>Arial</vt:lpstr>
      <vt:lpstr>Playfair Display</vt:lpstr>
      <vt:lpstr>Calibri</vt:lpstr>
      <vt:lpstr>Sansita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Nynke de Jager</cp:lastModifiedBy>
  <cp:revision>1</cp:revision>
  <dcterms:created xsi:type="dcterms:W3CDTF">2006-08-16T00:00:00Z</dcterms:created>
  <dcterms:modified xsi:type="dcterms:W3CDTF">2024-09-16T12:28:10Z</dcterms:modified>
</cp:coreProperties>
</file>