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63"/>
  </p:notesMasterIdLst>
  <p:sldIdLst>
    <p:sldId id="314" r:id="rId4"/>
    <p:sldId id="257" r:id="rId5"/>
    <p:sldId id="315" r:id="rId6"/>
    <p:sldId id="316" r:id="rId7"/>
    <p:sldId id="260" r:id="rId8"/>
    <p:sldId id="261" r:id="rId9"/>
    <p:sldId id="262" r:id="rId10"/>
    <p:sldId id="263" r:id="rId11"/>
    <p:sldId id="264" r:id="rId12"/>
    <p:sldId id="265" r:id="rId13"/>
    <p:sldId id="317" r:id="rId14"/>
    <p:sldId id="300" r:id="rId15"/>
    <p:sldId id="267" r:id="rId16"/>
    <p:sldId id="268" r:id="rId17"/>
    <p:sldId id="269" r:id="rId18"/>
    <p:sldId id="318" r:id="rId19"/>
    <p:sldId id="319" r:id="rId20"/>
    <p:sldId id="320" r:id="rId21"/>
    <p:sldId id="273" r:id="rId22"/>
    <p:sldId id="321" r:id="rId23"/>
    <p:sldId id="323" r:id="rId24"/>
    <p:sldId id="324" r:id="rId25"/>
    <p:sldId id="325" r:id="rId26"/>
    <p:sldId id="326" r:id="rId27"/>
    <p:sldId id="349" r:id="rId28"/>
    <p:sldId id="329" r:id="rId29"/>
    <p:sldId id="281" r:id="rId30"/>
    <p:sldId id="330" r:id="rId31"/>
    <p:sldId id="331" r:id="rId32"/>
    <p:sldId id="327" r:id="rId33"/>
    <p:sldId id="332" r:id="rId34"/>
    <p:sldId id="333" r:id="rId35"/>
    <p:sldId id="287" r:id="rId36"/>
    <p:sldId id="288" r:id="rId37"/>
    <p:sldId id="334" r:id="rId38"/>
    <p:sldId id="290" r:id="rId39"/>
    <p:sldId id="291" r:id="rId40"/>
    <p:sldId id="292" r:id="rId41"/>
    <p:sldId id="350" r:id="rId42"/>
    <p:sldId id="335" r:id="rId43"/>
    <p:sldId id="293" r:id="rId44"/>
    <p:sldId id="336" r:id="rId45"/>
    <p:sldId id="337" r:id="rId46"/>
    <p:sldId id="338" r:id="rId47"/>
    <p:sldId id="339" r:id="rId48"/>
    <p:sldId id="340" r:id="rId49"/>
    <p:sldId id="301" r:id="rId50"/>
    <p:sldId id="302" r:id="rId51"/>
    <p:sldId id="341" r:id="rId52"/>
    <p:sldId id="343" r:id="rId53"/>
    <p:sldId id="342" r:id="rId54"/>
    <p:sldId id="344" r:id="rId55"/>
    <p:sldId id="345" r:id="rId56"/>
    <p:sldId id="346" r:id="rId57"/>
    <p:sldId id="347" r:id="rId58"/>
    <p:sldId id="310" r:id="rId59"/>
    <p:sldId id="295" r:id="rId60"/>
    <p:sldId id="296" r:id="rId61"/>
    <p:sldId id="297" r:id="rId62"/>
  </p:sldIdLst>
  <p:sldSz cx="18288000" cy="10287000"/>
  <p:notesSz cx="6858000" cy="9144000"/>
  <p:embeddedFontLst>
    <p:embeddedFont>
      <p:font typeface="Playfair Display" panose="00000500000000000000" pitchFamily="2" charset="0"/>
      <p:regular r:id="rId64"/>
      <p:bold r:id="rId65"/>
      <p:italic r:id="rId66"/>
      <p:boldItalic r:id="rId67"/>
    </p:embeddedFont>
    <p:embeddedFont>
      <p:font typeface="Playfair Display Bold" panose="00000800000000000000" pitchFamily="2" charset="0"/>
      <p:regular r:id="rId68"/>
      <p:bold r:id="rId69"/>
    </p:embeddedFont>
    <p:embeddedFont>
      <p:font typeface="Prata" panose="020B0604020202020204" charset="0"/>
      <p:regular r:id="rId70"/>
    </p:embeddedFont>
    <p:embeddedFont>
      <p:font typeface="Sansita" panose="020B0604020202020204"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9B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ABEC7C-3652-411B-9A5C-EC99D8461546}" v="2" dt="2024-09-16T12:27:15.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93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3.fntdata"/><Relationship Id="rId74" Type="http://schemas.openxmlformats.org/officeDocument/2006/relationships/font" Target="fonts/font11.fntdata"/><Relationship Id="rId79"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9.fntdata"/><Relationship Id="rId80"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7.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ekie van der Geest" userId="865e43b8-8a80-4cd0-a2c7-4345a8df045d" providerId="ADAL" clId="{E99415AC-259A-4469-823C-DBC3C1096E1A}"/>
    <pc:docChg chg="undo custSel addSld delSld modSld sldOrd">
      <pc:chgData name="Wiekie van der Geest" userId="865e43b8-8a80-4cd0-a2c7-4345a8df045d" providerId="ADAL" clId="{E99415AC-259A-4469-823C-DBC3C1096E1A}" dt="2024-07-25T12:24:52.812" v="5641" actId="47"/>
      <pc:docMkLst>
        <pc:docMk/>
      </pc:docMkLst>
      <pc:sldChg chg="del">
        <pc:chgData name="Wiekie van der Geest" userId="865e43b8-8a80-4cd0-a2c7-4345a8df045d" providerId="ADAL" clId="{E99415AC-259A-4469-823C-DBC3C1096E1A}" dt="2024-07-16T13:35:13.862" v="12" actId="47"/>
        <pc:sldMkLst>
          <pc:docMk/>
          <pc:sldMk cId="0" sldId="256"/>
        </pc:sldMkLst>
      </pc:sldChg>
      <pc:sldChg chg="addSp delSp modSp mod">
        <pc:chgData name="Wiekie van der Geest" userId="865e43b8-8a80-4cd0-a2c7-4345a8df045d" providerId="ADAL" clId="{E99415AC-259A-4469-823C-DBC3C1096E1A}" dt="2024-07-16T13:42:09.773" v="33" actId="12"/>
        <pc:sldMkLst>
          <pc:docMk/>
          <pc:sldMk cId="0" sldId="257"/>
        </pc:sldMkLst>
        <pc:spChg chg="del">
          <ac:chgData name="Wiekie van der Geest" userId="865e43b8-8a80-4cd0-a2c7-4345a8df045d" providerId="ADAL" clId="{E99415AC-259A-4469-823C-DBC3C1096E1A}" dt="2024-07-16T13:37:16.109" v="22" actId="478"/>
          <ac:spMkLst>
            <pc:docMk/>
            <pc:sldMk cId="0" sldId="257"/>
            <ac:spMk id="11" creationId="{00000000-0000-0000-0000-000000000000}"/>
          </ac:spMkLst>
        </pc:spChg>
        <pc:spChg chg="del mod">
          <ac:chgData name="Wiekie van der Geest" userId="865e43b8-8a80-4cd0-a2c7-4345a8df045d" providerId="ADAL" clId="{E99415AC-259A-4469-823C-DBC3C1096E1A}" dt="2024-07-16T13:37:19.659" v="25" actId="478"/>
          <ac:spMkLst>
            <pc:docMk/>
            <pc:sldMk cId="0" sldId="257"/>
            <ac:spMk id="12" creationId="{00000000-0000-0000-0000-000000000000}"/>
          </ac:spMkLst>
        </pc:spChg>
        <pc:spChg chg="del">
          <ac:chgData name="Wiekie van der Geest" userId="865e43b8-8a80-4cd0-a2c7-4345a8df045d" providerId="ADAL" clId="{E99415AC-259A-4469-823C-DBC3C1096E1A}" dt="2024-07-16T13:37:18.394" v="24" actId="478"/>
          <ac:spMkLst>
            <pc:docMk/>
            <pc:sldMk cId="0" sldId="257"/>
            <ac:spMk id="14" creationId="{00000000-0000-0000-0000-000000000000}"/>
          </ac:spMkLst>
        </pc:spChg>
        <pc:spChg chg="add mod">
          <ac:chgData name="Wiekie van der Geest" userId="865e43b8-8a80-4cd0-a2c7-4345a8df045d" providerId="ADAL" clId="{E99415AC-259A-4469-823C-DBC3C1096E1A}" dt="2024-07-16T13:37:21.205" v="26"/>
          <ac:spMkLst>
            <pc:docMk/>
            <pc:sldMk cId="0" sldId="257"/>
            <ac:spMk id="16" creationId="{C9562D77-7D49-38C4-EF71-FF891347D790}"/>
          </ac:spMkLst>
        </pc:spChg>
        <pc:spChg chg="add mod">
          <ac:chgData name="Wiekie van der Geest" userId="865e43b8-8a80-4cd0-a2c7-4345a8df045d" providerId="ADAL" clId="{E99415AC-259A-4469-823C-DBC3C1096E1A}" dt="2024-07-16T13:37:21.205" v="26"/>
          <ac:spMkLst>
            <pc:docMk/>
            <pc:sldMk cId="0" sldId="257"/>
            <ac:spMk id="17" creationId="{E6837351-7449-0A91-EDDC-8A5608998C30}"/>
          </ac:spMkLst>
        </pc:spChg>
        <pc:spChg chg="add mod">
          <ac:chgData name="Wiekie van der Geest" userId="865e43b8-8a80-4cd0-a2c7-4345a8df045d" providerId="ADAL" clId="{E99415AC-259A-4469-823C-DBC3C1096E1A}" dt="2024-07-16T13:42:09.773" v="33" actId="12"/>
          <ac:spMkLst>
            <pc:docMk/>
            <pc:sldMk cId="0" sldId="257"/>
            <ac:spMk id="18" creationId="{93BA477D-16C8-E7CE-EE00-0594A4CDF4D2}"/>
          </ac:spMkLst>
        </pc:spChg>
      </pc:sldChg>
      <pc:sldChg chg="del">
        <pc:chgData name="Wiekie van der Geest" userId="865e43b8-8a80-4cd0-a2c7-4345a8df045d" providerId="ADAL" clId="{E99415AC-259A-4469-823C-DBC3C1096E1A}" dt="2024-07-16T13:45:37.317" v="74" actId="47"/>
        <pc:sldMkLst>
          <pc:docMk/>
          <pc:sldMk cId="0" sldId="258"/>
        </pc:sldMkLst>
      </pc:sldChg>
      <pc:sldChg chg="del">
        <pc:chgData name="Wiekie van der Geest" userId="865e43b8-8a80-4cd0-a2c7-4345a8df045d" providerId="ADAL" clId="{E99415AC-259A-4469-823C-DBC3C1096E1A}" dt="2024-07-16T13:46:47.238" v="76" actId="47"/>
        <pc:sldMkLst>
          <pc:docMk/>
          <pc:sldMk cId="0" sldId="259"/>
        </pc:sldMkLst>
      </pc:sldChg>
      <pc:sldChg chg="modSp mod">
        <pc:chgData name="Wiekie van der Geest" userId="865e43b8-8a80-4cd0-a2c7-4345a8df045d" providerId="ADAL" clId="{E99415AC-259A-4469-823C-DBC3C1096E1A}" dt="2024-07-16T13:53:25.783" v="210" actId="6549"/>
        <pc:sldMkLst>
          <pc:docMk/>
          <pc:sldMk cId="0" sldId="260"/>
        </pc:sldMkLst>
        <pc:spChg chg="mod">
          <ac:chgData name="Wiekie van der Geest" userId="865e43b8-8a80-4cd0-a2c7-4345a8df045d" providerId="ADAL" clId="{E99415AC-259A-4469-823C-DBC3C1096E1A}" dt="2024-07-16T13:53:25.783" v="210" actId="6549"/>
          <ac:spMkLst>
            <pc:docMk/>
            <pc:sldMk cId="0" sldId="260"/>
            <ac:spMk id="4" creationId="{00000000-0000-0000-0000-000000000000}"/>
          </ac:spMkLst>
        </pc:spChg>
        <pc:spChg chg="mod">
          <ac:chgData name="Wiekie van der Geest" userId="865e43b8-8a80-4cd0-a2c7-4345a8df045d" providerId="ADAL" clId="{E99415AC-259A-4469-823C-DBC3C1096E1A}" dt="2024-07-16T13:47:00.819" v="79" actId="20577"/>
          <ac:spMkLst>
            <pc:docMk/>
            <pc:sldMk cId="0" sldId="260"/>
            <ac:spMk id="5" creationId="{00000000-0000-0000-0000-000000000000}"/>
          </ac:spMkLst>
        </pc:spChg>
      </pc:sldChg>
      <pc:sldChg chg="modSp mod">
        <pc:chgData name="Wiekie van der Geest" userId="865e43b8-8a80-4cd0-a2c7-4345a8df045d" providerId="ADAL" clId="{E99415AC-259A-4469-823C-DBC3C1096E1A}" dt="2024-07-16T14:07:16.882" v="609" actId="14100"/>
        <pc:sldMkLst>
          <pc:docMk/>
          <pc:sldMk cId="0" sldId="261"/>
        </pc:sldMkLst>
        <pc:spChg chg="mod">
          <ac:chgData name="Wiekie van der Geest" userId="865e43b8-8a80-4cd0-a2c7-4345a8df045d" providerId="ADAL" clId="{E99415AC-259A-4469-823C-DBC3C1096E1A}" dt="2024-07-16T14:07:16.882" v="609" actId="14100"/>
          <ac:spMkLst>
            <pc:docMk/>
            <pc:sldMk cId="0" sldId="261"/>
            <ac:spMk id="4" creationId="{00000000-0000-0000-0000-000000000000}"/>
          </ac:spMkLst>
        </pc:spChg>
        <pc:spChg chg="mod">
          <ac:chgData name="Wiekie van der Geest" userId="865e43b8-8a80-4cd0-a2c7-4345a8df045d" providerId="ADAL" clId="{E99415AC-259A-4469-823C-DBC3C1096E1A}" dt="2024-07-16T13:53:36.710" v="215" actId="20577"/>
          <ac:spMkLst>
            <pc:docMk/>
            <pc:sldMk cId="0" sldId="261"/>
            <ac:spMk id="5" creationId="{00000000-0000-0000-0000-000000000000}"/>
          </ac:spMkLst>
        </pc:spChg>
      </pc:sldChg>
      <pc:sldChg chg="modSp mod">
        <pc:chgData name="Wiekie van der Geest" userId="865e43b8-8a80-4cd0-a2c7-4345a8df045d" providerId="ADAL" clId="{E99415AC-259A-4469-823C-DBC3C1096E1A}" dt="2024-07-16T14:07:09.653" v="607" actId="123"/>
        <pc:sldMkLst>
          <pc:docMk/>
          <pc:sldMk cId="0" sldId="262"/>
        </pc:sldMkLst>
        <pc:spChg chg="mod">
          <ac:chgData name="Wiekie van der Geest" userId="865e43b8-8a80-4cd0-a2c7-4345a8df045d" providerId="ADAL" clId="{E99415AC-259A-4469-823C-DBC3C1096E1A}" dt="2024-07-16T14:07:09.653" v="607" actId="123"/>
          <ac:spMkLst>
            <pc:docMk/>
            <pc:sldMk cId="0" sldId="262"/>
            <ac:spMk id="4" creationId="{00000000-0000-0000-0000-000000000000}"/>
          </ac:spMkLst>
        </pc:spChg>
        <pc:spChg chg="mod">
          <ac:chgData name="Wiekie van der Geest" userId="865e43b8-8a80-4cd0-a2c7-4345a8df045d" providerId="ADAL" clId="{E99415AC-259A-4469-823C-DBC3C1096E1A}" dt="2024-07-16T13:55:56.699" v="239" actId="20577"/>
          <ac:spMkLst>
            <pc:docMk/>
            <pc:sldMk cId="0" sldId="262"/>
            <ac:spMk id="5" creationId="{00000000-0000-0000-0000-000000000000}"/>
          </ac:spMkLst>
        </pc:spChg>
      </pc:sldChg>
      <pc:sldChg chg="modSp mod">
        <pc:chgData name="Wiekie van der Geest" userId="865e43b8-8a80-4cd0-a2c7-4345a8df045d" providerId="ADAL" clId="{E99415AC-259A-4469-823C-DBC3C1096E1A}" dt="2024-07-16T14:20:57.438" v="660" actId="6549"/>
        <pc:sldMkLst>
          <pc:docMk/>
          <pc:sldMk cId="0" sldId="263"/>
        </pc:sldMkLst>
        <pc:spChg chg="mod">
          <ac:chgData name="Wiekie van der Geest" userId="865e43b8-8a80-4cd0-a2c7-4345a8df045d" providerId="ADAL" clId="{E99415AC-259A-4469-823C-DBC3C1096E1A}" dt="2024-07-16T14:20:57.438" v="660" actId="6549"/>
          <ac:spMkLst>
            <pc:docMk/>
            <pc:sldMk cId="0" sldId="263"/>
            <ac:spMk id="4" creationId="{00000000-0000-0000-0000-000000000000}"/>
          </ac:spMkLst>
        </pc:spChg>
        <pc:spChg chg="mod">
          <ac:chgData name="Wiekie van der Geest" userId="865e43b8-8a80-4cd0-a2c7-4345a8df045d" providerId="ADAL" clId="{E99415AC-259A-4469-823C-DBC3C1096E1A}" dt="2024-07-16T14:01:05.548" v="422" actId="6549"/>
          <ac:spMkLst>
            <pc:docMk/>
            <pc:sldMk cId="0" sldId="263"/>
            <ac:spMk id="5" creationId="{00000000-0000-0000-0000-000000000000}"/>
          </ac:spMkLst>
        </pc:spChg>
      </pc:sldChg>
      <pc:sldChg chg="modSp mod">
        <pc:chgData name="Wiekie van der Geest" userId="865e43b8-8a80-4cd0-a2c7-4345a8df045d" providerId="ADAL" clId="{E99415AC-259A-4469-823C-DBC3C1096E1A}" dt="2024-07-16T14:22:44.734" v="709" actId="20577"/>
        <pc:sldMkLst>
          <pc:docMk/>
          <pc:sldMk cId="0" sldId="264"/>
        </pc:sldMkLst>
        <pc:spChg chg="mod">
          <ac:chgData name="Wiekie van der Geest" userId="865e43b8-8a80-4cd0-a2c7-4345a8df045d" providerId="ADAL" clId="{E99415AC-259A-4469-823C-DBC3C1096E1A}" dt="2024-07-16T14:22:44.734" v="709" actId="20577"/>
          <ac:spMkLst>
            <pc:docMk/>
            <pc:sldMk cId="0" sldId="264"/>
            <ac:spMk id="5" creationId="{00000000-0000-0000-0000-000000000000}"/>
          </ac:spMkLst>
        </pc:spChg>
        <pc:spChg chg="mod">
          <ac:chgData name="Wiekie van der Geest" userId="865e43b8-8a80-4cd0-a2c7-4345a8df045d" providerId="ADAL" clId="{E99415AC-259A-4469-823C-DBC3C1096E1A}" dt="2024-07-16T14:21:31.868" v="666" actId="20577"/>
          <ac:spMkLst>
            <pc:docMk/>
            <pc:sldMk cId="0" sldId="264"/>
            <ac:spMk id="6" creationId="{00000000-0000-0000-0000-000000000000}"/>
          </ac:spMkLst>
        </pc:spChg>
      </pc:sldChg>
      <pc:sldChg chg="modSp del">
        <pc:chgData name="Wiekie van der Geest" userId="865e43b8-8a80-4cd0-a2c7-4345a8df045d" providerId="ADAL" clId="{E99415AC-259A-4469-823C-DBC3C1096E1A}" dt="2024-07-16T14:31:24.263" v="738" actId="47"/>
        <pc:sldMkLst>
          <pc:docMk/>
          <pc:sldMk cId="0" sldId="266"/>
        </pc:sldMkLst>
        <pc:spChg chg="mod">
          <ac:chgData name="Wiekie van der Geest" userId="865e43b8-8a80-4cd0-a2c7-4345a8df045d" providerId="ADAL" clId="{E99415AC-259A-4469-823C-DBC3C1096E1A}" dt="2024-07-16T14:30:37.365" v="729"/>
          <ac:spMkLst>
            <pc:docMk/>
            <pc:sldMk cId="0" sldId="266"/>
            <ac:spMk id="9" creationId="{00000000-0000-0000-0000-000000000000}"/>
          </ac:spMkLst>
        </pc:spChg>
      </pc:sldChg>
      <pc:sldChg chg="modSp mod">
        <pc:chgData name="Wiekie van der Geest" userId="865e43b8-8a80-4cd0-a2c7-4345a8df045d" providerId="ADAL" clId="{E99415AC-259A-4469-823C-DBC3C1096E1A}" dt="2024-07-17T12:26:14.143" v="5103" actId="20577"/>
        <pc:sldMkLst>
          <pc:docMk/>
          <pc:sldMk cId="0" sldId="267"/>
        </pc:sldMkLst>
        <pc:spChg chg="mod">
          <ac:chgData name="Wiekie van der Geest" userId="865e43b8-8a80-4cd0-a2c7-4345a8df045d" providerId="ADAL" clId="{E99415AC-259A-4469-823C-DBC3C1096E1A}" dt="2024-07-17T12:26:14.143" v="5103" actId="20577"/>
          <ac:spMkLst>
            <pc:docMk/>
            <pc:sldMk cId="0" sldId="267"/>
            <ac:spMk id="5" creationId="{00000000-0000-0000-0000-000000000000}"/>
          </ac:spMkLst>
        </pc:spChg>
        <pc:spChg chg="mod">
          <ac:chgData name="Wiekie van der Geest" userId="865e43b8-8a80-4cd0-a2c7-4345a8df045d" providerId="ADAL" clId="{E99415AC-259A-4469-823C-DBC3C1096E1A}" dt="2024-07-17T06:29:49.115" v="749" actId="790"/>
          <ac:spMkLst>
            <pc:docMk/>
            <pc:sldMk cId="0" sldId="267"/>
            <ac:spMk id="6" creationId="{00000000-0000-0000-0000-000000000000}"/>
          </ac:spMkLst>
        </pc:spChg>
        <pc:spChg chg="mod">
          <ac:chgData name="Wiekie van der Geest" userId="865e43b8-8a80-4cd0-a2c7-4345a8df045d" providerId="ADAL" clId="{E99415AC-259A-4469-823C-DBC3C1096E1A}" dt="2024-07-17T06:33:12.675" v="797" actId="14100"/>
          <ac:spMkLst>
            <pc:docMk/>
            <pc:sldMk cId="0" sldId="267"/>
            <ac:spMk id="7" creationId="{00000000-0000-0000-0000-000000000000}"/>
          </ac:spMkLst>
        </pc:spChg>
        <pc:spChg chg="mod">
          <ac:chgData name="Wiekie van der Geest" userId="865e43b8-8a80-4cd0-a2c7-4345a8df045d" providerId="ADAL" clId="{E99415AC-259A-4469-823C-DBC3C1096E1A}" dt="2024-07-17T06:33:48.581" v="801" actId="6549"/>
          <ac:spMkLst>
            <pc:docMk/>
            <pc:sldMk cId="0" sldId="267"/>
            <ac:spMk id="8" creationId="{00000000-0000-0000-0000-000000000000}"/>
          </ac:spMkLst>
        </pc:spChg>
        <pc:spChg chg="mod">
          <ac:chgData name="Wiekie van der Geest" userId="865e43b8-8a80-4cd0-a2c7-4345a8df045d" providerId="ADAL" clId="{E99415AC-259A-4469-823C-DBC3C1096E1A}" dt="2024-07-17T06:28:59.932" v="746" actId="207"/>
          <ac:spMkLst>
            <pc:docMk/>
            <pc:sldMk cId="0" sldId="267"/>
            <ac:spMk id="9" creationId="{00000000-0000-0000-0000-000000000000}"/>
          </ac:spMkLst>
        </pc:spChg>
      </pc:sldChg>
      <pc:sldChg chg="modSp mod">
        <pc:chgData name="Wiekie van der Geest" userId="865e43b8-8a80-4cd0-a2c7-4345a8df045d" providerId="ADAL" clId="{E99415AC-259A-4469-823C-DBC3C1096E1A}" dt="2024-07-17T06:37:57.662" v="906" actId="20577"/>
        <pc:sldMkLst>
          <pc:docMk/>
          <pc:sldMk cId="0" sldId="268"/>
        </pc:sldMkLst>
        <pc:spChg chg="mod">
          <ac:chgData name="Wiekie van der Geest" userId="865e43b8-8a80-4cd0-a2c7-4345a8df045d" providerId="ADAL" clId="{E99415AC-259A-4469-823C-DBC3C1096E1A}" dt="2024-07-17T06:37:57.662" v="906" actId="20577"/>
          <ac:spMkLst>
            <pc:docMk/>
            <pc:sldMk cId="0" sldId="268"/>
            <ac:spMk id="7" creationId="{00000000-0000-0000-0000-000000000000}"/>
          </ac:spMkLst>
        </pc:spChg>
        <pc:grpChg chg="mod">
          <ac:chgData name="Wiekie van der Geest" userId="865e43b8-8a80-4cd0-a2c7-4345a8df045d" providerId="ADAL" clId="{E99415AC-259A-4469-823C-DBC3C1096E1A}" dt="2024-07-17T06:36:44.909" v="833" actId="14100"/>
          <ac:grpSpMkLst>
            <pc:docMk/>
            <pc:sldMk cId="0" sldId="268"/>
            <ac:grpSpMk id="3" creationId="{00000000-0000-0000-0000-000000000000}"/>
          </ac:grpSpMkLst>
        </pc:grpChg>
      </pc:sldChg>
      <pc:sldChg chg="modSp mod">
        <pc:chgData name="Wiekie van der Geest" userId="865e43b8-8a80-4cd0-a2c7-4345a8df045d" providerId="ADAL" clId="{E99415AC-259A-4469-823C-DBC3C1096E1A}" dt="2024-07-17T07:21:42.914" v="1117" actId="123"/>
        <pc:sldMkLst>
          <pc:docMk/>
          <pc:sldMk cId="0" sldId="269"/>
        </pc:sldMkLst>
        <pc:spChg chg="mod">
          <ac:chgData name="Wiekie van der Geest" userId="865e43b8-8a80-4cd0-a2c7-4345a8df045d" providerId="ADAL" clId="{E99415AC-259A-4469-823C-DBC3C1096E1A}" dt="2024-07-17T07:15:12.280" v="1002" actId="1076"/>
          <ac:spMkLst>
            <pc:docMk/>
            <pc:sldMk cId="0" sldId="269"/>
            <ac:spMk id="4" creationId="{00000000-0000-0000-0000-000000000000}"/>
          </ac:spMkLst>
        </pc:spChg>
        <pc:spChg chg="mod">
          <ac:chgData name="Wiekie van der Geest" userId="865e43b8-8a80-4cd0-a2c7-4345a8df045d" providerId="ADAL" clId="{E99415AC-259A-4469-823C-DBC3C1096E1A}" dt="2024-07-17T07:21:42.914" v="1117" actId="123"/>
          <ac:spMkLst>
            <pc:docMk/>
            <pc:sldMk cId="0" sldId="269"/>
            <ac:spMk id="5" creationId="{00000000-0000-0000-0000-000000000000}"/>
          </ac:spMkLst>
        </pc:spChg>
      </pc:sldChg>
      <pc:sldChg chg="modSp del">
        <pc:chgData name="Wiekie van der Geest" userId="865e43b8-8a80-4cd0-a2c7-4345a8df045d" providerId="ADAL" clId="{E99415AC-259A-4469-823C-DBC3C1096E1A}" dt="2024-07-17T07:21:56.472" v="1120" actId="47"/>
        <pc:sldMkLst>
          <pc:docMk/>
          <pc:sldMk cId="0" sldId="270"/>
        </pc:sldMkLst>
        <pc:spChg chg="mod">
          <ac:chgData name="Wiekie van der Geest" userId="865e43b8-8a80-4cd0-a2c7-4345a8df045d" providerId="ADAL" clId="{E99415AC-259A-4469-823C-DBC3C1096E1A}" dt="2024-07-17T07:17:11.428" v="1005"/>
          <ac:spMkLst>
            <pc:docMk/>
            <pc:sldMk cId="0" sldId="270"/>
            <ac:spMk id="4" creationId="{00000000-0000-0000-0000-000000000000}"/>
          </ac:spMkLst>
        </pc:spChg>
        <pc:spChg chg="mod">
          <ac:chgData name="Wiekie van der Geest" userId="865e43b8-8a80-4cd0-a2c7-4345a8df045d" providerId="ADAL" clId="{E99415AC-259A-4469-823C-DBC3C1096E1A}" dt="2024-07-17T07:18:11.648" v="1027"/>
          <ac:spMkLst>
            <pc:docMk/>
            <pc:sldMk cId="0" sldId="270"/>
            <ac:spMk id="5" creationId="{00000000-0000-0000-0000-000000000000}"/>
          </ac:spMkLst>
        </pc:spChg>
      </pc:sldChg>
      <pc:sldChg chg="modSp del">
        <pc:chgData name="Wiekie van der Geest" userId="865e43b8-8a80-4cd0-a2c7-4345a8df045d" providerId="ADAL" clId="{E99415AC-259A-4469-823C-DBC3C1096E1A}" dt="2024-07-17T07:25:00.328" v="1233" actId="47"/>
        <pc:sldMkLst>
          <pc:docMk/>
          <pc:sldMk cId="0" sldId="271"/>
        </pc:sldMkLst>
        <pc:spChg chg="mod">
          <ac:chgData name="Wiekie van der Geest" userId="865e43b8-8a80-4cd0-a2c7-4345a8df045d" providerId="ADAL" clId="{E99415AC-259A-4469-823C-DBC3C1096E1A}" dt="2024-07-17T07:22:07.809" v="1122"/>
          <ac:spMkLst>
            <pc:docMk/>
            <pc:sldMk cId="0" sldId="271"/>
            <ac:spMk id="4" creationId="{00000000-0000-0000-0000-000000000000}"/>
          </ac:spMkLst>
        </pc:spChg>
        <pc:spChg chg="mod">
          <ac:chgData name="Wiekie van der Geest" userId="865e43b8-8a80-4cd0-a2c7-4345a8df045d" providerId="ADAL" clId="{E99415AC-259A-4469-823C-DBC3C1096E1A}" dt="2024-07-17T07:22:23.722" v="1137"/>
          <ac:spMkLst>
            <pc:docMk/>
            <pc:sldMk cId="0" sldId="271"/>
            <ac:spMk id="5" creationId="{00000000-0000-0000-0000-000000000000}"/>
          </ac:spMkLst>
        </pc:spChg>
      </pc:sldChg>
      <pc:sldChg chg="modSp del">
        <pc:chgData name="Wiekie van der Geest" userId="865e43b8-8a80-4cd0-a2c7-4345a8df045d" providerId="ADAL" clId="{E99415AC-259A-4469-823C-DBC3C1096E1A}" dt="2024-07-17T07:29:18.655" v="1249" actId="47"/>
        <pc:sldMkLst>
          <pc:docMk/>
          <pc:sldMk cId="0" sldId="272"/>
        </pc:sldMkLst>
        <pc:spChg chg="mod">
          <ac:chgData name="Wiekie van der Geest" userId="865e43b8-8a80-4cd0-a2c7-4345a8df045d" providerId="ADAL" clId="{E99415AC-259A-4469-823C-DBC3C1096E1A}" dt="2024-07-17T07:26:31.506" v="1235"/>
          <ac:spMkLst>
            <pc:docMk/>
            <pc:sldMk cId="0" sldId="272"/>
            <ac:spMk id="7" creationId="{00000000-0000-0000-0000-000000000000}"/>
          </ac:spMkLst>
        </pc:spChg>
      </pc:sldChg>
      <pc:sldChg chg="addSp delSp modSp mod">
        <pc:chgData name="Wiekie van der Geest" userId="865e43b8-8a80-4cd0-a2c7-4345a8df045d" providerId="ADAL" clId="{E99415AC-259A-4469-823C-DBC3C1096E1A}" dt="2024-07-17T07:55:41.533" v="1574" actId="1076"/>
        <pc:sldMkLst>
          <pc:docMk/>
          <pc:sldMk cId="0" sldId="273"/>
        </pc:sldMkLst>
        <pc:spChg chg="del mod">
          <ac:chgData name="Wiekie van der Geest" userId="865e43b8-8a80-4cd0-a2c7-4345a8df045d" providerId="ADAL" clId="{E99415AC-259A-4469-823C-DBC3C1096E1A}" dt="2024-07-17T07:47:55.510" v="1391" actId="478"/>
          <ac:spMkLst>
            <pc:docMk/>
            <pc:sldMk cId="0" sldId="273"/>
            <ac:spMk id="5" creationId="{00000000-0000-0000-0000-000000000000}"/>
          </ac:spMkLst>
        </pc:spChg>
        <pc:spChg chg="mod">
          <ac:chgData name="Wiekie van der Geest" userId="865e43b8-8a80-4cd0-a2c7-4345a8df045d" providerId="ADAL" clId="{E99415AC-259A-4469-823C-DBC3C1096E1A}" dt="2024-07-17T07:48:01.349" v="1394" actId="20577"/>
          <ac:spMkLst>
            <pc:docMk/>
            <pc:sldMk cId="0" sldId="273"/>
            <ac:spMk id="6" creationId="{00000000-0000-0000-0000-000000000000}"/>
          </ac:spMkLst>
        </pc:spChg>
        <pc:spChg chg="mod">
          <ac:chgData name="Wiekie van der Geest" userId="865e43b8-8a80-4cd0-a2c7-4345a8df045d" providerId="ADAL" clId="{E99415AC-259A-4469-823C-DBC3C1096E1A}" dt="2024-07-17T07:51:36.959" v="1512" actId="123"/>
          <ac:spMkLst>
            <pc:docMk/>
            <pc:sldMk cId="0" sldId="273"/>
            <ac:spMk id="7" creationId="{00000000-0000-0000-0000-000000000000}"/>
          </ac:spMkLst>
        </pc:spChg>
        <pc:spChg chg="mod">
          <ac:chgData name="Wiekie van der Geest" userId="865e43b8-8a80-4cd0-a2c7-4345a8df045d" providerId="ADAL" clId="{E99415AC-259A-4469-823C-DBC3C1096E1A}" dt="2024-07-17T07:55:41.533" v="1574" actId="1076"/>
          <ac:spMkLst>
            <pc:docMk/>
            <pc:sldMk cId="0" sldId="273"/>
            <ac:spMk id="8" creationId="{00000000-0000-0000-0000-000000000000}"/>
          </ac:spMkLst>
        </pc:spChg>
        <pc:spChg chg="del mod">
          <ac:chgData name="Wiekie van der Geest" userId="865e43b8-8a80-4cd0-a2c7-4345a8df045d" providerId="ADAL" clId="{E99415AC-259A-4469-823C-DBC3C1096E1A}" dt="2024-07-17T07:49:38.887" v="1472" actId="478"/>
          <ac:spMkLst>
            <pc:docMk/>
            <pc:sldMk cId="0" sldId="273"/>
            <ac:spMk id="9" creationId="{00000000-0000-0000-0000-000000000000}"/>
          </ac:spMkLst>
        </pc:spChg>
        <pc:spChg chg="add mod">
          <ac:chgData name="Wiekie van der Geest" userId="865e43b8-8a80-4cd0-a2c7-4345a8df045d" providerId="ADAL" clId="{E99415AC-259A-4469-823C-DBC3C1096E1A}" dt="2024-07-17T07:47:52.700" v="1390" actId="14100"/>
          <ac:spMkLst>
            <pc:docMk/>
            <pc:sldMk cId="0" sldId="273"/>
            <ac:spMk id="11" creationId="{06CD7AFD-1DEE-CDB2-375B-954B959E08D3}"/>
          </ac:spMkLst>
        </pc:spChg>
        <pc:spChg chg="add mod">
          <ac:chgData name="Wiekie van der Geest" userId="865e43b8-8a80-4cd0-a2c7-4345a8df045d" providerId="ADAL" clId="{E99415AC-259A-4469-823C-DBC3C1096E1A}" dt="2024-07-17T07:49:54.046" v="1473" actId="2710"/>
          <ac:spMkLst>
            <pc:docMk/>
            <pc:sldMk cId="0" sldId="273"/>
            <ac:spMk id="12" creationId="{2153B370-900E-E672-FD1B-C0EEA4AB7B8F}"/>
          </ac:spMkLst>
        </pc:spChg>
      </pc:sldChg>
      <pc:sldChg chg="modSp del mod">
        <pc:chgData name="Wiekie van der Geest" userId="865e43b8-8a80-4cd0-a2c7-4345a8df045d" providerId="ADAL" clId="{E99415AC-259A-4469-823C-DBC3C1096E1A}" dt="2024-07-17T08:03:43.109" v="1668" actId="47"/>
        <pc:sldMkLst>
          <pc:docMk/>
          <pc:sldMk cId="0" sldId="274"/>
        </pc:sldMkLst>
        <pc:spChg chg="mod">
          <ac:chgData name="Wiekie van der Geest" userId="865e43b8-8a80-4cd0-a2c7-4345a8df045d" providerId="ADAL" clId="{E99415AC-259A-4469-823C-DBC3C1096E1A}" dt="2024-07-17T07:56:22.879" v="1578"/>
          <ac:spMkLst>
            <pc:docMk/>
            <pc:sldMk cId="0" sldId="274"/>
            <ac:spMk id="4" creationId="{00000000-0000-0000-0000-000000000000}"/>
          </ac:spMkLst>
        </pc:spChg>
        <pc:spChg chg="mod">
          <ac:chgData name="Wiekie van der Geest" userId="865e43b8-8a80-4cd0-a2c7-4345a8df045d" providerId="ADAL" clId="{E99415AC-259A-4469-823C-DBC3C1096E1A}" dt="2024-07-17T07:56:06.921" v="1576" actId="14100"/>
          <ac:spMkLst>
            <pc:docMk/>
            <pc:sldMk cId="0" sldId="274"/>
            <ac:spMk id="5" creationId="{00000000-0000-0000-0000-000000000000}"/>
          </ac:spMkLst>
        </pc:spChg>
      </pc:sldChg>
      <pc:sldChg chg="modSp del mod">
        <pc:chgData name="Wiekie van der Geest" userId="865e43b8-8a80-4cd0-a2c7-4345a8df045d" providerId="ADAL" clId="{E99415AC-259A-4469-823C-DBC3C1096E1A}" dt="2024-07-17T08:05:49.466" v="1679" actId="47"/>
        <pc:sldMkLst>
          <pc:docMk/>
          <pc:sldMk cId="0" sldId="275"/>
        </pc:sldMkLst>
        <pc:spChg chg="mod">
          <ac:chgData name="Wiekie van der Geest" userId="865e43b8-8a80-4cd0-a2c7-4345a8df045d" providerId="ADAL" clId="{E99415AC-259A-4469-823C-DBC3C1096E1A}" dt="2024-07-17T08:04:10.290" v="1670" actId="255"/>
          <ac:spMkLst>
            <pc:docMk/>
            <pc:sldMk cId="0" sldId="275"/>
            <ac:spMk id="5" creationId="{00000000-0000-0000-0000-000000000000}"/>
          </ac:spMkLst>
        </pc:spChg>
      </pc:sldChg>
      <pc:sldChg chg="del">
        <pc:chgData name="Wiekie van der Geest" userId="865e43b8-8a80-4cd0-a2c7-4345a8df045d" providerId="ADAL" clId="{E99415AC-259A-4469-823C-DBC3C1096E1A}" dt="2024-07-17T08:14:24.717" v="1939" actId="47"/>
        <pc:sldMkLst>
          <pc:docMk/>
          <pc:sldMk cId="0" sldId="276"/>
        </pc:sldMkLst>
      </pc:sldChg>
      <pc:sldChg chg="del">
        <pc:chgData name="Wiekie van der Geest" userId="865e43b8-8a80-4cd0-a2c7-4345a8df045d" providerId="ADAL" clId="{E99415AC-259A-4469-823C-DBC3C1096E1A}" dt="2024-07-17T08:16:07.926" v="1959" actId="47"/>
        <pc:sldMkLst>
          <pc:docMk/>
          <pc:sldMk cId="0" sldId="277"/>
        </pc:sldMkLst>
      </pc:sldChg>
      <pc:sldChg chg="del">
        <pc:chgData name="Wiekie van der Geest" userId="865e43b8-8a80-4cd0-a2c7-4345a8df045d" providerId="ADAL" clId="{E99415AC-259A-4469-823C-DBC3C1096E1A}" dt="2024-07-17T08:23:41.030" v="2193" actId="47"/>
        <pc:sldMkLst>
          <pc:docMk/>
          <pc:sldMk cId="0" sldId="278"/>
        </pc:sldMkLst>
      </pc:sldChg>
      <pc:sldChg chg="add del">
        <pc:chgData name="Wiekie van der Geest" userId="865e43b8-8a80-4cd0-a2c7-4345a8df045d" providerId="ADAL" clId="{E99415AC-259A-4469-823C-DBC3C1096E1A}" dt="2024-07-25T12:02:59.993" v="5365" actId="47"/>
        <pc:sldMkLst>
          <pc:docMk/>
          <pc:sldMk cId="0" sldId="279"/>
        </pc:sldMkLst>
      </pc:sldChg>
      <pc:sldChg chg="add del">
        <pc:chgData name="Wiekie van der Geest" userId="865e43b8-8a80-4cd0-a2c7-4345a8df045d" providerId="ADAL" clId="{E99415AC-259A-4469-823C-DBC3C1096E1A}" dt="2024-07-17T08:31:20.007" v="2352" actId="47"/>
        <pc:sldMkLst>
          <pc:docMk/>
          <pc:sldMk cId="0" sldId="280"/>
        </pc:sldMkLst>
      </pc:sldChg>
      <pc:sldChg chg="addSp delSp modSp mod">
        <pc:chgData name="Wiekie van der Geest" userId="865e43b8-8a80-4cd0-a2c7-4345a8df045d" providerId="ADAL" clId="{E99415AC-259A-4469-823C-DBC3C1096E1A}" dt="2024-07-17T08:40:39.503" v="2424" actId="1076"/>
        <pc:sldMkLst>
          <pc:docMk/>
          <pc:sldMk cId="0" sldId="281"/>
        </pc:sldMkLst>
        <pc:spChg chg="del">
          <ac:chgData name="Wiekie van der Geest" userId="865e43b8-8a80-4cd0-a2c7-4345a8df045d" providerId="ADAL" clId="{E99415AC-259A-4469-823C-DBC3C1096E1A}" dt="2024-07-17T08:33:47.470" v="2367" actId="478"/>
          <ac:spMkLst>
            <pc:docMk/>
            <pc:sldMk cId="0" sldId="281"/>
            <ac:spMk id="2" creationId="{00000000-0000-0000-0000-000000000000}"/>
          </ac:spMkLst>
        </pc:spChg>
        <pc:spChg chg="del mod">
          <ac:chgData name="Wiekie van der Geest" userId="865e43b8-8a80-4cd0-a2c7-4345a8df045d" providerId="ADAL" clId="{E99415AC-259A-4469-823C-DBC3C1096E1A}" dt="2024-07-17T08:33:04.867" v="2364" actId="478"/>
          <ac:spMkLst>
            <pc:docMk/>
            <pc:sldMk cId="0" sldId="281"/>
            <ac:spMk id="7" creationId="{00000000-0000-0000-0000-000000000000}"/>
          </ac:spMkLst>
        </pc:spChg>
        <pc:spChg chg="mod">
          <ac:chgData name="Wiekie van der Geest" userId="865e43b8-8a80-4cd0-a2c7-4345a8df045d" providerId="ADAL" clId="{E99415AC-259A-4469-823C-DBC3C1096E1A}" dt="2024-07-17T08:39:04.779" v="2413" actId="20577"/>
          <ac:spMkLst>
            <pc:docMk/>
            <pc:sldMk cId="0" sldId="281"/>
            <ac:spMk id="8" creationId="{00000000-0000-0000-0000-000000000000}"/>
          </ac:spMkLst>
        </pc:spChg>
        <pc:spChg chg="mod">
          <ac:chgData name="Wiekie van der Geest" userId="865e43b8-8a80-4cd0-a2c7-4345a8df045d" providerId="ADAL" clId="{E99415AC-259A-4469-823C-DBC3C1096E1A}" dt="2024-07-17T08:39:39.101" v="2423" actId="20577"/>
          <ac:spMkLst>
            <pc:docMk/>
            <pc:sldMk cId="0" sldId="281"/>
            <ac:spMk id="9" creationId="{00000000-0000-0000-0000-000000000000}"/>
          </ac:spMkLst>
        </pc:spChg>
        <pc:spChg chg="add mod">
          <ac:chgData name="Wiekie van der Geest" userId="865e43b8-8a80-4cd0-a2c7-4345a8df045d" providerId="ADAL" clId="{E99415AC-259A-4469-823C-DBC3C1096E1A}" dt="2024-07-17T08:33:11.045" v="2365"/>
          <ac:spMkLst>
            <pc:docMk/>
            <pc:sldMk cId="0" sldId="281"/>
            <ac:spMk id="10" creationId="{5D631CF3-84EC-D89B-46AF-C8FDA47D6F34}"/>
          </ac:spMkLst>
        </pc:spChg>
        <pc:spChg chg="add mod">
          <ac:chgData name="Wiekie van der Geest" userId="865e43b8-8a80-4cd0-a2c7-4345a8df045d" providerId="ADAL" clId="{E99415AC-259A-4469-823C-DBC3C1096E1A}" dt="2024-07-17T08:33:59.967" v="2392" actId="20577"/>
          <ac:spMkLst>
            <pc:docMk/>
            <pc:sldMk cId="0" sldId="281"/>
            <ac:spMk id="11" creationId="{229FC0F6-94BC-3249-CE38-82F4BF6C7EB1}"/>
          </ac:spMkLst>
        </pc:spChg>
        <pc:grpChg chg="mod">
          <ac:chgData name="Wiekie van der Geest" userId="865e43b8-8a80-4cd0-a2c7-4345a8df045d" providerId="ADAL" clId="{E99415AC-259A-4469-823C-DBC3C1096E1A}" dt="2024-07-17T08:40:39.503" v="2424" actId="1076"/>
          <ac:grpSpMkLst>
            <pc:docMk/>
            <pc:sldMk cId="0" sldId="281"/>
            <ac:grpSpMk id="3" creationId="{00000000-0000-0000-0000-000000000000}"/>
          </ac:grpSpMkLst>
        </pc:grpChg>
      </pc:sldChg>
      <pc:sldChg chg="del">
        <pc:chgData name="Wiekie van der Geest" userId="865e43b8-8a80-4cd0-a2c7-4345a8df045d" providerId="ADAL" clId="{E99415AC-259A-4469-823C-DBC3C1096E1A}" dt="2024-07-17T08:41:20.453" v="2429" actId="47"/>
        <pc:sldMkLst>
          <pc:docMk/>
          <pc:sldMk cId="0" sldId="282"/>
        </pc:sldMkLst>
      </pc:sldChg>
      <pc:sldChg chg="addSp delSp modSp del mod">
        <pc:chgData name="Wiekie van der Geest" userId="865e43b8-8a80-4cd0-a2c7-4345a8df045d" providerId="ADAL" clId="{E99415AC-259A-4469-823C-DBC3C1096E1A}" dt="2024-07-17T08:51:38.425" v="2738" actId="47"/>
        <pc:sldMkLst>
          <pc:docMk/>
          <pc:sldMk cId="0" sldId="283"/>
        </pc:sldMkLst>
        <pc:spChg chg="del mod">
          <ac:chgData name="Wiekie van der Geest" userId="865e43b8-8a80-4cd0-a2c7-4345a8df045d" providerId="ADAL" clId="{E99415AC-259A-4469-823C-DBC3C1096E1A}" dt="2024-07-17T08:49:05.262" v="2694" actId="478"/>
          <ac:spMkLst>
            <pc:docMk/>
            <pc:sldMk cId="0" sldId="283"/>
            <ac:spMk id="8" creationId="{00000000-0000-0000-0000-000000000000}"/>
          </ac:spMkLst>
        </pc:spChg>
        <pc:spChg chg="add mod">
          <ac:chgData name="Wiekie van der Geest" userId="865e43b8-8a80-4cd0-a2c7-4345a8df045d" providerId="ADAL" clId="{E99415AC-259A-4469-823C-DBC3C1096E1A}" dt="2024-07-17T08:49:02.765" v="2693"/>
          <ac:spMkLst>
            <pc:docMk/>
            <pc:sldMk cId="0" sldId="283"/>
            <ac:spMk id="14" creationId="{8FCB8D0B-6FA7-963D-D050-209261DB64FA}"/>
          </ac:spMkLst>
        </pc:spChg>
      </pc:sldChg>
      <pc:sldChg chg="modSp del">
        <pc:chgData name="Wiekie van der Geest" userId="865e43b8-8a80-4cd0-a2c7-4345a8df045d" providerId="ADAL" clId="{E99415AC-259A-4469-823C-DBC3C1096E1A}" dt="2024-07-17T08:53:06.082" v="2751" actId="47"/>
        <pc:sldMkLst>
          <pc:docMk/>
          <pc:sldMk cId="0" sldId="284"/>
        </pc:sldMkLst>
        <pc:spChg chg="mod">
          <ac:chgData name="Wiekie van der Geest" userId="865e43b8-8a80-4cd0-a2c7-4345a8df045d" providerId="ADAL" clId="{E99415AC-259A-4469-823C-DBC3C1096E1A}" dt="2024-07-17T08:52:00.326" v="2741"/>
          <ac:spMkLst>
            <pc:docMk/>
            <pc:sldMk cId="0" sldId="284"/>
            <ac:spMk id="4" creationId="{00000000-0000-0000-0000-000000000000}"/>
          </ac:spMkLst>
        </pc:spChg>
        <pc:spChg chg="mod">
          <ac:chgData name="Wiekie van der Geest" userId="865e43b8-8a80-4cd0-a2c7-4345a8df045d" providerId="ADAL" clId="{E99415AC-259A-4469-823C-DBC3C1096E1A}" dt="2024-07-17T08:52:13.831" v="2743"/>
          <ac:spMkLst>
            <pc:docMk/>
            <pc:sldMk cId="0" sldId="284"/>
            <ac:spMk id="5" creationId="{00000000-0000-0000-0000-000000000000}"/>
          </ac:spMkLst>
        </pc:spChg>
      </pc:sldChg>
      <pc:sldChg chg="del">
        <pc:chgData name="Wiekie van der Geest" userId="865e43b8-8a80-4cd0-a2c7-4345a8df045d" providerId="ADAL" clId="{E99415AC-259A-4469-823C-DBC3C1096E1A}" dt="2024-07-17T08:57:56.630" v="2880" actId="47"/>
        <pc:sldMkLst>
          <pc:docMk/>
          <pc:sldMk cId="0" sldId="285"/>
        </pc:sldMkLst>
      </pc:sldChg>
      <pc:sldChg chg="del">
        <pc:chgData name="Wiekie van der Geest" userId="865e43b8-8a80-4cd0-a2c7-4345a8df045d" providerId="ADAL" clId="{E99415AC-259A-4469-823C-DBC3C1096E1A}" dt="2024-07-17T09:05:31.799" v="3083" actId="47"/>
        <pc:sldMkLst>
          <pc:docMk/>
          <pc:sldMk cId="0" sldId="286"/>
        </pc:sldMkLst>
      </pc:sldChg>
      <pc:sldChg chg="addSp delSp modSp mod">
        <pc:chgData name="Wiekie van der Geest" userId="865e43b8-8a80-4cd0-a2c7-4345a8df045d" providerId="ADAL" clId="{E99415AC-259A-4469-823C-DBC3C1096E1A}" dt="2024-07-17T09:31:42.017" v="3249" actId="20577"/>
        <pc:sldMkLst>
          <pc:docMk/>
          <pc:sldMk cId="0" sldId="287"/>
        </pc:sldMkLst>
        <pc:spChg chg="del mod">
          <ac:chgData name="Wiekie van der Geest" userId="865e43b8-8a80-4cd0-a2c7-4345a8df045d" providerId="ADAL" clId="{E99415AC-259A-4469-823C-DBC3C1096E1A}" dt="2024-07-17T09:08:34.731" v="3204" actId="478"/>
          <ac:spMkLst>
            <pc:docMk/>
            <pc:sldMk cId="0" sldId="287"/>
            <ac:spMk id="5" creationId="{00000000-0000-0000-0000-000000000000}"/>
          </ac:spMkLst>
        </pc:spChg>
        <pc:spChg chg="mod">
          <ac:chgData name="Wiekie van der Geest" userId="865e43b8-8a80-4cd0-a2c7-4345a8df045d" providerId="ADAL" clId="{E99415AC-259A-4469-823C-DBC3C1096E1A}" dt="2024-07-17T09:08:27.533" v="3203" actId="20577"/>
          <ac:spMkLst>
            <pc:docMk/>
            <pc:sldMk cId="0" sldId="287"/>
            <ac:spMk id="6" creationId="{00000000-0000-0000-0000-000000000000}"/>
          </ac:spMkLst>
        </pc:spChg>
        <pc:spChg chg="mod">
          <ac:chgData name="Wiekie van der Geest" userId="865e43b8-8a80-4cd0-a2c7-4345a8df045d" providerId="ADAL" clId="{E99415AC-259A-4469-823C-DBC3C1096E1A}" dt="2024-07-17T09:31:42.017" v="3249" actId="20577"/>
          <ac:spMkLst>
            <pc:docMk/>
            <pc:sldMk cId="0" sldId="287"/>
            <ac:spMk id="7" creationId="{00000000-0000-0000-0000-000000000000}"/>
          </ac:spMkLst>
        </pc:spChg>
        <pc:spChg chg="del">
          <ac:chgData name="Wiekie van der Geest" userId="865e43b8-8a80-4cd0-a2c7-4345a8df045d" providerId="ADAL" clId="{E99415AC-259A-4469-823C-DBC3C1096E1A}" dt="2024-07-17T09:07:02.118" v="3084" actId="478"/>
          <ac:spMkLst>
            <pc:docMk/>
            <pc:sldMk cId="0" sldId="287"/>
            <ac:spMk id="8" creationId="{00000000-0000-0000-0000-000000000000}"/>
          </ac:spMkLst>
        </pc:spChg>
        <pc:spChg chg="add mod">
          <ac:chgData name="Wiekie van der Geest" userId="865e43b8-8a80-4cd0-a2c7-4345a8df045d" providerId="ADAL" clId="{E99415AC-259A-4469-823C-DBC3C1096E1A}" dt="2024-07-17T09:30:00.313" v="3229" actId="20577"/>
          <ac:spMkLst>
            <pc:docMk/>
            <pc:sldMk cId="0" sldId="287"/>
            <ac:spMk id="10" creationId="{63221D56-D594-275C-F314-F7B7E07176A7}"/>
          </ac:spMkLst>
        </pc:spChg>
        <pc:spChg chg="add mod">
          <ac:chgData name="Wiekie van der Geest" userId="865e43b8-8a80-4cd0-a2c7-4345a8df045d" providerId="ADAL" clId="{E99415AC-259A-4469-823C-DBC3C1096E1A}" dt="2024-07-17T09:30:11.376" v="3230"/>
          <ac:spMkLst>
            <pc:docMk/>
            <pc:sldMk cId="0" sldId="287"/>
            <ac:spMk id="11" creationId="{899CC2BF-6504-F2B2-0703-CD0772E845CE}"/>
          </ac:spMkLst>
        </pc:spChg>
      </pc:sldChg>
      <pc:sldChg chg="modSp mod">
        <pc:chgData name="Wiekie van der Geest" userId="865e43b8-8a80-4cd0-a2c7-4345a8df045d" providerId="ADAL" clId="{E99415AC-259A-4469-823C-DBC3C1096E1A}" dt="2024-07-25T09:18:43.286" v="5271" actId="20577"/>
        <pc:sldMkLst>
          <pc:docMk/>
          <pc:sldMk cId="0" sldId="288"/>
        </pc:sldMkLst>
        <pc:spChg chg="mod">
          <ac:chgData name="Wiekie van der Geest" userId="865e43b8-8a80-4cd0-a2c7-4345a8df045d" providerId="ADAL" clId="{E99415AC-259A-4469-823C-DBC3C1096E1A}" dt="2024-07-25T09:18:43.286" v="5271" actId="20577"/>
          <ac:spMkLst>
            <pc:docMk/>
            <pc:sldMk cId="0" sldId="288"/>
            <ac:spMk id="6" creationId="{00000000-0000-0000-0000-000000000000}"/>
          </ac:spMkLst>
        </pc:spChg>
        <pc:spChg chg="mod">
          <ac:chgData name="Wiekie van der Geest" userId="865e43b8-8a80-4cd0-a2c7-4345a8df045d" providerId="ADAL" clId="{E99415AC-259A-4469-823C-DBC3C1096E1A}" dt="2024-07-17T09:33:48.312" v="3302" actId="20577"/>
          <ac:spMkLst>
            <pc:docMk/>
            <pc:sldMk cId="0" sldId="288"/>
            <ac:spMk id="7" creationId="{00000000-0000-0000-0000-000000000000}"/>
          </ac:spMkLst>
        </pc:spChg>
      </pc:sldChg>
      <pc:sldChg chg="modSp del">
        <pc:chgData name="Wiekie van der Geest" userId="865e43b8-8a80-4cd0-a2c7-4345a8df045d" providerId="ADAL" clId="{E99415AC-259A-4469-823C-DBC3C1096E1A}" dt="2024-07-17T09:35:12.386" v="3336" actId="47"/>
        <pc:sldMkLst>
          <pc:docMk/>
          <pc:sldMk cId="0" sldId="289"/>
        </pc:sldMkLst>
        <pc:spChg chg="mod">
          <ac:chgData name="Wiekie van der Geest" userId="865e43b8-8a80-4cd0-a2c7-4345a8df045d" providerId="ADAL" clId="{E99415AC-259A-4469-823C-DBC3C1096E1A}" dt="2024-07-17T09:34:38.123" v="3329"/>
          <ac:spMkLst>
            <pc:docMk/>
            <pc:sldMk cId="0" sldId="289"/>
            <ac:spMk id="6" creationId="{00000000-0000-0000-0000-000000000000}"/>
          </ac:spMkLst>
        </pc:spChg>
      </pc:sldChg>
      <pc:sldChg chg="modSp mod">
        <pc:chgData name="Wiekie van der Geest" userId="865e43b8-8a80-4cd0-a2c7-4345a8df045d" providerId="ADAL" clId="{E99415AC-259A-4469-823C-DBC3C1096E1A}" dt="2024-07-17T09:42:12.415" v="3452" actId="20577"/>
        <pc:sldMkLst>
          <pc:docMk/>
          <pc:sldMk cId="0" sldId="290"/>
        </pc:sldMkLst>
        <pc:spChg chg="mod">
          <ac:chgData name="Wiekie van der Geest" userId="865e43b8-8a80-4cd0-a2c7-4345a8df045d" providerId="ADAL" clId="{E99415AC-259A-4469-823C-DBC3C1096E1A}" dt="2024-07-17T09:40:00.020" v="3375" actId="255"/>
          <ac:spMkLst>
            <pc:docMk/>
            <pc:sldMk cId="0" sldId="290"/>
            <ac:spMk id="5" creationId="{00000000-0000-0000-0000-000000000000}"/>
          </ac:spMkLst>
        </pc:spChg>
        <pc:spChg chg="mod">
          <ac:chgData name="Wiekie van der Geest" userId="865e43b8-8a80-4cd0-a2c7-4345a8df045d" providerId="ADAL" clId="{E99415AC-259A-4469-823C-DBC3C1096E1A}" dt="2024-07-17T09:37:25.341" v="3338" actId="207"/>
          <ac:spMkLst>
            <pc:docMk/>
            <pc:sldMk cId="0" sldId="290"/>
            <ac:spMk id="6" creationId="{00000000-0000-0000-0000-000000000000}"/>
          </ac:spMkLst>
        </pc:spChg>
        <pc:spChg chg="mod">
          <ac:chgData name="Wiekie van der Geest" userId="865e43b8-8a80-4cd0-a2c7-4345a8df045d" providerId="ADAL" clId="{E99415AC-259A-4469-823C-DBC3C1096E1A}" dt="2024-07-17T09:41:25.323" v="3435" actId="123"/>
          <ac:spMkLst>
            <pc:docMk/>
            <pc:sldMk cId="0" sldId="290"/>
            <ac:spMk id="7" creationId="{00000000-0000-0000-0000-000000000000}"/>
          </ac:spMkLst>
        </pc:spChg>
        <pc:spChg chg="mod">
          <ac:chgData name="Wiekie van der Geest" userId="865e43b8-8a80-4cd0-a2c7-4345a8df045d" providerId="ADAL" clId="{E99415AC-259A-4469-823C-DBC3C1096E1A}" dt="2024-07-17T09:41:44.540" v="3439" actId="14100"/>
          <ac:spMkLst>
            <pc:docMk/>
            <pc:sldMk cId="0" sldId="290"/>
            <ac:spMk id="8" creationId="{00000000-0000-0000-0000-000000000000}"/>
          </ac:spMkLst>
        </pc:spChg>
        <pc:spChg chg="mod">
          <ac:chgData name="Wiekie van der Geest" userId="865e43b8-8a80-4cd0-a2c7-4345a8df045d" providerId="ADAL" clId="{E99415AC-259A-4469-823C-DBC3C1096E1A}" dt="2024-07-17T09:42:12.415" v="3452" actId="20577"/>
          <ac:spMkLst>
            <pc:docMk/>
            <pc:sldMk cId="0" sldId="290"/>
            <ac:spMk id="10" creationId="{00000000-0000-0000-0000-000000000000}"/>
          </ac:spMkLst>
        </pc:spChg>
      </pc:sldChg>
      <pc:sldChg chg="modSp mod">
        <pc:chgData name="Wiekie van der Geest" userId="865e43b8-8a80-4cd0-a2c7-4345a8df045d" providerId="ADAL" clId="{E99415AC-259A-4469-823C-DBC3C1096E1A}" dt="2024-07-17T09:46:16.202" v="3551" actId="790"/>
        <pc:sldMkLst>
          <pc:docMk/>
          <pc:sldMk cId="0" sldId="291"/>
        </pc:sldMkLst>
        <pc:spChg chg="mod">
          <ac:chgData name="Wiekie van der Geest" userId="865e43b8-8a80-4cd0-a2c7-4345a8df045d" providerId="ADAL" clId="{E99415AC-259A-4469-823C-DBC3C1096E1A}" dt="2024-07-17T09:46:16.202" v="3551" actId="790"/>
          <ac:spMkLst>
            <pc:docMk/>
            <pc:sldMk cId="0" sldId="291"/>
            <ac:spMk id="5" creationId="{00000000-0000-0000-0000-000000000000}"/>
          </ac:spMkLst>
        </pc:spChg>
        <pc:spChg chg="mod">
          <ac:chgData name="Wiekie van der Geest" userId="865e43b8-8a80-4cd0-a2c7-4345a8df045d" providerId="ADAL" clId="{E99415AC-259A-4469-823C-DBC3C1096E1A}" dt="2024-07-17T09:37:36.252" v="3340" actId="207"/>
          <ac:spMkLst>
            <pc:docMk/>
            <pc:sldMk cId="0" sldId="291"/>
            <ac:spMk id="6" creationId="{00000000-0000-0000-0000-000000000000}"/>
          </ac:spMkLst>
        </pc:spChg>
        <pc:spChg chg="mod">
          <ac:chgData name="Wiekie van der Geest" userId="865e43b8-8a80-4cd0-a2c7-4345a8df045d" providerId="ADAL" clId="{E99415AC-259A-4469-823C-DBC3C1096E1A}" dt="2024-07-17T09:46:04.595" v="3550" actId="6549"/>
          <ac:spMkLst>
            <pc:docMk/>
            <pc:sldMk cId="0" sldId="291"/>
            <ac:spMk id="7" creationId="{00000000-0000-0000-0000-000000000000}"/>
          </ac:spMkLst>
        </pc:spChg>
      </pc:sldChg>
      <pc:sldChg chg="modSp mod">
        <pc:chgData name="Wiekie van der Geest" userId="865e43b8-8a80-4cd0-a2c7-4345a8df045d" providerId="ADAL" clId="{E99415AC-259A-4469-823C-DBC3C1096E1A}" dt="2024-07-25T12:18:16.289" v="5623" actId="255"/>
        <pc:sldMkLst>
          <pc:docMk/>
          <pc:sldMk cId="0" sldId="292"/>
        </pc:sldMkLst>
        <pc:spChg chg="mod">
          <ac:chgData name="Wiekie van der Geest" userId="865e43b8-8a80-4cd0-a2c7-4345a8df045d" providerId="ADAL" clId="{E99415AC-259A-4469-823C-DBC3C1096E1A}" dt="2024-07-17T09:38:47.897" v="3354" actId="20577"/>
          <ac:spMkLst>
            <pc:docMk/>
            <pc:sldMk cId="0" sldId="292"/>
            <ac:spMk id="5" creationId="{00000000-0000-0000-0000-000000000000}"/>
          </ac:spMkLst>
        </pc:spChg>
        <pc:spChg chg="mod">
          <ac:chgData name="Wiekie van der Geest" userId="865e43b8-8a80-4cd0-a2c7-4345a8df045d" providerId="ADAL" clId="{E99415AC-259A-4469-823C-DBC3C1096E1A}" dt="2024-07-17T09:46:54.911" v="3557" actId="20577"/>
          <ac:spMkLst>
            <pc:docMk/>
            <pc:sldMk cId="0" sldId="292"/>
            <ac:spMk id="6" creationId="{00000000-0000-0000-0000-000000000000}"/>
          </ac:spMkLst>
        </pc:spChg>
        <pc:spChg chg="mod">
          <ac:chgData name="Wiekie van der Geest" userId="865e43b8-8a80-4cd0-a2c7-4345a8df045d" providerId="ADAL" clId="{E99415AC-259A-4469-823C-DBC3C1096E1A}" dt="2024-07-25T12:18:16.289" v="5623" actId="255"/>
          <ac:spMkLst>
            <pc:docMk/>
            <pc:sldMk cId="0" sldId="292"/>
            <ac:spMk id="7" creationId="{00000000-0000-0000-0000-000000000000}"/>
          </ac:spMkLst>
        </pc:spChg>
        <pc:spChg chg="mod">
          <ac:chgData name="Wiekie van der Geest" userId="865e43b8-8a80-4cd0-a2c7-4345a8df045d" providerId="ADAL" clId="{E99415AC-259A-4469-823C-DBC3C1096E1A}" dt="2024-07-17T09:50:38.248" v="3689" actId="20577"/>
          <ac:spMkLst>
            <pc:docMk/>
            <pc:sldMk cId="0" sldId="292"/>
            <ac:spMk id="8" creationId="{00000000-0000-0000-0000-000000000000}"/>
          </ac:spMkLst>
        </pc:spChg>
      </pc:sldChg>
      <pc:sldChg chg="addSp delSp modSp mod ord">
        <pc:chgData name="Wiekie van der Geest" userId="865e43b8-8a80-4cd0-a2c7-4345a8df045d" providerId="ADAL" clId="{E99415AC-259A-4469-823C-DBC3C1096E1A}" dt="2024-07-17T10:02:09.436" v="3959" actId="20577"/>
        <pc:sldMkLst>
          <pc:docMk/>
          <pc:sldMk cId="0" sldId="293"/>
        </pc:sldMkLst>
        <pc:spChg chg="del">
          <ac:chgData name="Wiekie van der Geest" userId="865e43b8-8a80-4cd0-a2c7-4345a8df045d" providerId="ADAL" clId="{E99415AC-259A-4469-823C-DBC3C1096E1A}" dt="2024-07-17T10:01:06.792" v="3937" actId="478"/>
          <ac:spMkLst>
            <pc:docMk/>
            <pc:sldMk cId="0" sldId="293"/>
            <ac:spMk id="4" creationId="{00000000-0000-0000-0000-000000000000}"/>
          </ac:spMkLst>
        </pc:spChg>
        <pc:spChg chg="del mod">
          <ac:chgData name="Wiekie van der Geest" userId="865e43b8-8a80-4cd0-a2c7-4345a8df045d" providerId="ADAL" clId="{E99415AC-259A-4469-823C-DBC3C1096E1A}" dt="2024-07-17T09:50:57.419" v="3690" actId="478"/>
          <ac:spMkLst>
            <pc:docMk/>
            <pc:sldMk cId="0" sldId="293"/>
            <ac:spMk id="5" creationId="{00000000-0000-0000-0000-000000000000}"/>
          </ac:spMkLst>
        </pc:spChg>
        <pc:spChg chg="del mod">
          <ac:chgData name="Wiekie van der Geest" userId="865e43b8-8a80-4cd0-a2c7-4345a8df045d" providerId="ADAL" clId="{E99415AC-259A-4469-823C-DBC3C1096E1A}" dt="2024-07-17T10:00:26.440" v="3926" actId="478"/>
          <ac:spMkLst>
            <pc:docMk/>
            <pc:sldMk cId="0" sldId="293"/>
            <ac:spMk id="6" creationId="{00000000-0000-0000-0000-000000000000}"/>
          </ac:spMkLst>
        </pc:spChg>
        <pc:spChg chg="del mod">
          <ac:chgData name="Wiekie van der Geest" userId="865e43b8-8a80-4cd0-a2c7-4345a8df045d" providerId="ADAL" clId="{E99415AC-259A-4469-823C-DBC3C1096E1A}" dt="2024-07-17T10:00:27.835" v="3927" actId="478"/>
          <ac:spMkLst>
            <pc:docMk/>
            <pc:sldMk cId="0" sldId="293"/>
            <ac:spMk id="7" creationId="{00000000-0000-0000-0000-000000000000}"/>
          </ac:spMkLst>
        </pc:spChg>
        <pc:spChg chg="del mod">
          <ac:chgData name="Wiekie van der Geest" userId="865e43b8-8a80-4cd0-a2c7-4345a8df045d" providerId="ADAL" clId="{E99415AC-259A-4469-823C-DBC3C1096E1A}" dt="2024-07-17T10:00:29.294" v="3928" actId="478"/>
          <ac:spMkLst>
            <pc:docMk/>
            <pc:sldMk cId="0" sldId="293"/>
            <ac:spMk id="8" creationId="{00000000-0000-0000-0000-000000000000}"/>
          </ac:spMkLst>
        </pc:spChg>
        <pc:spChg chg="add del mod">
          <ac:chgData name="Wiekie van der Geest" userId="865e43b8-8a80-4cd0-a2c7-4345a8df045d" providerId="ADAL" clId="{E99415AC-259A-4469-823C-DBC3C1096E1A}" dt="2024-07-17T09:59:11.508" v="3887" actId="478"/>
          <ac:spMkLst>
            <pc:docMk/>
            <pc:sldMk cId="0" sldId="293"/>
            <ac:spMk id="10" creationId="{78E84BAD-5FE8-4E6E-4FDB-073C59587EBC}"/>
          </ac:spMkLst>
        </pc:spChg>
        <pc:spChg chg="add mod">
          <ac:chgData name="Wiekie van der Geest" userId="865e43b8-8a80-4cd0-a2c7-4345a8df045d" providerId="ADAL" clId="{E99415AC-259A-4469-823C-DBC3C1096E1A}" dt="2024-07-17T10:00:13.061" v="3925" actId="20577"/>
          <ac:spMkLst>
            <pc:docMk/>
            <pc:sldMk cId="0" sldId="293"/>
            <ac:spMk id="11" creationId="{50539CBF-AD55-D444-9BDA-A1E4ECC8D097}"/>
          </ac:spMkLst>
        </pc:spChg>
        <pc:spChg chg="add mod">
          <ac:chgData name="Wiekie van der Geest" userId="865e43b8-8a80-4cd0-a2c7-4345a8df045d" providerId="ADAL" clId="{E99415AC-259A-4469-823C-DBC3C1096E1A}" dt="2024-07-17T10:02:09.436" v="3959" actId="20577"/>
          <ac:spMkLst>
            <pc:docMk/>
            <pc:sldMk cId="0" sldId="293"/>
            <ac:spMk id="12" creationId="{DF092510-EE38-9718-EA14-7E1DDFFF8F71}"/>
          </ac:spMkLst>
        </pc:spChg>
        <pc:spChg chg="add mod">
          <ac:chgData name="Wiekie van der Geest" userId="865e43b8-8a80-4cd0-a2c7-4345a8df045d" providerId="ADAL" clId="{E99415AC-259A-4469-823C-DBC3C1096E1A}" dt="2024-07-17T10:01:07.859" v="3938"/>
          <ac:spMkLst>
            <pc:docMk/>
            <pc:sldMk cId="0" sldId="293"/>
            <ac:spMk id="13" creationId="{DF52E6CB-3CEF-CDD6-B0DA-C6EE361AC146}"/>
          </ac:spMkLst>
        </pc:spChg>
      </pc:sldChg>
      <pc:sldChg chg="modSp del">
        <pc:chgData name="Wiekie van der Geest" userId="865e43b8-8a80-4cd0-a2c7-4345a8df045d" providerId="ADAL" clId="{E99415AC-259A-4469-823C-DBC3C1096E1A}" dt="2024-07-17T09:57:43.556" v="3849" actId="47"/>
        <pc:sldMkLst>
          <pc:docMk/>
          <pc:sldMk cId="0" sldId="294"/>
        </pc:sldMkLst>
        <pc:spChg chg="mod">
          <ac:chgData name="Wiekie van der Geest" userId="865e43b8-8a80-4cd0-a2c7-4345a8df045d" providerId="ADAL" clId="{E99415AC-259A-4469-823C-DBC3C1096E1A}" dt="2024-07-17T09:56:11.944" v="3820"/>
          <ac:spMkLst>
            <pc:docMk/>
            <pc:sldMk cId="0" sldId="294"/>
            <ac:spMk id="7" creationId="{00000000-0000-0000-0000-000000000000}"/>
          </ac:spMkLst>
        </pc:spChg>
      </pc:sldChg>
      <pc:sldChg chg="modSp add del mod">
        <pc:chgData name="Wiekie van der Geest" userId="865e43b8-8a80-4cd0-a2c7-4345a8df045d" providerId="ADAL" clId="{E99415AC-259A-4469-823C-DBC3C1096E1A}" dt="2024-07-17T11:59:29.967" v="5062" actId="1035"/>
        <pc:sldMkLst>
          <pc:docMk/>
          <pc:sldMk cId="0" sldId="295"/>
        </pc:sldMkLst>
        <pc:spChg chg="mod">
          <ac:chgData name="Wiekie van der Geest" userId="865e43b8-8a80-4cd0-a2c7-4345a8df045d" providerId="ADAL" clId="{E99415AC-259A-4469-823C-DBC3C1096E1A}" dt="2024-07-17T09:58:22.098" v="3881"/>
          <ac:spMkLst>
            <pc:docMk/>
            <pc:sldMk cId="0" sldId="295"/>
            <ac:spMk id="6" creationId="{00000000-0000-0000-0000-000000000000}"/>
          </ac:spMkLst>
        </pc:spChg>
        <pc:spChg chg="mod">
          <ac:chgData name="Wiekie van der Geest" userId="865e43b8-8a80-4cd0-a2c7-4345a8df045d" providerId="ADAL" clId="{E99415AC-259A-4469-823C-DBC3C1096E1A}" dt="2024-07-17T11:59:29.967" v="5062" actId="1035"/>
          <ac:spMkLst>
            <pc:docMk/>
            <pc:sldMk cId="0" sldId="295"/>
            <ac:spMk id="645" creationId="{00000000-0000-0000-0000-000000000000}"/>
          </ac:spMkLst>
        </pc:spChg>
      </pc:sldChg>
      <pc:sldChg chg="modSp add del mod">
        <pc:chgData name="Wiekie van der Geest" userId="865e43b8-8a80-4cd0-a2c7-4345a8df045d" providerId="ADAL" clId="{E99415AC-259A-4469-823C-DBC3C1096E1A}" dt="2024-07-17T12:00:22.080" v="5075" actId="1037"/>
        <pc:sldMkLst>
          <pc:docMk/>
          <pc:sldMk cId="0" sldId="296"/>
        </pc:sldMkLst>
        <pc:spChg chg="mod">
          <ac:chgData name="Wiekie van der Geest" userId="865e43b8-8a80-4cd0-a2c7-4345a8df045d" providerId="ADAL" clId="{E99415AC-259A-4469-823C-DBC3C1096E1A}" dt="2024-07-17T10:09:27.631" v="4231" actId="114"/>
          <ac:spMkLst>
            <pc:docMk/>
            <pc:sldMk cId="0" sldId="296"/>
            <ac:spMk id="6" creationId="{00000000-0000-0000-0000-000000000000}"/>
          </ac:spMkLst>
        </pc:spChg>
        <pc:spChg chg="mod">
          <ac:chgData name="Wiekie van der Geest" userId="865e43b8-8a80-4cd0-a2c7-4345a8df045d" providerId="ADAL" clId="{E99415AC-259A-4469-823C-DBC3C1096E1A}" dt="2024-07-17T12:00:22.080" v="5075" actId="1037"/>
          <ac:spMkLst>
            <pc:docMk/>
            <pc:sldMk cId="0" sldId="296"/>
            <ac:spMk id="655" creationId="{00000000-0000-0000-0000-000000000000}"/>
          </ac:spMkLst>
        </pc:spChg>
        <pc:spChg chg="mod">
          <ac:chgData name="Wiekie van der Geest" userId="865e43b8-8a80-4cd0-a2c7-4345a8df045d" providerId="ADAL" clId="{E99415AC-259A-4469-823C-DBC3C1096E1A}" dt="2024-07-17T12:00:13.889" v="5072" actId="20577"/>
          <ac:spMkLst>
            <pc:docMk/>
            <pc:sldMk cId="0" sldId="296"/>
            <ac:spMk id="656" creationId="{00000000-0000-0000-0000-000000000000}"/>
          </ac:spMkLst>
        </pc:spChg>
      </pc:sldChg>
      <pc:sldChg chg="addSp delSp modSp add del mod">
        <pc:chgData name="Wiekie van der Geest" userId="865e43b8-8a80-4cd0-a2c7-4345a8df045d" providerId="ADAL" clId="{E99415AC-259A-4469-823C-DBC3C1096E1A}" dt="2024-07-17T12:01:29.177" v="5081" actId="255"/>
        <pc:sldMkLst>
          <pc:docMk/>
          <pc:sldMk cId="0" sldId="297"/>
        </pc:sldMkLst>
        <pc:spChg chg="add mod">
          <ac:chgData name="Wiekie van der Geest" userId="865e43b8-8a80-4cd0-a2c7-4345a8df045d" providerId="ADAL" clId="{E99415AC-259A-4469-823C-DBC3C1096E1A}" dt="2024-07-17T12:01:29.177" v="5081" actId="255"/>
          <ac:spMkLst>
            <pc:docMk/>
            <pc:sldMk cId="0" sldId="297"/>
            <ac:spMk id="2" creationId="{9DAA1A7E-2846-FA6A-99D1-27EA764B1D9A}"/>
          </ac:spMkLst>
        </pc:spChg>
        <pc:spChg chg="del">
          <ac:chgData name="Wiekie van der Geest" userId="865e43b8-8a80-4cd0-a2c7-4345a8df045d" providerId="ADAL" clId="{E99415AC-259A-4469-823C-DBC3C1096E1A}" dt="2024-07-17T12:01:17.263" v="5079" actId="478"/>
          <ac:spMkLst>
            <pc:docMk/>
            <pc:sldMk cId="0" sldId="297"/>
            <ac:spMk id="675" creationId="{00000000-0000-0000-0000-000000000000}"/>
          </ac:spMkLst>
        </pc:spChg>
      </pc:sldChg>
      <pc:sldChg chg="modSp del">
        <pc:chgData name="Wiekie van der Geest" userId="865e43b8-8a80-4cd0-a2c7-4345a8df045d" providerId="ADAL" clId="{E99415AC-259A-4469-823C-DBC3C1096E1A}" dt="2024-07-17T11:25:57.153" v="4675" actId="47"/>
        <pc:sldMkLst>
          <pc:docMk/>
          <pc:sldMk cId="0" sldId="298"/>
        </pc:sldMkLst>
        <pc:spChg chg="mod">
          <ac:chgData name="Wiekie van der Geest" userId="865e43b8-8a80-4cd0-a2c7-4345a8df045d" providerId="ADAL" clId="{E99415AC-259A-4469-823C-DBC3C1096E1A}" dt="2024-07-17T11:17:43.910" v="4359"/>
          <ac:spMkLst>
            <pc:docMk/>
            <pc:sldMk cId="0" sldId="298"/>
            <ac:spMk id="6" creationId="{00000000-0000-0000-0000-000000000000}"/>
          </ac:spMkLst>
        </pc:spChg>
      </pc:sldChg>
      <pc:sldChg chg="modSp del">
        <pc:chgData name="Wiekie van der Geest" userId="865e43b8-8a80-4cd0-a2c7-4345a8df045d" providerId="ADAL" clId="{E99415AC-259A-4469-823C-DBC3C1096E1A}" dt="2024-07-17T11:30:19.208" v="4771" actId="47"/>
        <pc:sldMkLst>
          <pc:docMk/>
          <pc:sldMk cId="0" sldId="299"/>
        </pc:sldMkLst>
        <pc:spChg chg="mod">
          <ac:chgData name="Wiekie van der Geest" userId="865e43b8-8a80-4cd0-a2c7-4345a8df045d" providerId="ADAL" clId="{E99415AC-259A-4469-823C-DBC3C1096E1A}" dt="2024-07-17T11:27:15.243" v="4677"/>
          <ac:spMkLst>
            <pc:docMk/>
            <pc:sldMk cId="0" sldId="299"/>
            <ac:spMk id="4" creationId="{00000000-0000-0000-0000-000000000000}"/>
          </ac:spMkLst>
        </pc:spChg>
      </pc:sldChg>
      <pc:sldChg chg="addSp delSp modSp add mod">
        <pc:chgData name="Wiekie van der Geest" userId="865e43b8-8a80-4cd0-a2c7-4345a8df045d" providerId="ADAL" clId="{E99415AC-259A-4469-823C-DBC3C1096E1A}" dt="2024-07-25T09:46:00.820" v="5361" actId="2711"/>
        <pc:sldMkLst>
          <pc:docMk/>
          <pc:sldMk cId="708591838" sldId="300"/>
        </pc:sldMkLst>
        <pc:spChg chg="add del">
          <ac:chgData name="Wiekie van der Geest" userId="865e43b8-8a80-4cd0-a2c7-4345a8df045d" providerId="ADAL" clId="{E99415AC-259A-4469-823C-DBC3C1096E1A}" dt="2024-07-25T09:07:12.991" v="5125" actId="22"/>
          <ac:spMkLst>
            <pc:docMk/>
            <pc:sldMk cId="708591838" sldId="300"/>
            <ac:spMk id="4" creationId="{4A0CDA64-A6F6-B75C-16E0-D3E3316CA578}"/>
          </ac:spMkLst>
        </pc:spChg>
        <pc:graphicFrameChg chg="mod modGraphic">
          <ac:chgData name="Wiekie van der Geest" userId="865e43b8-8a80-4cd0-a2c7-4345a8df045d" providerId="ADAL" clId="{E99415AC-259A-4469-823C-DBC3C1096E1A}" dt="2024-07-25T09:46:00.820" v="5361" actId="2711"/>
          <ac:graphicFrameMkLst>
            <pc:docMk/>
            <pc:sldMk cId="708591838" sldId="300"/>
            <ac:graphicFrameMk id="2" creationId="{37976625-9274-58A5-B5A7-B4160BBA4DA6}"/>
          </ac:graphicFrameMkLst>
        </pc:graphicFrameChg>
      </pc:sldChg>
      <pc:sldChg chg="addSp delSp modSp mod">
        <pc:chgData name="Wiekie van der Geest" userId="865e43b8-8a80-4cd0-a2c7-4345a8df045d" providerId="ADAL" clId="{E99415AC-259A-4469-823C-DBC3C1096E1A}" dt="2024-07-25T09:20:20.206" v="5283" actId="207"/>
        <pc:sldMkLst>
          <pc:docMk/>
          <pc:sldMk cId="0" sldId="301"/>
        </pc:sldMkLst>
        <pc:spChg chg="mod">
          <ac:chgData name="Wiekie van der Geest" userId="865e43b8-8a80-4cd0-a2c7-4345a8df045d" providerId="ADAL" clId="{E99415AC-259A-4469-823C-DBC3C1096E1A}" dt="2024-07-25T09:20:20.206" v="5283" actId="207"/>
          <ac:spMkLst>
            <pc:docMk/>
            <pc:sldMk cId="0" sldId="301"/>
            <ac:spMk id="7" creationId="{00000000-0000-0000-0000-000000000000}"/>
          </ac:spMkLst>
        </pc:spChg>
        <pc:spChg chg="mod">
          <ac:chgData name="Wiekie van der Geest" userId="865e43b8-8a80-4cd0-a2c7-4345a8df045d" providerId="ADAL" clId="{E99415AC-259A-4469-823C-DBC3C1096E1A}" dt="2024-07-17T11:39:34.067" v="4873" actId="1038"/>
          <ac:spMkLst>
            <pc:docMk/>
            <pc:sldMk cId="0" sldId="301"/>
            <ac:spMk id="8" creationId="{00000000-0000-0000-0000-000000000000}"/>
          </ac:spMkLst>
        </pc:spChg>
        <pc:spChg chg="del">
          <ac:chgData name="Wiekie van der Geest" userId="865e43b8-8a80-4cd0-a2c7-4345a8df045d" providerId="ADAL" clId="{E99415AC-259A-4469-823C-DBC3C1096E1A}" dt="2024-07-17T11:35:51.460" v="4848" actId="478"/>
          <ac:spMkLst>
            <pc:docMk/>
            <pc:sldMk cId="0" sldId="301"/>
            <ac:spMk id="9" creationId="{00000000-0000-0000-0000-000000000000}"/>
          </ac:spMkLst>
        </pc:spChg>
        <pc:spChg chg="add mod">
          <ac:chgData name="Wiekie van der Geest" userId="865e43b8-8a80-4cd0-a2c7-4345a8df045d" providerId="ADAL" clId="{E99415AC-259A-4469-823C-DBC3C1096E1A}" dt="2024-07-17T13:57:19.686" v="5104" actId="1076"/>
          <ac:spMkLst>
            <pc:docMk/>
            <pc:sldMk cId="0" sldId="301"/>
            <ac:spMk id="15" creationId="{10BA15D7-12C3-D6B3-8FF4-F50A961ED5B2}"/>
          </ac:spMkLst>
        </pc:spChg>
      </pc:sldChg>
      <pc:sldChg chg="addSp delSp modSp mod">
        <pc:chgData name="Wiekie van der Geest" userId="865e43b8-8a80-4cd0-a2c7-4345a8df045d" providerId="ADAL" clId="{E99415AC-259A-4469-823C-DBC3C1096E1A}" dt="2024-07-25T09:20:32.467" v="5286" actId="207"/>
        <pc:sldMkLst>
          <pc:docMk/>
          <pc:sldMk cId="0" sldId="302"/>
        </pc:sldMkLst>
        <pc:spChg chg="del">
          <ac:chgData name="Wiekie van der Geest" userId="865e43b8-8a80-4cd0-a2c7-4345a8df045d" providerId="ADAL" clId="{E99415AC-259A-4469-823C-DBC3C1096E1A}" dt="2024-07-17T11:36:51.855" v="4864" actId="478"/>
          <ac:spMkLst>
            <pc:docMk/>
            <pc:sldMk cId="0" sldId="302"/>
            <ac:spMk id="5" creationId="{00000000-0000-0000-0000-000000000000}"/>
          </ac:spMkLst>
        </pc:spChg>
        <pc:spChg chg="del mod">
          <ac:chgData name="Wiekie van der Geest" userId="865e43b8-8a80-4cd0-a2c7-4345a8df045d" providerId="ADAL" clId="{E99415AC-259A-4469-823C-DBC3C1096E1A}" dt="2024-07-17T11:36:56.722" v="4866" actId="478"/>
          <ac:spMkLst>
            <pc:docMk/>
            <pc:sldMk cId="0" sldId="302"/>
            <ac:spMk id="6" creationId="{00000000-0000-0000-0000-000000000000}"/>
          </ac:spMkLst>
        </pc:spChg>
        <pc:spChg chg="del">
          <ac:chgData name="Wiekie van der Geest" userId="865e43b8-8a80-4cd0-a2c7-4345a8df045d" providerId="ADAL" clId="{E99415AC-259A-4469-823C-DBC3C1096E1A}" dt="2024-07-17T11:37:09.167" v="4870" actId="478"/>
          <ac:spMkLst>
            <pc:docMk/>
            <pc:sldMk cId="0" sldId="302"/>
            <ac:spMk id="7" creationId="{00000000-0000-0000-0000-000000000000}"/>
          </ac:spMkLst>
        </pc:spChg>
        <pc:spChg chg="mod">
          <ac:chgData name="Wiekie van der Geest" userId="865e43b8-8a80-4cd0-a2c7-4345a8df045d" providerId="ADAL" clId="{E99415AC-259A-4469-823C-DBC3C1096E1A}" dt="2024-07-17T11:41:13.532" v="4901" actId="20577"/>
          <ac:spMkLst>
            <pc:docMk/>
            <pc:sldMk cId="0" sldId="302"/>
            <ac:spMk id="8" creationId="{00000000-0000-0000-0000-000000000000}"/>
          </ac:spMkLst>
        </pc:spChg>
        <pc:spChg chg="add mod">
          <ac:chgData name="Wiekie van der Geest" userId="865e43b8-8a80-4cd0-a2c7-4345a8df045d" providerId="ADAL" clId="{E99415AC-259A-4469-823C-DBC3C1096E1A}" dt="2024-07-25T09:20:29.436" v="5285" actId="207"/>
          <ac:spMkLst>
            <pc:docMk/>
            <pc:sldMk cId="0" sldId="302"/>
            <ac:spMk id="10" creationId="{B1D71A04-E761-FA20-A1CD-F941DA4C5BB1}"/>
          </ac:spMkLst>
        </pc:spChg>
        <pc:spChg chg="add mod">
          <ac:chgData name="Wiekie van der Geest" userId="865e43b8-8a80-4cd0-a2c7-4345a8df045d" providerId="ADAL" clId="{E99415AC-259A-4469-823C-DBC3C1096E1A}" dt="2024-07-25T09:20:32.467" v="5286" actId="207"/>
          <ac:spMkLst>
            <pc:docMk/>
            <pc:sldMk cId="0" sldId="302"/>
            <ac:spMk id="11" creationId="{B7C89D59-AC66-8501-9B29-88F3360A054E}"/>
          </ac:spMkLst>
        </pc:spChg>
        <pc:spChg chg="add mod">
          <ac:chgData name="Wiekie van der Geest" userId="865e43b8-8a80-4cd0-a2c7-4345a8df045d" providerId="ADAL" clId="{E99415AC-259A-4469-823C-DBC3C1096E1A}" dt="2024-07-17T11:37:09.607" v="4871"/>
          <ac:spMkLst>
            <pc:docMk/>
            <pc:sldMk cId="0" sldId="302"/>
            <ac:spMk id="12" creationId="{6A2F93F0-47AE-0540-B1B2-C129876B6D41}"/>
          </ac:spMkLst>
        </pc:spChg>
      </pc:sldChg>
      <pc:sldChg chg="modSp del mod">
        <pc:chgData name="Wiekie van der Geest" userId="865e43b8-8a80-4cd0-a2c7-4345a8df045d" providerId="ADAL" clId="{E99415AC-259A-4469-823C-DBC3C1096E1A}" dt="2024-07-17T11:42:27.135" v="4911" actId="47"/>
        <pc:sldMkLst>
          <pc:docMk/>
          <pc:sldMk cId="0" sldId="303"/>
        </pc:sldMkLst>
        <pc:spChg chg="mod">
          <ac:chgData name="Wiekie van der Geest" userId="865e43b8-8a80-4cd0-a2c7-4345a8df045d" providerId="ADAL" clId="{E99415AC-259A-4469-823C-DBC3C1096E1A}" dt="2024-07-17T11:42:10.124" v="4909" actId="2710"/>
          <ac:spMkLst>
            <pc:docMk/>
            <pc:sldMk cId="0" sldId="303"/>
            <ac:spMk id="8" creationId="{00000000-0000-0000-0000-000000000000}"/>
          </ac:spMkLst>
        </pc:spChg>
      </pc:sldChg>
      <pc:sldChg chg="del">
        <pc:chgData name="Wiekie van der Geest" userId="865e43b8-8a80-4cd0-a2c7-4345a8df045d" providerId="ADAL" clId="{E99415AC-259A-4469-823C-DBC3C1096E1A}" dt="2024-07-17T11:47:45.027" v="4960" actId="47"/>
        <pc:sldMkLst>
          <pc:docMk/>
          <pc:sldMk cId="0" sldId="304"/>
        </pc:sldMkLst>
      </pc:sldChg>
      <pc:sldChg chg="del">
        <pc:chgData name="Wiekie van der Geest" userId="865e43b8-8a80-4cd0-a2c7-4345a8df045d" providerId="ADAL" clId="{E99415AC-259A-4469-823C-DBC3C1096E1A}" dt="2024-07-17T11:48:20.875" v="4964" actId="47"/>
        <pc:sldMkLst>
          <pc:docMk/>
          <pc:sldMk cId="0" sldId="305"/>
        </pc:sldMkLst>
      </pc:sldChg>
      <pc:sldChg chg="del">
        <pc:chgData name="Wiekie van der Geest" userId="865e43b8-8a80-4cd0-a2c7-4345a8df045d" providerId="ADAL" clId="{E99415AC-259A-4469-823C-DBC3C1096E1A}" dt="2024-07-17T11:49:56.763" v="4975" actId="47"/>
        <pc:sldMkLst>
          <pc:docMk/>
          <pc:sldMk cId="0" sldId="306"/>
        </pc:sldMkLst>
      </pc:sldChg>
      <pc:sldChg chg="del">
        <pc:chgData name="Wiekie van der Geest" userId="865e43b8-8a80-4cd0-a2c7-4345a8df045d" providerId="ADAL" clId="{E99415AC-259A-4469-823C-DBC3C1096E1A}" dt="2024-07-17T11:52:24.426" v="4997" actId="47"/>
        <pc:sldMkLst>
          <pc:docMk/>
          <pc:sldMk cId="0" sldId="307"/>
        </pc:sldMkLst>
      </pc:sldChg>
      <pc:sldChg chg="del">
        <pc:chgData name="Wiekie van der Geest" userId="865e43b8-8a80-4cd0-a2c7-4345a8df045d" providerId="ADAL" clId="{E99415AC-259A-4469-823C-DBC3C1096E1A}" dt="2024-07-17T11:55:38.348" v="5029" actId="47"/>
        <pc:sldMkLst>
          <pc:docMk/>
          <pc:sldMk cId="0" sldId="308"/>
        </pc:sldMkLst>
      </pc:sldChg>
      <pc:sldChg chg="modSp del mod">
        <pc:chgData name="Wiekie van der Geest" userId="865e43b8-8a80-4cd0-a2c7-4345a8df045d" providerId="ADAL" clId="{E99415AC-259A-4469-823C-DBC3C1096E1A}" dt="2024-07-17T11:57:29.689" v="5045" actId="47"/>
        <pc:sldMkLst>
          <pc:docMk/>
          <pc:sldMk cId="0" sldId="309"/>
        </pc:sldMkLst>
        <pc:spChg chg="mod">
          <ac:chgData name="Wiekie van der Geest" userId="865e43b8-8a80-4cd0-a2c7-4345a8df045d" providerId="ADAL" clId="{E99415AC-259A-4469-823C-DBC3C1096E1A}" dt="2024-07-17T11:56:56.172" v="5041" actId="20577"/>
          <ac:spMkLst>
            <pc:docMk/>
            <pc:sldMk cId="0" sldId="309"/>
            <ac:spMk id="7" creationId="{00000000-0000-0000-0000-000000000000}"/>
          </ac:spMkLst>
        </pc:spChg>
      </pc:sldChg>
      <pc:sldChg chg="addSp delSp modSp mod">
        <pc:chgData name="Wiekie van der Geest" userId="865e43b8-8a80-4cd0-a2c7-4345a8df045d" providerId="ADAL" clId="{E99415AC-259A-4469-823C-DBC3C1096E1A}" dt="2024-07-25T09:36:19.139" v="5360" actId="20577"/>
        <pc:sldMkLst>
          <pc:docMk/>
          <pc:sldMk cId="0" sldId="310"/>
        </pc:sldMkLst>
        <pc:spChg chg="del mod">
          <ac:chgData name="Wiekie van der Geest" userId="865e43b8-8a80-4cd0-a2c7-4345a8df045d" providerId="ADAL" clId="{E99415AC-259A-4469-823C-DBC3C1096E1A}" dt="2024-07-25T09:22:31.141" v="5318" actId="478"/>
          <ac:spMkLst>
            <pc:docMk/>
            <pc:sldMk cId="0" sldId="310"/>
            <ac:spMk id="5" creationId="{00000000-0000-0000-0000-000000000000}"/>
          </ac:spMkLst>
        </pc:spChg>
        <pc:spChg chg="del">
          <ac:chgData name="Wiekie van der Geest" userId="865e43b8-8a80-4cd0-a2c7-4345a8df045d" providerId="ADAL" clId="{E99415AC-259A-4469-823C-DBC3C1096E1A}" dt="2024-07-25T09:22:32.711" v="5319" actId="478"/>
          <ac:spMkLst>
            <pc:docMk/>
            <pc:sldMk cId="0" sldId="310"/>
            <ac:spMk id="6" creationId="{00000000-0000-0000-0000-000000000000}"/>
          </ac:spMkLst>
        </pc:spChg>
        <pc:spChg chg="mod">
          <ac:chgData name="Wiekie van der Geest" userId="865e43b8-8a80-4cd0-a2c7-4345a8df045d" providerId="ADAL" clId="{E99415AC-259A-4469-823C-DBC3C1096E1A}" dt="2024-07-25T09:24:01.521" v="5348" actId="14100"/>
          <ac:spMkLst>
            <pc:docMk/>
            <pc:sldMk cId="0" sldId="310"/>
            <ac:spMk id="7" creationId="{00000000-0000-0000-0000-000000000000}"/>
          </ac:spMkLst>
        </pc:spChg>
        <pc:spChg chg="del">
          <ac:chgData name="Wiekie van der Geest" userId="865e43b8-8a80-4cd0-a2c7-4345a8df045d" providerId="ADAL" clId="{E99415AC-259A-4469-823C-DBC3C1096E1A}" dt="2024-07-25T09:23:33.684" v="5335" actId="478"/>
          <ac:spMkLst>
            <pc:docMk/>
            <pc:sldMk cId="0" sldId="310"/>
            <ac:spMk id="8" creationId="{00000000-0000-0000-0000-000000000000}"/>
          </ac:spMkLst>
        </pc:spChg>
        <pc:spChg chg="add mod">
          <ac:chgData name="Wiekie van der Geest" userId="865e43b8-8a80-4cd0-a2c7-4345a8df045d" providerId="ADAL" clId="{E99415AC-259A-4469-823C-DBC3C1096E1A}" dt="2024-07-25T09:36:19.139" v="5360" actId="20577"/>
          <ac:spMkLst>
            <pc:docMk/>
            <pc:sldMk cId="0" sldId="310"/>
            <ac:spMk id="13" creationId="{75F6832B-554E-E762-A9CF-BF1BD32AA9E1}"/>
          </ac:spMkLst>
        </pc:spChg>
        <pc:spChg chg="add mod">
          <ac:chgData name="Wiekie van der Geest" userId="865e43b8-8a80-4cd0-a2c7-4345a8df045d" providerId="ADAL" clId="{E99415AC-259A-4469-823C-DBC3C1096E1A}" dt="2024-07-25T09:22:34.313" v="5320"/>
          <ac:spMkLst>
            <pc:docMk/>
            <pc:sldMk cId="0" sldId="310"/>
            <ac:spMk id="14" creationId="{11444B3B-0F63-4314-721F-FF18C3A20A0C}"/>
          </ac:spMkLst>
        </pc:spChg>
        <pc:spChg chg="add mod">
          <ac:chgData name="Wiekie van der Geest" userId="865e43b8-8a80-4cd0-a2c7-4345a8df045d" providerId="ADAL" clId="{E99415AC-259A-4469-823C-DBC3C1096E1A}" dt="2024-07-25T09:23:34.251" v="5336"/>
          <ac:spMkLst>
            <pc:docMk/>
            <pc:sldMk cId="0" sldId="310"/>
            <ac:spMk id="15" creationId="{67A4C1CE-F848-B47E-CAB0-3D3B30F24B3A}"/>
          </ac:spMkLst>
        </pc:spChg>
        <pc:grpChg chg="mod">
          <ac:chgData name="Wiekie van der Geest" userId="865e43b8-8a80-4cd0-a2c7-4345a8df045d" providerId="ADAL" clId="{E99415AC-259A-4469-823C-DBC3C1096E1A}" dt="2024-07-25T09:23:57.219" v="5347" actId="1038"/>
          <ac:grpSpMkLst>
            <pc:docMk/>
            <pc:sldMk cId="0" sldId="310"/>
            <ac:grpSpMk id="9" creationId="{00000000-0000-0000-0000-000000000000}"/>
          </ac:grpSpMkLst>
        </pc:grpChg>
      </pc:sldChg>
      <pc:sldChg chg="del">
        <pc:chgData name="Wiekie van der Geest" userId="865e43b8-8a80-4cd0-a2c7-4345a8df045d" providerId="ADAL" clId="{E99415AC-259A-4469-823C-DBC3C1096E1A}" dt="2024-07-17T11:59:19.769" v="5057" actId="47"/>
        <pc:sldMkLst>
          <pc:docMk/>
          <pc:sldMk cId="0" sldId="311"/>
        </pc:sldMkLst>
      </pc:sldChg>
      <pc:sldChg chg="del">
        <pc:chgData name="Wiekie van der Geest" userId="865e43b8-8a80-4cd0-a2c7-4345a8df045d" providerId="ADAL" clId="{E99415AC-259A-4469-823C-DBC3C1096E1A}" dt="2024-07-17T12:00:54.848" v="5076" actId="47"/>
        <pc:sldMkLst>
          <pc:docMk/>
          <pc:sldMk cId="0" sldId="312"/>
        </pc:sldMkLst>
      </pc:sldChg>
      <pc:sldChg chg="del">
        <pc:chgData name="Wiekie van der Geest" userId="865e43b8-8a80-4cd0-a2c7-4345a8df045d" providerId="ADAL" clId="{E99415AC-259A-4469-823C-DBC3C1096E1A}" dt="2024-07-17T12:01:07.445" v="5078" actId="47"/>
        <pc:sldMkLst>
          <pc:docMk/>
          <pc:sldMk cId="0" sldId="313"/>
        </pc:sldMkLst>
      </pc:sldChg>
      <pc:sldChg chg="addSp delSp modSp add mod">
        <pc:chgData name="Wiekie van der Geest" userId="865e43b8-8a80-4cd0-a2c7-4345a8df045d" providerId="ADAL" clId="{E99415AC-259A-4469-823C-DBC3C1096E1A}" dt="2024-07-16T13:36:06.642" v="20" actId="790"/>
        <pc:sldMkLst>
          <pc:docMk/>
          <pc:sldMk cId="3261369593" sldId="314"/>
        </pc:sldMkLst>
        <pc:spChg chg="del">
          <ac:chgData name="Wiekie van der Geest" userId="865e43b8-8a80-4cd0-a2c7-4345a8df045d" providerId="ADAL" clId="{E99415AC-259A-4469-823C-DBC3C1096E1A}" dt="2024-07-16T13:33:24.346" v="1" actId="478"/>
          <ac:spMkLst>
            <pc:docMk/>
            <pc:sldMk cId="3261369593" sldId="314"/>
            <ac:spMk id="6" creationId="{00000000-0000-0000-0000-000000000000}"/>
          </ac:spMkLst>
        </pc:spChg>
        <pc:spChg chg="del">
          <ac:chgData name="Wiekie van der Geest" userId="865e43b8-8a80-4cd0-a2c7-4345a8df045d" providerId="ADAL" clId="{E99415AC-259A-4469-823C-DBC3C1096E1A}" dt="2024-07-16T13:33:27.681" v="2" actId="478"/>
          <ac:spMkLst>
            <pc:docMk/>
            <pc:sldMk cId="3261369593" sldId="314"/>
            <ac:spMk id="7" creationId="{00000000-0000-0000-0000-000000000000}"/>
          </ac:spMkLst>
        </pc:spChg>
        <pc:spChg chg="add mod">
          <ac:chgData name="Wiekie van der Geest" userId="865e43b8-8a80-4cd0-a2c7-4345a8df045d" providerId="ADAL" clId="{E99415AC-259A-4469-823C-DBC3C1096E1A}" dt="2024-07-16T13:33:28.925" v="3"/>
          <ac:spMkLst>
            <pc:docMk/>
            <pc:sldMk cId="3261369593" sldId="314"/>
            <ac:spMk id="9" creationId="{9E348381-154F-CB77-7315-02C80650BD6F}"/>
          </ac:spMkLst>
        </pc:spChg>
        <pc:spChg chg="add mod">
          <ac:chgData name="Wiekie van der Geest" userId="865e43b8-8a80-4cd0-a2c7-4345a8df045d" providerId="ADAL" clId="{E99415AC-259A-4469-823C-DBC3C1096E1A}" dt="2024-07-16T13:36:06.642" v="20" actId="790"/>
          <ac:spMkLst>
            <pc:docMk/>
            <pc:sldMk cId="3261369593" sldId="314"/>
            <ac:spMk id="10" creationId="{200C9CA4-EE8B-CAA5-AB16-93F8461A7751}"/>
          </ac:spMkLst>
        </pc:spChg>
      </pc:sldChg>
      <pc:sldChg chg="addSp delSp modSp add mod">
        <pc:chgData name="Wiekie van der Geest" userId="865e43b8-8a80-4cd0-a2c7-4345a8df045d" providerId="ADAL" clId="{E99415AC-259A-4469-823C-DBC3C1096E1A}" dt="2024-07-25T09:03:11.185" v="5106" actId="207"/>
        <pc:sldMkLst>
          <pc:docMk/>
          <pc:sldMk cId="70605163" sldId="315"/>
        </pc:sldMkLst>
        <pc:spChg chg="mod">
          <ac:chgData name="Wiekie van der Geest" userId="865e43b8-8a80-4cd0-a2c7-4345a8df045d" providerId="ADAL" clId="{E99415AC-259A-4469-823C-DBC3C1096E1A}" dt="2024-07-17T07:33:15.083" v="1263" actId="1076"/>
          <ac:spMkLst>
            <pc:docMk/>
            <pc:sldMk cId="70605163" sldId="315"/>
            <ac:spMk id="4" creationId="{00000000-0000-0000-0000-000000000000}"/>
          </ac:spMkLst>
        </pc:spChg>
        <pc:spChg chg="mod">
          <ac:chgData name="Wiekie van der Geest" userId="865e43b8-8a80-4cd0-a2c7-4345a8df045d" providerId="ADAL" clId="{E99415AC-259A-4469-823C-DBC3C1096E1A}" dt="2024-07-17T07:33:27.342" v="1264" actId="1076"/>
          <ac:spMkLst>
            <pc:docMk/>
            <pc:sldMk cId="70605163" sldId="315"/>
            <ac:spMk id="5" creationId="{00000000-0000-0000-0000-000000000000}"/>
          </ac:spMkLst>
        </pc:spChg>
        <pc:spChg chg="del">
          <ac:chgData name="Wiekie van der Geest" userId="865e43b8-8a80-4cd0-a2c7-4345a8df045d" providerId="ADAL" clId="{E99415AC-259A-4469-823C-DBC3C1096E1A}" dt="2024-07-16T13:43:43.138" v="37" actId="478"/>
          <ac:spMkLst>
            <pc:docMk/>
            <pc:sldMk cId="70605163" sldId="315"/>
            <ac:spMk id="6" creationId="{00000000-0000-0000-0000-000000000000}"/>
          </ac:spMkLst>
        </pc:spChg>
        <pc:spChg chg="del">
          <ac:chgData name="Wiekie van der Geest" userId="865e43b8-8a80-4cd0-a2c7-4345a8df045d" providerId="ADAL" clId="{E99415AC-259A-4469-823C-DBC3C1096E1A}" dt="2024-07-16T13:43:44.867" v="38" actId="478"/>
          <ac:spMkLst>
            <pc:docMk/>
            <pc:sldMk cId="70605163" sldId="315"/>
            <ac:spMk id="7" creationId="{00000000-0000-0000-0000-000000000000}"/>
          </ac:spMkLst>
        </pc:spChg>
        <pc:spChg chg="del">
          <ac:chgData name="Wiekie van der Geest" userId="865e43b8-8a80-4cd0-a2c7-4345a8df045d" providerId="ADAL" clId="{E99415AC-259A-4469-823C-DBC3C1096E1A}" dt="2024-07-16T13:43:46.168" v="39" actId="478"/>
          <ac:spMkLst>
            <pc:docMk/>
            <pc:sldMk cId="70605163" sldId="315"/>
            <ac:spMk id="8" creationId="{00000000-0000-0000-0000-000000000000}"/>
          </ac:spMkLst>
        </pc:spChg>
        <pc:spChg chg="del">
          <ac:chgData name="Wiekie van der Geest" userId="865e43b8-8a80-4cd0-a2c7-4345a8df045d" providerId="ADAL" clId="{E99415AC-259A-4469-823C-DBC3C1096E1A}" dt="2024-07-16T13:43:48.867" v="41" actId="478"/>
          <ac:spMkLst>
            <pc:docMk/>
            <pc:sldMk cId="70605163" sldId="315"/>
            <ac:spMk id="9" creationId="{00000000-0000-0000-0000-000000000000}"/>
          </ac:spMkLst>
        </pc:spChg>
        <pc:spChg chg="del mod">
          <ac:chgData name="Wiekie van der Geest" userId="865e43b8-8a80-4cd0-a2c7-4345a8df045d" providerId="ADAL" clId="{E99415AC-259A-4469-823C-DBC3C1096E1A}" dt="2024-07-16T13:43:53.169" v="44" actId="478"/>
          <ac:spMkLst>
            <pc:docMk/>
            <pc:sldMk cId="70605163" sldId="315"/>
            <ac:spMk id="10" creationId="{00000000-0000-0000-0000-000000000000}"/>
          </ac:spMkLst>
        </pc:spChg>
        <pc:spChg chg="del">
          <ac:chgData name="Wiekie van der Geest" userId="865e43b8-8a80-4cd0-a2c7-4345a8df045d" providerId="ADAL" clId="{E99415AC-259A-4469-823C-DBC3C1096E1A}" dt="2024-07-16T13:43:41.563" v="36" actId="478"/>
          <ac:spMkLst>
            <pc:docMk/>
            <pc:sldMk cId="70605163" sldId="315"/>
            <ac:spMk id="11" creationId="{00000000-0000-0000-0000-000000000000}"/>
          </ac:spMkLst>
        </pc:spChg>
        <pc:spChg chg="del">
          <ac:chgData name="Wiekie van der Geest" userId="865e43b8-8a80-4cd0-a2c7-4345a8df045d" providerId="ADAL" clId="{E99415AC-259A-4469-823C-DBC3C1096E1A}" dt="2024-07-16T13:43:47.556" v="40" actId="478"/>
          <ac:spMkLst>
            <pc:docMk/>
            <pc:sldMk cId="70605163" sldId="315"/>
            <ac:spMk id="12" creationId="{00000000-0000-0000-0000-000000000000}"/>
          </ac:spMkLst>
        </pc:spChg>
        <pc:spChg chg="del">
          <ac:chgData name="Wiekie van der Geest" userId="865e43b8-8a80-4cd0-a2c7-4345a8df045d" providerId="ADAL" clId="{E99415AC-259A-4469-823C-DBC3C1096E1A}" dt="2024-07-16T13:43:50.515" v="42" actId="478"/>
          <ac:spMkLst>
            <pc:docMk/>
            <pc:sldMk cId="70605163" sldId="315"/>
            <ac:spMk id="13" creationId="{00000000-0000-0000-0000-000000000000}"/>
          </ac:spMkLst>
        </pc:spChg>
        <pc:graphicFrameChg chg="add mod modGraphic">
          <ac:chgData name="Wiekie van der Geest" userId="865e43b8-8a80-4cd0-a2c7-4345a8df045d" providerId="ADAL" clId="{E99415AC-259A-4469-823C-DBC3C1096E1A}" dt="2024-07-25T09:03:11.185" v="5106" actId="207"/>
          <ac:graphicFrameMkLst>
            <pc:docMk/>
            <pc:sldMk cId="70605163" sldId="315"/>
            <ac:graphicFrameMk id="15" creationId="{F3EFC736-9447-EEDB-3441-65400D30F677}"/>
          </ac:graphicFrameMkLst>
        </pc:graphicFrameChg>
      </pc:sldChg>
      <pc:sldChg chg="add del">
        <pc:chgData name="Wiekie van der Geest" userId="865e43b8-8a80-4cd0-a2c7-4345a8df045d" providerId="ADAL" clId="{E99415AC-259A-4469-823C-DBC3C1096E1A}" dt="2024-07-16T13:41:42.658" v="27" actId="47"/>
        <pc:sldMkLst>
          <pc:docMk/>
          <pc:sldMk cId="972040434" sldId="315"/>
        </pc:sldMkLst>
      </pc:sldChg>
      <pc:sldChg chg="modSp add mod">
        <pc:chgData name="Wiekie van der Geest" userId="865e43b8-8a80-4cd0-a2c7-4345a8df045d" providerId="ADAL" clId="{E99415AC-259A-4469-823C-DBC3C1096E1A}" dt="2024-07-25T09:03:26.098" v="5107" actId="207"/>
        <pc:sldMkLst>
          <pc:docMk/>
          <pc:sldMk cId="1831414086" sldId="316"/>
        </pc:sldMkLst>
        <pc:spChg chg="mod">
          <ac:chgData name="Wiekie van der Geest" userId="865e43b8-8a80-4cd0-a2c7-4345a8df045d" providerId="ADAL" clId="{E99415AC-259A-4469-823C-DBC3C1096E1A}" dt="2024-07-17T07:31:07.498" v="1262" actId="20577"/>
          <ac:spMkLst>
            <pc:docMk/>
            <pc:sldMk cId="1831414086" sldId="316"/>
            <ac:spMk id="120" creationId="{00000000-0000-0000-0000-000000000000}"/>
          </ac:spMkLst>
        </pc:spChg>
        <pc:graphicFrameChg chg="modGraphic">
          <ac:chgData name="Wiekie van der Geest" userId="865e43b8-8a80-4cd0-a2c7-4345a8df045d" providerId="ADAL" clId="{E99415AC-259A-4469-823C-DBC3C1096E1A}" dt="2024-07-25T09:03:26.098" v="5107" actId="207"/>
          <ac:graphicFrameMkLst>
            <pc:docMk/>
            <pc:sldMk cId="1831414086" sldId="316"/>
            <ac:graphicFrameMk id="2" creationId="{37976625-9274-58A5-B5A7-B4160BBA4DA6}"/>
          </ac:graphicFrameMkLst>
        </pc:graphicFrameChg>
      </pc:sldChg>
      <pc:sldChg chg="addSp delSp modSp add mod">
        <pc:chgData name="Wiekie van der Geest" userId="865e43b8-8a80-4cd0-a2c7-4345a8df045d" providerId="ADAL" clId="{E99415AC-259A-4469-823C-DBC3C1096E1A}" dt="2024-07-16T14:31:20.331" v="737" actId="1076"/>
        <pc:sldMkLst>
          <pc:docMk/>
          <pc:sldMk cId="0" sldId="317"/>
        </pc:sldMkLst>
        <pc:spChg chg="add mod">
          <ac:chgData name="Wiekie van der Geest" userId="865e43b8-8a80-4cd0-a2c7-4345a8df045d" providerId="ADAL" clId="{E99415AC-259A-4469-823C-DBC3C1096E1A}" dt="2024-07-16T14:31:20.331" v="737" actId="1076"/>
          <ac:spMkLst>
            <pc:docMk/>
            <pc:sldMk cId="0" sldId="317"/>
            <ac:spMk id="2" creationId="{0CCA8D5A-B58E-B232-352E-F7865CDA2F69}"/>
          </ac:spMkLst>
        </pc:spChg>
        <pc:spChg chg="mod">
          <ac:chgData name="Wiekie van der Geest" userId="865e43b8-8a80-4cd0-a2c7-4345a8df045d" providerId="ADAL" clId="{E99415AC-259A-4469-823C-DBC3C1096E1A}" dt="2024-07-16T14:30:17.932" v="728" actId="6549"/>
          <ac:spMkLst>
            <pc:docMk/>
            <pc:sldMk cId="0" sldId="317"/>
            <ac:spMk id="187" creationId="{00000000-0000-0000-0000-000000000000}"/>
          </ac:spMkLst>
        </pc:spChg>
        <pc:spChg chg="del mod">
          <ac:chgData name="Wiekie van der Geest" userId="865e43b8-8a80-4cd0-a2c7-4345a8df045d" providerId="ADAL" clId="{E99415AC-259A-4469-823C-DBC3C1096E1A}" dt="2024-07-16T14:31:08.874" v="734" actId="478"/>
          <ac:spMkLst>
            <pc:docMk/>
            <pc:sldMk cId="0" sldId="317"/>
            <ac:spMk id="188" creationId="{00000000-0000-0000-0000-000000000000}"/>
          </ac:spMkLst>
        </pc:spChg>
      </pc:sldChg>
      <pc:sldChg chg="addSp delSp modSp add mod">
        <pc:chgData name="Wiekie van der Geest" userId="865e43b8-8a80-4cd0-a2c7-4345a8df045d" providerId="ADAL" clId="{E99415AC-259A-4469-823C-DBC3C1096E1A}" dt="2024-07-17T07:21:49.909" v="1119" actId="20577"/>
        <pc:sldMkLst>
          <pc:docMk/>
          <pc:sldMk cId="3528194396" sldId="318"/>
        </pc:sldMkLst>
        <pc:spChg chg="mod">
          <ac:chgData name="Wiekie van der Geest" userId="865e43b8-8a80-4cd0-a2c7-4345a8df045d" providerId="ADAL" clId="{E99415AC-259A-4469-823C-DBC3C1096E1A}" dt="2024-07-17T07:21:49.909" v="1119" actId="20577"/>
          <ac:spMkLst>
            <pc:docMk/>
            <pc:sldMk cId="3528194396" sldId="318"/>
            <ac:spMk id="4" creationId="{00000000-0000-0000-0000-000000000000}"/>
          </ac:spMkLst>
        </pc:spChg>
        <pc:spChg chg="mod">
          <ac:chgData name="Wiekie van der Geest" userId="865e43b8-8a80-4cd0-a2c7-4345a8df045d" providerId="ADAL" clId="{E99415AC-259A-4469-823C-DBC3C1096E1A}" dt="2024-07-17T07:18:20.354" v="1031"/>
          <ac:spMkLst>
            <pc:docMk/>
            <pc:sldMk cId="3528194396" sldId="318"/>
            <ac:spMk id="5" creationId="{00000000-0000-0000-0000-000000000000}"/>
          </ac:spMkLst>
        </pc:spChg>
        <pc:spChg chg="add del">
          <ac:chgData name="Wiekie van der Geest" userId="865e43b8-8a80-4cd0-a2c7-4345a8df045d" providerId="ADAL" clId="{E99415AC-259A-4469-823C-DBC3C1096E1A}" dt="2024-07-17T07:18:28.336" v="1033" actId="22"/>
          <ac:spMkLst>
            <pc:docMk/>
            <pc:sldMk cId="3528194396" sldId="318"/>
            <ac:spMk id="8" creationId="{63D26888-D8BB-6C28-7A65-6781A33CDAD0}"/>
          </ac:spMkLst>
        </pc:spChg>
        <pc:spChg chg="add mod">
          <ac:chgData name="Wiekie van der Geest" userId="865e43b8-8a80-4cd0-a2c7-4345a8df045d" providerId="ADAL" clId="{E99415AC-259A-4469-823C-DBC3C1096E1A}" dt="2024-07-17T07:21:37.629" v="1116" actId="123"/>
          <ac:spMkLst>
            <pc:docMk/>
            <pc:sldMk cId="3528194396" sldId="318"/>
            <ac:spMk id="9" creationId="{92BD7439-7955-9D77-8A2F-ACF02ABC7627}"/>
          </ac:spMkLst>
        </pc:spChg>
      </pc:sldChg>
      <pc:sldChg chg="addSp delSp modSp add mod">
        <pc:chgData name="Wiekie van der Geest" userId="865e43b8-8a80-4cd0-a2c7-4345a8df045d" providerId="ADAL" clId="{E99415AC-259A-4469-823C-DBC3C1096E1A}" dt="2024-07-17T07:24:41.042" v="1232" actId="6549"/>
        <pc:sldMkLst>
          <pc:docMk/>
          <pc:sldMk cId="2801490715" sldId="319"/>
        </pc:sldMkLst>
        <pc:spChg chg="mod">
          <ac:chgData name="Wiekie van der Geest" userId="865e43b8-8a80-4cd0-a2c7-4345a8df045d" providerId="ADAL" clId="{E99415AC-259A-4469-823C-DBC3C1096E1A}" dt="2024-07-17T07:22:15.827" v="1136" actId="20577"/>
          <ac:spMkLst>
            <pc:docMk/>
            <pc:sldMk cId="2801490715" sldId="319"/>
            <ac:spMk id="4" creationId="{00000000-0000-0000-0000-000000000000}"/>
          </ac:spMkLst>
        </pc:spChg>
        <pc:spChg chg="add del mod">
          <ac:chgData name="Wiekie van der Geest" userId="865e43b8-8a80-4cd0-a2c7-4345a8df045d" providerId="ADAL" clId="{E99415AC-259A-4469-823C-DBC3C1096E1A}" dt="2024-07-17T07:22:11.616" v="1124"/>
          <ac:spMkLst>
            <pc:docMk/>
            <pc:sldMk cId="2801490715" sldId="319"/>
            <ac:spMk id="7" creationId="{8FDE5D84-F676-FC56-15F9-2CFE4710D586}"/>
          </ac:spMkLst>
        </pc:spChg>
        <pc:spChg chg="add mod">
          <ac:chgData name="Wiekie van der Geest" userId="865e43b8-8a80-4cd0-a2c7-4345a8df045d" providerId="ADAL" clId="{E99415AC-259A-4469-823C-DBC3C1096E1A}" dt="2024-07-17T07:24:41.042" v="1232" actId="6549"/>
          <ac:spMkLst>
            <pc:docMk/>
            <pc:sldMk cId="2801490715" sldId="319"/>
            <ac:spMk id="8" creationId="{20757434-8B06-7D84-C9D4-3022B42F28FF}"/>
          </ac:spMkLst>
        </pc:spChg>
        <pc:spChg chg="del">
          <ac:chgData name="Wiekie van der Geest" userId="865e43b8-8a80-4cd0-a2c7-4345a8df045d" providerId="ADAL" clId="{E99415AC-259A-4469-823C-DBC3C1096E1A}" dt="2024-07-17T07:22:33.216" v="1138" actId="478"/>
          <ac:spMkLst>
            <pc:docMk/>
            <pc:sldMk cId="2801490715" sldId="319"/>
            <ac:spMk id="9" creationId="{92BD7439-7955-9D77-8A2F-ACF02ABC7627}"/>
          </ac:spMkLst>
        </pc:spChg>
      </pc:sldChg>
      <pc:sldChg chg="addSp delSp modSp add del mod">
        <pc:chgData name="Wiekie van der Geest" userId="865e43b8-8a80-4cd0-a2c7-4345a8df045d" providerId="ADAL" clId="{E99415AC-259A-4469-823C-DBC3C1096E1A}" dt="2024-07-17T07:46:49.491" v="1336" actId="207"/>
        <pc:sldMkLst>
          <pc:docMk/>
          <pc:sldMk cId="0" sldId="320"/>
        </pc:sldMkLst>
        <pc:spChg chg="add del mod">
          <ac:chgData name="Wiekie van der Geest" userId="865e43b8-8a80-4cd0-a2c7-4345a8df045d" providerId="ADAL" clId="{E99415AC-259A-4469-823C-DBC3C1096E1A}" dt="2024-07-17T07:35:10.354" v="1267" actId="478"/>
          <ac:spMkLst>
            <pc:docMk/>
            <pc:sldMk cId="0" sldId="320"/>
            <ac:spMk id="2" creationId="{C67BEF9B-41A8-629B-75D6-BDC8474ECF5F}"/>
          </ac:spMkLst>
        </pc:spChg>
        <pc:spChg chg="add mod">
          <ac:chgData name="Wiekie van der Geest" userId="865e43b8-8a80-4cd0-a2c7-4345a8df045d" providerId="ADAL" clId="{E99415AC-259A-4469-823C-DBC3C1096E1A}" dt="2024-07-17T07:29:47.969" v="1252" actId="2710"/>
          <ac:spMkLst>
            <pc:docMk/>
            <pc:sldMk cId="0" sldId="320"/>
            <ac:spMk id="3" creationId="{9CFB7796-57E3-E287-103C-9439B3A8EB86}"/>
          </ac:spMkLst>
        </pc:spChg>
        <pc:spChg chg="del">
          <ac:chgData name="Wiekie van der Geest" userId="865e43b8-8a80-4cd0-a2c7-4345a8df045d" providerId="ADAL" clId="{E99415AC-259A-4469-823C-DBC3C1096E1A}" dt="2024-07-17T07:28:32.091" v="1241" actId="478"/>
          <ac:spMkLst>
            <pc:docMk/>
            <pc:sldMk cId="0" sldId="320"/>
            <ac:spMk id="4" creationId="{0AA0AF0F-03A3-E627-C545-E3F3EEC69676}"/>
          </ac:spMkLst>
        </pc:spChg>
        <pc:spChg chg="mod">
          <ac:chgData name="Wiekie van der Geest" userId="865e43b8-8a80-4cd0-a2c7-4345a8df045d" providerId="ADAL" clId="{E99415AC-259A-4469-823C-DBC3C1096E1A}" dt="2024-07-17T07:46:49.491" v="1336" actId="207"/>
          <ac:spMkLst>
            <pc:docMk/>
            <pc:sldMk cId="0" sldId="320"/>
            <ac:spMk id="5" creationId="{EDC54415-6E54-5608-12F6-BB7450F0F3EC}"/>
          </ac:spMkLst>
        </pc:spChg>
        <pc:spChg chg="add del mod">
          <ac:chgData name="Wiekie van der Geest" userId="865e43b8-8a80-4cd0-a2c7-4345a8df045d" providerId="ADAL" clId="{E99415AC-259A-4469-823C-DBC3C1096E1A}" dt="2024-07-17T07:39:50.979" v="1271" actId="478"/>
          <ac:spMkLst>
            <pc:docMk/>
            <pc:sldMk cId="0" sldId="320"/>
            <ac:spMk id="6" creationId="{5EC00F6D-4F8C-0783-7F80-56CA9D51DE1D}"/>
          </ac:spMkLst>
        </pc:spChg>
        <pc:spChg chg="add del mod">
          <ac:chgData name="Wiekie van der Geest" userId="865e43b8-8a80-4cd0-a2c7-4345a8df045d" providerId="ADAL" clId="{E99415AC-259A-4469-823C-DBC3C1096E1A}" dt="2024-07-17T07:43:01.830" v="1291" actId="478"/>
          <ac:spMkLst>
            <pc:docMk/>
            <pc:sldMk cId="0" sldId="320"/>
            <ac:spMk id="7" creationId="{10740AC6-08E1-43FD-BA37-AA74CB98DF85}"/>
          </ac:spMkLst>
        </pc:spChg>
        <pc:spChg chg="add del mod">
          <ac:chgData name="Wiekie van der Geest" userId="865e43b8-8a80-4cd0-a2c7-4345a8df045d" providerId="ADAL" clId="{E99415AC-259A-4469-823C-DBC3C1096E1A}" dt="2024-07-17T07:42:59.413" v="1290"/>
          <ac:spMkLst>
            <pc:docMk/>
            <pc:sldMk cId="0" sldId="320"/>
            <ac:spMk id="8" creationId="{0831BD36-E563-E661-B5DE-BEFBA9B20144}"/>
          </ac:spMkLst>
        </pc:spChg>
        <pc:spChg chg="add mod">
          <ac:chgData name="Wiekie van der Geest" userId="865e43b8-8a80-4cd0-a2c7-4345a8df045d" providerId="ADAL" clId="{E99415AC-259A-4469-823C-DBC3C1096E1A}" dt="2024-07-17T07:44:56.186" v="1328" actId="20577"/>
          <ac:spMkLst>
            <pc:docMk/>
            <pc:sldMk cId="0" sldId="320"/>
            <ac:spMk id="9" creationId="{F5970606-60C9-B887-B71D-59832FCAFB73}"/>
          </ac:spMkLst>
        </pc:spChg>
        <pc:spChg chg="add mod">
          <ac:chgData name="Wiekie van der Geest" userId="865e43b8-8a80-4cd0-a2c7-4345a8df045d" providerId="ADAL" clId="{E99415AC-259A-4469-823C-DBC3C1096E1A}" dt="2024-07-17T07:46:35.184" v="1335" actId="6549"/>
          <ac:spMkLst>
            <pc:docMk/>
            <pc:sldMk cId="0" sldId="320"/>
            <ac:spMk id="10" creationId="{F8126AE5-06E6-D9E2-3A3F-9F0AD89E4397}"/>
          </ac:spMkLst>
        </pc:spChg>
        <pc:spChg chg="del">
          <ac:chgData name="Wiekie van der Geest" userId="865e43b8-8a80-4cd0-a2c7-4345a8df045d" providerId="ADAL" clId="{E99415AC-259A-4469-823C-DBC3C1096E1A}" dt="2024-07-17T07:29:04.777" v="1246" actId="478"/>
          <ac:spMkLst>
            <pc:docMk/>
            <pc:sldMk cId="0" sldId="320"/>
            <ac:spMk id="356" creationId="{00000000-0000-0000-0000-000000000000}"/>
          </ac:spMkLst>
        </pc:spChg>
      </pc:sldChg>
      <pc:sldChg chg="add del">
        <pc:chgData name="Wiekie van der Geest" userId="865e43b8-8a80-4cd0-a2c7-4345a8df045d" providerId="ADAL" clId="{E99415AC-259A-4469-823C-DBC3C1096E1A}" dt="2024-07-17T07:48:54.408" v="1399"/>
        <pc:sldMkLst>
          <pc:docMk/>
          <pc:sldMk cId="1376344626" sldId="321"/>
        </pc:sldMkLst>
        <pc:spChg chg="mod">
          <ac:chgData name="Wiekie van der Geest" userId="865e43b8-8a80-4cd0-a2c7-4345a8df045d" providerId="ADAL" clId="{E99415AC-259A-4469-823C-DBC3C1096E1A}" dt="2024-07-17T07:57:02.013" v="1583" actId="6549"/>
          <ac:spMkLst>
            <pc:docMk/>
            <pc:sldMk cId="1376344626" sldId="321"/>
            <ac:spMk id="4" creationId="{00000000-0000-0000-0000-000000000000}"/>
          </ac:spMkLst>
        </pc:spChg>
        <pc:spChg chg="add mod">
          <ac:chgData name="Wiekie van der Geest" userId="865e43b8-8a80-4cd0-a2c7-4345a8df045d" providerId="ADAL" clId="{E99415AC-259A-4469-823C-DBC3C1096E1A}" dt="2024-07-17T08:08:53.533" v="1773" actId="123"/>
          <ac:spMkLst>
            <pc:docMk/>
            <pc:sldMk cId="1376344626" sldId="321"/>
            <ac:spMk id="7" creationId="{C13133EC-FE08-5953-2AF7-9BCC4217D8F2}"/>
          </ac:spMkLst>
        </pc:spChg>
        <pc:spChg chg="del">
          <ac:chgData name="Wiekie van der Geest" userId="865e43b8-8a80-4cd0-a2c7-4345a8df045d" providerId="ADAL" clId="{E99415AC-259A-4469-823C-DBC3C1096E1A}" dt="2024-07-17T07:57:13.766" v="1584" actId="478"/>
          <ac:spMkLst>
            <pc:docMk/>
            <pc:sldMk cId="1376344626" sldId="321"/>
            <ac:spMk id="8" creationId="{20757434-8B06-7D84-C9D4-3022B42F28FF}"/>
          </ac:spMkLst>
        </pc:spChg>
      </pc:sldChg>
      <pc:sldChg chg="add del">
        <pc:chgData name="Wiekie van der Geest" userId="865e43b8-8a80-4cd0-a2c7-4345a8df045d" providerId="ADAL" clId="{E99415AC-259A-4469-823C-DBC3C1096E1A}" dt="2024-07-17T07:56:33.800" v="1580"/>
        <pc:sldMkLst>
          <pc:docMk/>
          <pc:sldMk cId="3310440675" sldId="322"/>
        </pc:sldMkLst>
      </pc:sldChg>
      <pc:sldChg chg="modSp add del mod">
        <pc:chgData name="Wiekie van der Geest" userId="865e43b8-8a80-4cd0-a2c7-4345a8df045d" providerId="ADAL" clId="{E99415AC-259A-4469-823C-DBC3C1096E1A}" dt="2024-07-17T08:07:15.835" v="1690" actId="47"/>
        <pc:sldMkLst>
          <pc:docMk/>
          <pc:sldMk cId="3773222505" sldId="322"/>
        </pc:sldMkLst>
        <pc:spChg chg="mod">
          <ac:chgData name="Wiekie van der Geest" userId="865e43b8-8a80-4cd0-a2c7-4345a8df045d" providerId="ADAL" clId="{E99415AC-259A-4469-823C-DBC3C1096E1A}" dt="2024-07-17T08:05:36.333" v="1678" actId="20577"/>
          <ac:spMkLst>
            <pc:docMk/>
            <pc:sldMk cId="3773222505" sldId="322"/>
            <ac:spMk id="7" creationId="{C13133EC-FE08-5953-2AF7-9BCC4217D8F2}"/>
          </ac:spMkLst>
        </pc:spChg>
      </pc:sldChg>
      <pc:sldChg chg="modSp add mod">
        <pc:chgData name="Wiekie van der Geest" userId="865e43b8-8a80-4cd0-a2c7-4345a8df045d" providerId="ADAL" clId="{E99415AC-259A-4469-823C-DBC3C1096E1A}" dt="2024-07-17T08:10:09.700" v="1781" actId="6549"/>
        <pc:sldMkLst>
          <pc:docMk/>
          <pc:sldMk cId="1981238944" sldId="323"/>
        </pc:sldMkLst>
        <pc:spChg chg="mod">
          <ac:chgData name="Wiekie van der Geest" userId="865e43b8-8a80-4cd0-a2c7-4345a8df045d" providerId="ADAL" clId="{E99415AC-259A-4469-823C-DBC3C1096E1A}" dt="2024-07-17T08:10:09.700" v="1781" actId="6549"/>
          <ac:spMkLst>
            <pc:docMk/>
            <pc:sldMk cId="1981238944" sldId="323"/>
            <ac:spMk id="7" creationId="{C13133EC-FE08-5953-2AF7-9BCC4217D8F2}"/>
          </ac:spMkLst>
        </pc:spChg>
      </pc:sldChg>
      <pc:sldChg chg="modSp add mod">
        <pc:chgData name="Wiekie van der Geest" userId="865e43b8-8a80-4cd0-a2c7-4345a8df045d" providerId="ADAL" clId="{E99415AC-259A-4469-823C-DBC3C1096E1A}" dt="2024-07-17T08:16:02.999" v="1957" actId="123"/>
        <pc:sldMkLst>
          <pc:docMk/>
          <pc:sldMk cId="2658230486" sldId="324"/>
        </pc:sldMkLst>
        <pc:spChg chg="mod">
          <ac:chgData name="Wiekie van der Geest" userId="865e43b8-8a80-4cd0-a2c7-4345a8df045d" providerId="ADAL" clId="{E99415AC-259A-4469-823C-DBC3C1096E1A}" dt="2024-07-17T08:16:02.999" v="1957" actId="123"/>
          <ac:spMkLst>
            <pc:docMk/>
            <pc:sldMk cId="2658230486" sldId="324"/>
            <ac:spMk id="7" creationId="{C13133EC-FE08-5953-2AF7-9BCC4217D8F2}"/>
          </ac:spMkLst>
        </pc:spChg>
      </pc:sldChg>
      <pc:sldChg chg="modSp add mod">
        <pc:chgData name="Wiekie van der Geest" userId="865e43b8-8a80-4cd0-a2c7-4345a8df045d" providerId="ADAL" clId="{E99415AC-259A-4469-823C-DBC3C1096E1A}" dt="2024-07-25T09:13:34.784" v="5211" actId="6549"/>
        <pc:sldMkLst>
          <pc:docMk/>
          <pc:sldMk cId="448975529" sldId="325"/>
        </pc:sldMkLst>
        <pc:spChg chg="mod">
          <ac:chgData name="Wiekie van der Geest" userId="865e43b8-8a80-4cd0-a2c7-4345a8df045d" providerId="ADAL" clId="{E99415AC-259A-4469-823C-DBC3C1096E1A}" dt="2024-07-25T09:13:34.784" v="5211" actId="6549"/>
          <ac:spMkLst>
            <pc:docMk/>
            <pc:sldMk cId="448975529" sldId="325"/>
            <ac:spMk id="7" creationId="{C13133EC-FE08-5953-2AF7-9BCC4217D8F2}"/>
          </ac:spMkLst>
        </pc:spChg>
      </pc:sldChg>
      <pc:sldChg chg="modSp add mod">
        <pc:chgData name="Wiekie van der Geest" userId="865e43b8-8a80-4cd0-a2c7-4345a8df045d" providerId="ADAL" clId="{E99415AC-259A-4469-823C-DBC3C1096E1A}" dt="2024-07-17T08:24:30.008" v="2207" actId="123"/>
        <pc:sldMkLst>
          <pc:docMk/>
          <pc:sldMk cId="263587559" sldId="326"/>
        </pc:sldMkLst>
        <pc:spChg chg="mod">
          <ac:chgData name="Wiekie van der Geest" userId="865e43b8-8a80-4cd0-a2c7-4345a8df045d" providerId="ADAL" clId="{E99415AC-259A-4469-823C-DBC3C1096E1A}" dt="2024-07-17T08:24:30.008" v="2207" actId="123"/>
          <ac:spMkLst>
            <pc:docMk/>
            <pc:sldMk cId="263587559" sldId="326"/>
            <ac:spMk id="7" creationId="{C13133EC-FE08-5953-2AF7-9BCC4217D8F2}"/>
          </ac:spMkLst>
        </pc:spChg>
      </pc:sldChg>
      <pc:sldChg chg="modSp add mod ord">
        <pc:chgData name="Wiekie van der Geest" userId="865e43b8-8a80-4cd0-a2c7-4345a8df045d" providerId="ADAL" clId="{E99415AC-259A-4469-823C-DBC3C1096E1A}" dt="2024-07-17T08:57:26.323" v="2876" actId="6549"/>
        <pc:sldMkLst>
          <pc:docMk/>
          <pc:sldMk cId="2061031061" sldId="327"/>
        </pc:sldMkLst>
        <pc:spChg chg="mod">
          <ac:chgData name="Wiekie van der Geest" userId="865e43b8-8a80-4cd0-a2c7-4345a8df045d" providerId="ADAL" clId="{E99415AC-259A-4469-823C-DBC3C1096E1A}" dt="2024-07-17T08:52:06.358" v="2742"/>
          <ac:spMkLst>
            <pc:docMk/>
            <pc:sldMk cId="2061031061" sldId="327"/>
            <ac:spMk id="4" creationId="{00000000-0000-0000-0000-000000000000}"/>
          </ac:spMkLst>
        </pc:spChg>
        <pc:spChg chg="mod">
          <ac:chgData name="Wiekie van der Geest" userId="865e43b8-8a80-4cd0-a2c7-4345a8df045d" providerId="ADAL" clId="{E99415AC-259A-4469-823C-DBC3C1096E1A}" dt="2024-07-17T08:57:26.323" v="2876" actId="6549"/>
          <ac:spMkLst>
            <pc:docMk/>
            <pc:sldMk cId="2061031061" sldId="327"/>
            <ac:spMk id="7" creationId="{C13133EC-FE08-5953-2AF7-9BCC4217D8F2}"/>
          </ac:spMkLst>
        </pc:spChg>
      </pc:sldChg>
      <pc:sldChg chg="delSp modSp add del mod">
        <pc:chgData name="Wiekie van der Geest" userId="865e43b8-8a80-4cd0-a2c7-4345a8df045d" providerId="ADAL" clId="{E99415AC-259A-4469-823C-DBC3C1096E1A}" dt="2024-07-25T12:06:46.770" v="5529" actId="47"/>
        <pc:sldMkLst>
          <pc:docMk/>
          <pc:sldMk cId="4250229334" sldId="328"/>
        </pc:sldMkLst>
        <pc:spChg chg="del">
          <ac:chgData name="Wiekie van der Geest" userId="865e43b8-8a80-4cd0-a2c7-4345a8df045d" providerId="ADAL" clId="{E99415AC-259A-4469-823C-DBC3C1096E1A}" dt="2024-07-17T08:31:06.874" v="2349" actId="478"/>
          <ac:spMkLst>
            <pc:docMk/>
            <pc:sldMk cId="4250229334" sldId="328"/>
            <ac:spMk id="2" creationId="{00000000-0000-0000-0000-000000000000}"/>
          </ac:spMkLst>
        </pc:spChg>
        <pc:spChg chg="del">
          <ac:chgData name="Wiekie van der Geest" userId="865e43b8-8a80-4cd0-a2c7-4345a8df045d" providerId="ADAL" clId="{E99415AC-259A-4469-823C-DBC3C1096E1A}" dt="2024-07-17T08:31:05.219" v="2348" actId="478"/>
          <ac:spMkLst>
            <pc:docMk/>
            <pc:sldMk cId="4250229334" sldId="328"/>
            <ac:spMk id="3" creationId="{00000000-0000-0000-0000-000000000000}"/>
          </ac:spMkLst>
        </pc:spChg>
        <pc:spChg chg="mod">
          <ac:chgData name="Wiekie van der Geest" userId="865e43b8-8a80-4cd0-a2c7-4345a8df045d" providerId="ADAL" clId="{E99415AC-259A-4469-823C-DBC3C1096E1A}" dt="2024-07-17T08:30:13.756" v="2344" actId="20577"/>
          <ac:spMkLst>
            <pc:docMk/>
            <pc:sldMk cId="4250229334" sldId="328"/>
            <ac:spMk id="4" creationId="{00000000-0000-0000-0000-000000000000}"/>
          </ac:spMkLst>
        </pc:spChg>
        <pc:spChg chg="mod">
          <ac:chgData name="Wiekie van der Geest" userId="865e43b8-8a80-4cd0-a2c7-4345a8df045d" providerId="ADAL" clId="{E99415AC-259A-4469-823C-DBC3C1096E1A}" dt="2024-07-17T08:30:29.702" v="2346" actId="255"/>
          <ac:spMkLst>
            <pc:docMk/>
            <pc:sldMk cId="4250229334" sldId="328"/>
            <ac:spMk id="7" creationId="{C13133EC-FE08-5953-2AF7-9BCC4217D8F2}"/>
          </ac:spMkLst>
        </pc:spChg>
      </pc:sldChg>
      <pc:sldChg chg="modSp add mod">
        <pc:chgData name="Wiekie van der Geest" userId="865e43b8-8a80-4cd0-a2c7-4345a8df045d" providerId="ADAL" clId="{E99415AC-259A-4469-823C-DBC3C1096E1A}" dt="2024-07-25T09:17:22.572" v="5255"/>
        <pc:sldMkLst>
          <pc:docMk/>
          <pc:sldMk cId="0" sldId="329"/>
        </pc:sldMkLst>
        <pc:spChg chg="mod">
          <ac:chgData name="Wiekie van der Geest" userId="865e43b8-8a80-4cd0-a2c7-4345a8df045d" providerId="ADAL" clId="{E99415AC-259A-4469-823C-DBC3C1096E1A}" dt="2024-07-25T09:17:22.572" v="5255"/>
          <ac:spMkLst>
            <pc:docMk/>
            <pc:sldMk cId="0" sldId="329"/>
            <ac:spMk id="5" creationId="{00000000-0000-0000-0000-000000000000}"/>
          </ac:spMkLst>
        </pc:spChg>
        <pc:spChg chg="mod">
          <ac:chgData name="Wiekie van der Geest" userId="865e43b8-8a80-4cd0-a2c7-4345a8df045d" providerId="ADAL" clId="{E99415AC-259A-4469-823C-DBC3C1096E1A}" dt="2024-07-17T08:31:55.705" v="2362" actId="6549"/>
          <ac:spMkLst>
            <pc:docMk/>
            <pc:sldMk cId="0" sldId="329"/>
            <ac:spMk id="6" creationId="{00000000-0000-0000-0000-000000000000}"/>
          </ac:spMkLst>
        </pc:spChg>
      </pc:sldChg>
      <pc:sldChg chg="add del">
        <pc:chgData name="Wiekie van der Geest" userId="865e43b8-8a80-4cd0-a2c7-4345a8df045d" providerId="ADAL" clId="{E99415AC-259A-4469-823C-DBC3C1096E1A}" dt="2024-07-17T08:29:02.718" v="2327"/>
        <pc:sldMkLst>
          <pc:docMk/>
          <pc:sldMk cId="259399183" sldId="329"/>
        </pc:sldMkLst>
      </pc:sldChg>
      <pc:sldChg chg="modSp add mod">
        <pc:chgData name="Wiekie van der Geest" userId="865e43b8-8a80-4cd0-a2c7-4345a8df045d" providerId="ADAL" clId="{E99415AC-259A-4469-823C-DBC3C1096E1A}" dt="2024-07-17T08:44:34.887" v="2515" actId="20577"/>
        <pc:sldMkLst>
          <pc:docMk/>
          <pc:sldMk cId="1484887035" sldId="330"/>
        </pc:sldMkLst>
        <pc:spChg chg="mod">
          <ac:chgData name="Wiekie van der Geest" userId="865e43b8-8a80-4cd0-a2c7-4345a8df045d" providerId="ADAL" clId="{E99415AC-259A-4469-823C-DBC3C1096E1A}" dt="2024-07-17T08:44:34.887" v="2515" actId="20577"/>
          <ac:spMkLst>
            <pc:docMk/>
            <pc:sldMk cId="1484887035" sldId="330"/>
            <ac:spMk id="3" creationId="{9CFB7796-57E3-E287-103C-9439B3A8EB86}"/>
          </ac:spMkLst>
        </pc:spChg>
        <pc:spChg chg="mod">
          <ac:chgData name="Wiekie van der Geest" userId="865e43b8-8a80-4cd0-a2c7-4345a8df045d" providerId="ADAL" clId="{E99415AC-259A-4469-823C-DBC3C1096E1A}" dt="2024-07-17T08:41:05.135" v="2427" actId="20577"/>
          <ac:spMkLst>
            <pc:docMk/>
            <pc:sldMk cId="1484887035" sldId="330"/>
            <ac:spMk id="5" creationId="{EDC54415-6E54-5608-12F6-BB7450F0F3EC}"/>
          </ac:spMkLst>
        </pc:spChg>
        <pc:spChg chg="mod">
          <ac:chgData name="Wiekie van der Geest" userId="865e43b8-8a80-4cd0-a2c7-4345a8df045d" providerId="ADAL" clId="{E99415AC-259A-4469-823C-DBC3C1096E1A}" dt="2024-07-17T08:41:58.749" v="2449" actId="20577"/>
          <ac:spMkLst>
            <pc:docMk/>
            <pc:sldMk cId="1484887035" sldId="330"/>
            <ac:spMk id="9" creationId="{F5970606-60C9-B887-B71D-59832FCAFB73}"/>
          </ac:spMkLst>
        </pc:spChg>
      </pc:sldChg>
      <pc:sldChg chg="addSp delSp modSp add mod">
        <pc:chgData name="Wiekie van der Geest" userId="865e43b8-8a80-4cd0-a2c7-4345a8df045d" providerId="ADAL" clId="{E99415AC-259A-4469-823C-DBC3C1096E1A}" dt="2024-07-17T08:51:31.393" v="2737" actId="1036"/>
        <pc:sldMkLst>
          <pc:docMk/>
          <pc:sldMk cId="2743427804" sldId="331"/>
        </pc:sldMkLst>
        <pc:spChg chg="add mod">
          <ac:chgData name="Wiekie van der Geest" userId="865e43b8-8a80-4cd0-a2c7-4345a8df045d" providerId="ADAL" clId="{E99415AC-259A-4469-823C-DBC3C1096E1A}" dt="2024-07-17T08:51:31.393" v="2737" actId="1036"/>
          <ac:spMkLst>
            <pc:docMk/>
            <pc:sldMk cId="2743427804" sldId="331"/>
            <ac:spMk id="5" creationId="{F6898DA3-4089-3AEC-0123-09130C4AF29A}"/>
          </ac:spMkLst>
        </pc:spChg>
        <pc:spChg chg="del mod">
          <ac:chgData name="Wiekie van der Geest" userId="865e43b8-8a80-4cd0-a2c7-4345a8df045d" providerId="ADAL" clId="{E99415AC-259A-4469-823C-DBC3C1096E1A}" dt="2024-07-17T08:49:35.762" v="2696" actId="478"/>
          <ac:spMkLst>
            <pc:docMk/>
            <pc:sldMk cId="2743427804" sldId="331"/>
            <ac:spMk id="7" creationId="{00000000-0000-0000-0000-000000000000}"/>
          </ac:spMkLst>
        </pc:spChg>
        <pc:spChg chg="del mod">
          <ac:chgData name="Wiekie van der Geest" userId="865e43b8-8a80-4cd0-a2c7-4345a8df045d" providerId="ADAL" clId="{E99415AC-259A-4469-823C-DBC3C1096E1A}" dt="2024-07-17T08:49:37.443" v="2698" actId="478"/>
          <ac:spMkLst>
            <pc:docMk/>
            <pc:sldMk cId="2743427804" sldId="331"/>
            <ac:spMk id="8" creationId="{00000000-0000-0000-0000-000000000000}"/>
          </ac:spMkLst>
        </pc:spChg>
        <pc:spChg chg="mod">
          <ac:chgData name="Wiekie van der Geest" userId="865e43b8-8a80-4cd0-a2c7-4345a8df045d" providerId="ADAL" clId="{E99415AC-259A-4469-823C-DBC3C1096E1A}" dt="2024-07-17T08:46:38.147" v="2621" actId="14100"/>
          <ac:spMkLst>
            <pc:docMk/>
            <pc:sldMk cId="2743427804" sldId="331"/>
            <ac:spMk id="11" creationId="{06CD7AFD-1DEE-CDB2-375B-954B959E08D3}"/>
          </ac:spMkLst>
        </pc:spChg>
        <pc:spChg chg="mod">
          <ac:chgData name="Wiekie van der Geest" userId="865e43b8-8a80-4cd0-a2c7-4345a8df045d" providerId="ADAL" clId="{E99415AC-259A-4469-823C-DBC3C1096E1A}" dt="2024-07-17T08:48:35.324" v="2691" actId="20577"/>
          <ac:spMkLst>
            <pc:docMk/>
            <pc:sldMk cId="2743427804" sldId="331"/>
            <ac:spMk id="12" creationId="{2153B370-900E-E672-FD1B-C0EEA4AB7B8F}"/>
          </ac:spMkLst>
        </pc:spChg>
        <pc:spChg chg="mod">
          <ac:chgData name="Wiekie van der Geest" userId="865e43b8-8a80-4cd0-a2c7-4345a8df045d" providerId="ADAL" clId="{E99415AC-259A-4469-823C-DBC3C1096E1A}" dt="2024-07-17T08:49:38.721" v="2699"/>
          <ac:spMkLst>
            <pc:docMk/>
            <pc:sldMk cId="2743427804" sldId="331"/>
            <ac:spMk id="13" creationId="{AA0C7C5C-871D-F98B-E602-7B69FC5A2A60}"/>
          </ac:spMkLst>
        </pc:spChg>
        <pc:spChg chg="mod">
          <ac:chgData name="Wiekie van der Geest" userId="865e43b8-8a80-4cd0-a2c7-4345a8df045d" providerId="ADAL" clId="{E99415AC-259A-4469-823C-DBC3C1096E1A}" dt="2024-07-17T08:49:38.721" v="2699"/>
          <ac:spMkLst>
            <pc:docMk/>
            <pc:sldMk cId="2743427804" sldId="331"/>
            <ac:spMk id="15" creationId="{AA531774-8D2A-D4C2-81B2-207DF27CE648}"/>
          </ac:spMkLst>
        </pc:spChg>
        <pc:grpChg chg="add mod">
          <ac:chgData name="Wiekie van der Geest" userId="865e43b8-8a80-4cd0-a2c7-4345a8df045d" providerId="ADAL" clId="{E99415AC-259A-4469-823C-DBC3C1096E1A}" dt="2024-07-17T08:50:05.478" v="2703" actId="1076"/>
          <ac:grpSpMkLst>
            <pc:docMk/>
            <pc:sldMk cId="2743427804" sldId="331"/>
            <ac:grpSpMk id="9" creationId="{AEBB2D43-2728-6EBC-F4FD-D0588207A1E2}"/>
          </ac:grpSpMkLst>
        </pc:grpChg>
        <pc:grpChg chg="mod">
          <ac:chgData name="Wiekie van der Geest" userId="865e43b8-8a80-4cd0-a2c7-4345a8df045d" providerId="ADAL" clId="{E99415AC-259A-4469-823C-DBC3C1096E1A}" dt="2024-07-17T08:49:38.721" v="2699"/>
          <ac:grpSpMkLst>
            <pc:docMk/>
            <pc:sldMk cId="2743427804" sldId="331"/>
            <ac:grpSpMk id="14" creationId="{F766B458-DE8E-0174-5633-ED65A044E05A}"/>
          </ac:grpSpMkLst>
        </pc:grpChg>
      </pc:sldChg>
      <pc:sldChg chg="modSp add mod">
        <pc:chgData name="Wiekie van der Geest" userId="865e43b8-8a80-4cd0-a2c7-4345a8df045d" providerId="ADAL" clId="{E99415AC-259A-4469-823C-DBC3C1096E1A}" dt="2024-07-17T09:00:32.226" v="2962" actId="6549"/>
        <pc:sldMkLst>
          <pc:docMk/>
          <pc:sldMk cId="180412969" sldId="332"/>
        </pc:sldMkLst>
        <pc:spChg chg="mod">
          <ac:chgData name="Wiekie van der Geest" userId="865e43b8-8a80-4cd0-a2c7-4345a8df045d" providerId="ADAL" clId="{E99415AC-259A-4469-823C-DBC3C1096E1A}" dt="2024-07-17T09:00:32.226" v="2962" actId="6549"/>
          <ac:spMkLst>
            <pc:docMk/>
            <pc:sldMk cId="180412969" sldId="332"/>
            <ac:spMk id="7" creationId="{C13133EC-FE08-5953-2AF7-9BCC4217D8F2}"/>
          </ac:spMkLst>
        </pc:spChg>
      </pc:sldChg>
      <pc:sldChg chg="modSp add del mod">
        <pc:chgData name="Wiekie van der Geest" userId="865e43b8-8a80-4cd0-a2c7-4345a8df045d" providerId="ADAL" clId="{E99415AC-259A-4469-823C-DBC3C1096E1A}" dt="2024-07-17T09:05:18.465" v="3082" actId="123"/>
        <pc:sldMkLst>
          <pc:docMk/>
          <pc:sldMk cId="0" sldId="333"/>
        </pc:sldMkLst>
        <pc:spChg chg="mod">
          <ac:chgData name="Wiekie van der Geest" userId="865e43b8-8a80-4cd0-a2c7-4345a8df045d" providerId="ADAL" clId="{E99415AC-259A-4469-823C-DBC3C1096E1A}" dt="2024-07-17T09:02:57.347" v="2979" actId="14100"/>
          <ac:spMkLst>
            <pc:docMk/>
            <pc:sldMk cId="0" sldId="333"/>
            <ac:spMk id="186" creationId="{00000000-0000-0000-0000-000000000000}"/>
          </ac:spMkLst>
        </pc:spChg>
        <pc:spChg chg="mod">
          <ac:chgData name="Wiekie van der Geest" userId="865e43b8-8a80-4cd0-a2c7-4345a8df045d" providerId="ADAL" clId="{E99415AC-259A-4469-823C-DBC3C1096E1A}" dt="2024-07-17T09:04:13.617" v="3072" actId="14100"/>
          <ac:spMkLst>
            <pc:docMk/>
            <pc:sldMk cId="0" sldId="333"/>
            <ac:spMk id="187" creationId="{00000000-0000-0000-0000-000000000000}"/>
          </ac:spMkLst>
        </pc:spChg>
        <pc:spChg chg="mod">
          <ac:chgData name="Wiekie van der Geest" userId="865e43b8-8a80-4cd0-a2c7-4345a8df045d" providerId="ADAL" clId="{E99415AC-259A-4469-823C-DBC3C1096E1A}" dt="2024-07-17T09:05:18.465" v="3082" actId="123"/>
          <ac:spMkLst>
            <pc:docMk/>
            <pc:sldMk cId="0" sldId="333"/>
            <ac:spMk id="188" creationId="{00000000-0000-0000-0000-000000000000}"/>
          </ac:spMkLst>
        </pc:spChg>
      </pc:sldChg>
      <pc:sldChg chg="addSp modSp add mod">
        <pc:chgData name="Wiekie van der Geest" userId="865e43b8-8a80-4cd0-a2c7-4345a8df045d" providerId="ADAL" clId="{E99415AC-259A-4469-823C-DBC3C1096E1A}" dt="2024-07-17T09:35:08.828" v="3335"/>
        <pc:sldMkLst>
          <pc:docMk/>
          <pc:sldMk cId="2967940800" sldId="334"/>
        </pc:sldMkLst>
        <pc:spChg chg="mod">
          <ac:chgData name="Wiekie van der Geest" userId="865e43b8-8a80-4cd0-a2c7-4345a8df045d" providerId="ADAL" clId="{E99415AC-259A-4469-823C-DBC3C1096E1A}" dt="2024-07-17T09:34:27.991" v="3328" actId="20577"/>
          <ac:spMkLst>
            <pc:docMk/>
            <pc:sldMk cId="2967940800" sldId="334"/>
            <ac:spMk id="4" creationId="{00000000-0000-0000-0000-000000000000}"/>
          </ac:spMkLst>
        </pc:spChg>
        <pc:spChg chg="mod">
          <ac:chgData name="Wiekie van der Geest" userId="865e43b8-8a80-4cd0-a2c7-4345a8df045d" providerId="ADAL" clId="{E99415AC-259A-4469-823C-DBC3C1096E1A}" dt="2024-07-17T09:35:01.463" v="3334" actId="113"/>
          <ac:spMkLst>
            <pc:docMk/>
            <pc:sldMk cId="2967940800" sldId="334"/>
            <ac:spMk id="7" creationId="{C13133EC-FE08-5953-2AF7-9BCC4217D8F2}"/>
          </ac:spMkLst>
        </pc:spChg>
        <pc:spChg chg="add mod">
          <ac:chgData name="Wiekie van der Geest" userId="865e43b8-8a80-4cd0-a2c7-4345a8df045d" providerId="ADAL" clId="{E99415AC-259A-4469-823C-DBC3C1096E1A}" dt="2024-07-17T09:35:08.828" v="3335"/>
          <ac:spMkLst>
            <pc:docMk/>
            <pc:sldMk cId="2967940800" sldId="334"/>
            <ac:spMk id="8" creationId="{E6AA45F5-D646-A247-A586-542FE32B9A01}"/>
          </ac:spMkLst>
        </pc:spChg>
      </pc:sldChg>
      <pc:sldChg chg="modSp add mod">
        <pc:chgData name="Wiekie van der Geest" userId="865e43b8-8a80-4cd0-a2c7-4345a8df045d" providerId="ADAL" clId="{E99415AC-259A-4469-823C-DBC3C1096E1A}" dt="2024-07-17T09:58:01.949" v="3878" actId="20577"/>
        <pc:sldMkLst>
          <pc:docMk/>
          <pc:sldMk cId="3600166330" sldId="335"/>
        </pc:sldMkLst>
        <pc:spChg chg="mod">
          <ac:chgData name="Wiekie van der Geest" userId="865e43b8-8a80-4cd0-a2c7-4345a8df045d" providerId="ADAL" clId="{E99415AC-259A-4469-823C-DBC3C1096E1A}" dt="2024-07-17T09:57:37.798" v="3848" actId="6549"/>
          <ac:spMkLst>
            <pc:docMk/>
            <pc:sldMk cId="3600166330" sldId="335"/>
            <ac:spMk id="7" creationId="{00000000-0000-0000-0000-000000000000}"/>
          </ac:spMkLst>
        </pc:spChg>
        <pc:spChg chg="mod">
          <ac:chgData name="Wiekie van der Geest" userId="865e43b8-8a80-4cd0-a2c7-4345a8df045d" providerId="ADAL" clId="{E99415AC-259A-4469-823C-DBC3C1096E1A}" dt="2024-07-17T09:58:01.949" v="3878" actId="20577"/>
          <ac:spMkLst>
            <pc:docMk/>
            <pc:sldMk cId="3600166330" sldId="335"/>
            <ac:spMk id="10" creationId="{63221D56-D594-275C-F314-F7B7E07176A7}"/>
          </ac:spMkLst>
        </pc:spChg>
        <pc:spChg chg="mod">
          <ac:chgData name="Wiekie van der Geest" userId="865e43b8-8a80-4cd0-a2c7-4345a8df045d" providerId="ADAL" clId="{E99415AC-259A-4469-823C-DBC3C1096E1A}" dt="2024-07-17T09:56:39.327" v="3824" actId="14100"/>
          <ac:spMkLst>
            <pc:docMk/>
            <pc:sldMk cId="3600166330" sldId="335"/>
            <ac:spMk id="11" creationId="{899CC2BF-6504-F2B2-0703-CD0772E845CE}"/>
          </ac:spMkLst>
        </pc:spChg>
      </pc:sldChg>
      <pc:sldChg chg="delSp modSp add mod">
        <pc:chgData name="Wiekie van der Geest" userId="865e43b8-8a80-4cd0-a2c7-4345a8df045d" providerId="ADAL" clId="{E99415AC-259A-4469-823C-DBC3C1096E1A}" dt="2024-07-17T10:10:21.358" v="4234" actId="255"/>
        <pc:sldMkLst>
          <pc:docMk/>
          <pc:sldMk cId="1588681073" sldId="336"/>
        </pc:sldMkLst>
        <pc:spChg chg="mod">
          <ac:chgData name="Wiekie van der Geest" userId="865e43b8-8a80-4cd0-a2c7-4345a8df045d" providerId="ADAL" clId="{E99415AC-259A-4469-823C-DBC3C1096E1A}" dt="2024-07-17T10:10:21.358" v="4234" actId="255"/>
          <ac:spMkLst>
            <pc:docMk/>
            <pc:sldMk cId="1588681073" sldId="336"/>
            <ac:spMk id="12" creationId="{DF092510-EE38-9718-EA14-7E1DDFFF8F71}"/>
          </ac:spMkLst>
        </pc:spChg>
        <pc:spChg chg="del">
          <ac:chgData name="Wiekie van der Geest" userId="865e43b8-8a80-4cd0-a2c7-4345a8df045d" providerId="ADAL" clId="{E99415AC-259A-4469-823C-DBC3C1096E1A}" dt="2024-07-17T10:10:13.947" v="4232" actId="478"/>
          <ac:spMkLst>
            <pc:docMk/>
            <pc:sldMk cId="1588681073" sldId="336"/>
            <ac:spMk id="13" creationId="{DF52E6CB-3CEF-CDD6-B0DA-C6EE361AC146}"/>
          </ac:spMkLst>
        </pc:spChg>
      </pc:sldChg>
      <pc:sldChg chg="add del">
        <pc:chgData name="Wiekie van der Geest" userId="865e43b8-8a80-4cd0-a2c7-4345a8df045d" providerId="ADAL" clId="{E99415AC-259A-4469-823C-DBC3C1096E1A}" dt="2024-07-17T09:56:09.257" v="3819"/>
        <pc:sldMkLst>
          <pc:docMk/>
          <pc:sldMk cId="2565751059" sldId="336"/>
        </pc:sldMkLst>
      </pc:sldChg>
      <pc:sldChg chg="modSp add mod">
        <pc:chgData name="Wiekie van der Geest" userId="865e43b8-8a80-4cd0-a2c7-4345a8df045d" providerId="ADAL" clId="{E99415AC-259A-4469-823C-DBC3C1096E1A}" dt="2024-07-17T10:13:48.868" v="4355" actId="20577"/>
        <pc:sldMkLst>
          <pc:docMk/>
          <pc:sldMk cId="2030266181" sldId="337"/>
        </pc:sldMkLst>
        <pc:spChg chg="mod">
          <ac:chgData name="Wiekie van der Geest" userId="865e43b8-8a80-4cd0-a2c7-4345a8df045d" providerId="ADAL" clId="{E99415AC-259A-4469-823C-DBC3C1096E1A}" dt="2024-07-17T10:13:48.868" v="4355" actId="20577"/>
          <ac:spMkLst>
            <pc:docMk/>
            <pc:sldMk cId="2030266181" sldId="337"/>
            <ac:spMk id="12" creationId="{DF092510-EE38-9718-EA14-7E1DDFFF8F71}"/>
          </ac:spMkLst>
        </pc:spChg>
      </pc:sldChg>
      <pc:sldChg chg="addSp delSp modSp add mod">
        <pc:chgData name="Wiekie van der Geest" userId="865e43b8-8a80-4cd0-a2c7-4345a8df045d" providerId="ADAL" clId="{E99415AC-259A-4469-823C-DBC3C1096E1A}" dt="2024-07-17T11:25:48.838" v="4674" actId="122"/>
        <pc:sldMkLst>
          <pc:docMk/>
          <pc:sldMk cId="3833245249" sldId="338"/>
        </pc:sldMkLst>
        <pc:spChg chg="del">
          <ac:chgData name="Wiekie van der Geest" userId="865e43b8-8a80-4cd0-a2c7-4345a8df045d" providerId="ADAL" clId="{E99415AC-259A-4469-823C-DBC3C1096E1A}" dt="2024-07-17T11:19:51.045" v="4453" actId="478"/>
          <ac:spMkLst>
            <pc:docMk/>
            <pc:sldMk cId="3833245249" sldId="338"/>
            <ac:spMk id="6" creationId="{00000000-0000-0000-0000-000000000000}"/>
          </ac:spMkLst>
        </pc:spChg>
        <pc:spChg chg="mod">
          <ac:chgData name="Wiekie van der Geest" userId="865e43b8-8a80-4cd0-a2c7-4345a8df045d" providerId="ADAL" clId="{E99415AC-259A-4469-823C-DBC3C1096E1A}" dt="2024-07-17T11:25:48.838" v="4674" actId="122"/>
          <ac:spMkLst>
            <pc:docMk/>
            <pc:sldMk cId="3833245249" sldId="338"/>
            <ac:spMk id="7" creationId="{00000000-0000-0000-0000-000000000000}"/>
          </ac:spMkLst>
        </pc:spChg>
        <pc:spChg chg="mod">
          <ac:chgData name="Wiekie van der Geest" userId="865e43b8-8a80-4cd0-a2c7-4345a8df045d" providerId="ADAL" clId="{E99415AC-259A-4469-823C-DBC3C1096E1A}" dt="2024-07-17T11:25:06.432" v="4667"/>
          <ac:spMkLst>
            <pc:docMk/>
            <pc:sldMk cId="3833245249" sldId="338"/>
            <ac:spMk id="8" creationId="{DD72628F-2AEE-5C3B-541E-6E11A4C94D16}"/>
          </ac:spMkLst>
        </pc:spChg>
        <pc:spChg chg="mod">
          <ac:chgData name="Wiekie van der Geest" userId="865e43b8-8a80-4cd0-a2c7-4345a8df045d" providerId="ADAL" clId="{E99415AC-259A-4469-823C-DBC3C1096E1A}" dt="2024-07-17T11:19:17.433" v="4450" actId="20577"/>
          <ac:spMkLst>
            <pc:docMk/>
            <pc:sldMk cId="3833245249" sldId="338"/>
            <ac:spMk id="10" creationId="{63221D56-D594-275C-F314-F7B7E07176A7}"/>
          </ac:spMkLst>
        </pc:spChg>
        <pc:spChg chg="mod">
          <ac:chgData name="Wiekie van der Geest" userId="865e43b8-8a80-4cd0-a2c7-4345a8df045d" providerId="ADAL" clId="{E99415AC-259A-4469-823C-DBC3C1096E1A}" dt="2024-07-17T11:18:42.574" v="4408" actId="20577"/>
          <ac:spMkLst>
            <pc:docMk/>
            <pc:sldMk cId="3833245249" sldId="338"/>
            <ac:spMk id="11" creationId="{899CC2BF-6504-F2B2-0703-CD0772E845CE}"/>
          </ac:spMkLst>
        </pc:spChg>
        <pc:spChg chg="mod">
          <ac:chgData name="Wiekie van der Geest" userId="865e43b8-8a80-4cd0-a2c7-4345a8df045d" providerId="ADAL" clId="{E99415AC-259A-4469-823C-DBC3C1096E1A}" dt="2024-07-17T11:25:06.432" v="4667"/>
          <ac:spMkLst>
            <pc:docMk/>
            <pc:sldMk cId="3833245249" sldId="338"/>
            <ac:spMk id="13" creationId="{BA245D9D-8C29-6B10-925B-F3650D4E748D}"/>
          </ac:spMkLst>
        </pc:spChg>
        <pc:grpChg chg="add mod">
          <ac:chgData name="Wiekie van der Geest" userId="865e43b8-8a80-4cd0-a2c7-4345a8df045d" providerId="ADAL" clId="{E99415AC-259A-4469-823C-DBC3C1096E1A}" dt="2024-07-17T11:25:21.813" v="4670" actId="1076"/>
          <ac:grpSpMkLst>
            <pc:docMk/>
            <pc:sldMk cId="3833245249" sldId="338"/>
            <ac:grpSpMk id="5" creationId="{4E76E57B-BCFF-2098-CB67-02D7C2299360}"/>
          </ac:grpSpMkLst>
        </pc:grpChg>
        <pc:grpChg chg="mod">
          <ac:chgData name="Wiekie van der Geest" userId="865e43b8-8a80-4cd0-a2c7-4345a8df045d" providerId="ADAL" clId="{E99415AC-259A-4469-823C-DBC3C1096E1A}" dt="2024-07-17T11:25:06.432" v="4667"/>
          <ac:grpSpMkLst>
            <pc:docMk/>
            <pc:sldMk cId="3833245249" sldId="338"/>
            <ac:grpSpMk id="12" creationId="{633B9E13-6A45-57D9-DB06-9DF5D808F7A5}"/>
          </ac:grpSpMkLst>
        </pc:grpChg>
      </pc:sldChg>
      <pc:sldChg chg="delSp modSp add mod">
        <pc:chgData name="Wiekie van der Geest" userId="865e43b8-8a80-4cd0-a2c7-4345a8df045d" providerId="ADAL" clId="{E99415AC-259A-4469-823C-DBC3C1096E1A}" dt="2024-07-17T11:29:59.814" v="4770" actId="20577"/>
        <pc:sldMkLst>
          <pc:docMk/>
          <pc:sldMk cId="2975146372" sldId="339"/>
        </pc:sldMkLst>
        <pc:spChg chg="mod">
          <ac:chgData name="Wiekie van der Geest" userId="865e43b8-8a80-4cd0-a2c7-4345a8df045d" providerId="ADAL" clId="{E99415AC-259A-4469-823C-DBC3C1096E1A}" dt="2024-07-17T11:27:45.128" v="4714" actId="20577"/>
          <ac:spMkLst>
            <pc:docMk/>
            <pc:sldMk cId="2975146372" sldId="339"/>
            <ac:spMk id="11" creationId="{50539CBF-AD55-D444-9BDA-A1E4ECC8D097}"/>
          </ac:spMkLst>
        </pc:spChg>
        <pc:spChg chg="mod">
          <ac:chgData name="Wiekie van der Geest" userId="865e43b8-8a80-4cd0-a2c7-4345a8df045d" providerId="ADAL" clId="{E99415AC-259A-4469-823C-DBC3C1096E1A}" dt="2024-07-17T11:29:59.814" v="4770" actId="20577"/>
          <ac:spMkLst>
            <pc:docMk/>
            <pc:sldMk cId="2975146372" sldId="339"/>
            <ac:spMk id="12" creationId="{DF092510-EE38-9718-EA14-7E1DDFFF8F71}"/>
          </ac:spMkLst>
        </pc:spChg>
        <pc:spChg chg="del">
          <ac:chgData name="Wiekie van der Geest" userId="865e43b8-8a80-4cd0-a2c7-4345a8df045d" providerId="ADAL" clId="{E99415AC-259A-4469-823C-DBC3C1096E1A}" dt="2024-07-17T11:28:42.628" v="4721" actId="478"/>
          <ac:spMkLst>
            <pc:docMk/>
            <pc:sldMk cId="2975146372" sldId="339"/>
            <ac:spMk id="13" creationId="{DF52E6CB-3CEF-CDD6-B0DA-C6EE361AC146}"/>
          </ac:spMkLst>
        </pc:spChg>
      </pc:sldChg>
      <pc:sldChg chg="modSp add mod">
        <pc:chgData name="Wiekie van der Geest" userId="865e43b8-8a80-4cd0-a2c7-4345a8df045d" providerId="ADAL" clId="{E99415AC-259A-4469-823C-DBC3C1096E1A}" dt="2024-07-17T11:34:35.057" v="4837" actId="20577"/>
        <pc:sldMkLst>
          <pc:docMk/>
          <pc:sldMk cId="3695820118" sldId="340"/>
        </pc:sldMkLst>
        <pc:spChg chg="mod">
          <ac:chgData name="Wiekie van der Geest" userId="865e43b8-8a80-4cd0-a2c7-4345a8df045d" providerId="ADAL" clId="{E99415AC-259A-4469-823C-DBC3C1096E1A}" dt="2024-07-17T11:31:49.637" v="4814" actId="20577"/>
          <ac:spMkLst>
            <pc:docMk/>
            <pc:sldMk cId="3695820118" sldId="340"/>
            <ac:spMk id="11" creationId="{50539CBF-AD55-D444-9BDA-A1E4ECC8D097}"/>
          </ac:spMkLst>
        </pc:spChg>
        <pc:spChg chg="mod">
          <ac:chgData name="Wiekie van der Geest" userId="865e43b8-8a80-4cd0-a2c7-4345a8df045d" providerId="ADAL" clId="{E99415AC-259A-4469-823C-DBC3C1096E1A}" dt="2024-07-17T11:34:35.057" v="4837" actId="20577"/>
          <ac:spMkLst>
            <pc:docMk/>
            <pc:sldMk cId="3695820118" sldId="340"/>
            <ac:spMk id="12" creationId="{DF092510-EE38-9718-EA14-7E1DDFFF8F71}"/>
          </ac:spMkLst>
        </pc:spChg>
      </pc:sldChg>
      <pc:sldChg chg="addSp delSp modSp add mod">
        <pc:chgData name="Wiekie van der Geest" userId="865e43b8-8a80-4cd0-a2c7-4345a8df045d" providerId="ADAL" clId="{E99415AC-259A-4469-823C-DBC3C1096E1A}" dt="2024-07-25T09:33:28.901" v="5350" actId="20577"/>
        <pc:sldMkLst>
          <pc:docMk/>
          <pc:sldMk cId="4106810558" sldId="341"/>
        </pc:sldMkLst>
        <pc:spChg chg="add del">
          <ac:chgData name="Wiekie van der Geest" userId="865e43b8-8a80-4cd0-a2c7-4345a8df045d" providerId="ADAL" clId="{E99415AC-259A-4469-823C-DBC3C1096E1A}" dt="2024-07-17T11:44:06.003" v="4928" actId="22"/>
          <ac:spMkLst>
            <pc:docMk/>
            <pc:sldMk cId="4106810558" sldId="341"/>
            <ac:spMk id="6" creationId="{66921597-1E75-12F5-6025-D33FB45FB0D3}"/>
          </ac:spMkLst>
        </pc:spChg>
        <pc:spChg chg="mod">
          <ac:chgData name="Wiekie van der Geest" userId="865e43b8-8a80-4cd0-a2c7-4345a8df045d" providerId="ADAL" clId="{E99415AC-259A-4469-823C-DBC3C1096E1A}" dt="2024-07-17T11:43:31.453" v="4926" actId="20577"/>
          <ac:spMkLst>
            <pc:docMk/>
            <pc:sldMk cId="4106810558" sldId="341"/>
            <ac:spMk id="8" creationId="{00000000-0000-0000-0000-000000000000}"/>
          </ac:spMkLst>
        </pc:spChg>
        <pc:spChg chg="mod">
          <ac:chgData name="Wiekie van der Geest" userId="865e43b8-8a80-4cd0-a2c7-4345a8df045d" providerId="ADAL" clId="{E99415AC-259A-4469-823C-DBC3C1096E1A}" dt="2024-07-25T09:33:28.901" v="5350" actId="20577"/>
          <ac:spMkLst>
            <pc:docMk/>
            <pc:sldMk cId="4106810558" sldId="341"/>
            <ac:spMk id="10" creationId="{B1D71A04-E761-FA20-A1CD-F941DA4C5BB1}"/>
          </ac:spMkLst>
        </pc:spChg>
        <pc:spChg chg="mod">
          <ac:chgData name="Wiekie van der Geest" userId="865e43b8-8a80-4cd0-a2c7-4345a8df045d" providerId="ADAL" clId="{E99415AC-259A-4469-823C-DBC3C1096E1A}" dt="2024-07-25T09:20:38.403" v="5288" actId="207"/>
          <ac:spMkLst>
            <pc:docMk/>
            <pc:sldMk cId="4106810558" sldId="341"/>
            <ac:spMk id="11" creationId="{B7C89D59-AC66-8501-9B29-88F3360A054E}"/>
          </ac:spMkLst>
        </pc:spChg>
      </pc:sldChg>
      <pc:sldChg chg="add del">
        <pc:chgData name="Wiekie van der Geest" userId="865e43b8-8a80-4cd0-a2c7-4345a8df045d" providerId="ADAL" clId="{E99415AC-259A-4469-823C-DBC3C1096E1A}" dt="2024-07-17T11:41:53.925" v="4906" actId="47"/>
        <pc:sldMkLst>
          <pc:docMk/>
          <pc:sldMk cId="4022753606" sldId="342"/>
        </pc:sldMkLst>
      </pc:sldChg>
      <pc:sldChg chg="addSp modSp add mod">
        <pc:chgData name="Wiekie van der Geest" userId="865e43b8-8a80-4cd0-a2c7-4345a8df045d" providerId="ADAL" clId="{E99415AC-259A-4469-823C-DBC3C1096E1A}" dt="2024-07-25T09:21:22.132" v="5301" actId="20577"/>
        <pc:sldMkLst>
          <pc:docMk/>
          <pc:sldMk cId="4217109911" sldId="342"/>
        </pc:sldMkLst>
        <pc:spChg chg="mod">
          <ac:chgData name="Wiekie van der Geest" userId="865e43b8-8a80-4cd0-a2c7-4345a8df045d" providerId="ADAL" clId="{E99415AC-259A-4469-823C-DBC3C1096E1A}" dt="2024-07-17T11:45:30.521" v="4946"/>
          <ac:spMkLst>
            <pc:docMk/>
            <pc:sldMk cId="4217109911" sldId="342"/>
            <ac:spMk id="6" creationId="{D877CDDE-DC39-DFCA-7F8B-22D60EA3B76C}"/>
          </ac:spMkLst>
        </pc:spChg>
        <pc:spChg chg="mod">
          <ac:chgData name="Wiekie van der Geest" userId="865e43b8-8a80-4cd0-a2c7-4345a8df045d" providerId="ADAL" clId="{E99415AC-259A-4469-823C-DBC3C1096E1A}" dt="2024-07-17T11:51:39.634" v="4990" actId="20577"/>
          <ac:spMkLst>
            <pc:docMk/>
            <pc:sldMk cId="4217109911" sldId="342"/>
            <ac:spMk id="8" creationId="{00000000-0000-0000-0000-000000000000}"/>
          </ac:spMkLst>
        </pc:spChg>
        <pc:spChg chg="mod">
          <ac:chgData name="Wiekie van der Geest" userId="865e43b8-8a80-4cd0-a2c7-4345a8df045d" providerId="ADAL" clId="{E99415AC-259A-4469-823C-DBC3C1096E1A}" dt="2024-07-25T09:21:22.132" v="5301" actId="20577"/>
          <ac:spMkLst>
            <pc:docMk/>
            <pc:sldMk cId="4217109911" sldId="342"/>
            <ac:spMk id="10" creationId="{B1D71A04-E761-FA20-A1CD-F941DA4C5BB1}"/>
          </ac:spMkLst>
        </pc:spChg>
        <pc:spChg chg="mod">
          <ac:chgData name="Wiekie van der Geest" userId="865e43b8-8a80-4cd0-a2c7-4345a8df045d" providerId="ADAL" clId="{E99415AC-259A-4469-823C-DBC3C1096E1A}" dt="2024-07-25T09:20:51.142" v="5292" actId="207"/>
          <ac:spMkLst>
            <pc:docMk/>
            <pc:sldMk cId="4217109911" sldId="342"/>
            <ac:spMk id="11" creationId="{B7C89D59-AC66-8501-9B29-88F3360A054E}"/>
          </ac:spMkLst>
        </pc:spChg>
        <pc:spChg chg="mod">
          <ac:chgData name="Wiekie van der Geest" userId="865e43b8-8a80-4cd0-a2c7-4345a8df045d" providerId="ADAL" clId="{E99415AC-259A-4469-823C-DBC3C1096E1A}" dt="2024-07-17T11:45:30.521" v="4946"/>
          <ac:spMkLst>
            <pc:docMk/>
            <pc:sldMk cId="4217109911" sldId="342"/>
            <ac:spMk id="13" creationId="{9A82BFBF-B8ED-B066-25ED-089B22C2E2C7}"/>
          </ac:spMkLst>
        </pc:spChg>
        <pc:grpChg chg="add mod">
          <ac:chgData name="Wiekie van der Geest" userId="865e43b8-8a80-4cd0-a2c7-4345a8df045d" providerId="ADAL" clId="{E99415AC-259A-4469-823C-DBC3C1096E1A}" dt="2024-07-17T11:45:35.836" v="4947" actId="1076"/>
          <ac:grpSpMkLst>
            <pc:docMk/>
            <pc:sldMk cId="4217109911" sldId="342"/>
            <ac:grpSpMk id="5" creationId="{1C8A704A-0264-323E-A943-2F8F542C80BF}"/>
          </ac:grpSpMkLst>
        </pc:grpChg>
        <pc:grpChg chg="mod">
          <ac:chgData name="Wiekie van der Geest" userId="865e43b8-8a80-4cd0-a2c7-4345a8df045d" providerId="ADAL" clId="{E99415AC-259A-4469-823C-DBC3C1096E1A}" dt="2024-07-17T11:45:30.521" v="4946"/>
          <ac:grpSpMkLst>
            <pc:docMk/>
            <pc:sldMk cId="4217109911" sldId="342"/>
            <ac:grpSpMk id="7" creationId="{0657F5A7-11CE-7897-0EB7-DB9C5019935E}"/>
          </ac:grpSpMkLst>
        </pc:grpChg>
      </pc:sldChg>
      <pc:sldChg chg="modSp add mod">
        <pc:chgData name="Wiekie van der Geest" userId="865e43b8-8a80-4cd0-a2c7-4345a8df045d" providerId="ADAL" clId="{E99415AC-259A-4469-823C-DBC3C1096E1A}" dt="2024-07-25T09:21:19.636" v="5300" actId="20577"/>
        <pc:sldMkLst>
          <pc:docMk/>
          <pc:sldMk cId="2939452036" sldId="343"/>
        </pc:sldMkLst>
        <pc:spChg chg="mod">
          <ac:chgData name="Wiekie van der Geest" userId="865e43b8-8a80-4cd0-a2c7-4345a8df045d" providerId="ADAL" clId="{E99415AC-259A-4469-823C-DBC3C1096E1A}" dt="2024-07-17T11:51:49.697" v="4992" actId="207"/>
          <ac:spMkLst>
            <pc:docMk/>
            <pc:sldMk cId="2939452036" sldId="343"/>
            <ac:spMk id="8" creationId="{00000000-0000-0000-0000-000000000000}"/>
          </ac:spMkLst>
        </pc:spChg>
        <pc:spChg chg="mod">
          <ac:chgData name="Wiekie van der Geest" userId="865e43b8-8a80-4cd0-a2c7-4345a8df045d" providerId="ADAL" clId="{E99415AC-259A-4469-823C-DBC3C1096E1A}" dt="2024-07-25T09:21:19.636" v="5300" actId="20577"/>
          <ac:spMkLst>
            <pc:docMk/>
            <pc:sldMk cId="2939452036" sldId="343"/>
            <ac:spMk id="10" creationId="{B1D71A04-E761-FA20-A1CD-F941DA4C5BB1}"/>
          </ac:spMkLst>
        </pc:spChg>
        <pc:spChg chg="mod">
          <ac:chgData name="Wiekie van der Geest" userId="865e43b8-8a80-4cd0-a2c7-4345a8df045d" providerId="ADAL" clId="{E99415AC-259A-4469-823C-DBC3C1096E1A}" dt="2024-07-25T09:20:45.487" v="5290" actId="207"/>
          <ac:spMkLst>
            <pc:docMk/>
            <pc:sldMk cId="2939452036" sldId="343"/>
            <ac:spMk id="11" creationId="{B7C89D59-AC66-8501-9B29-88F3360A054E}"/>
          </ac:spMkLst>
        </pc:spChg>
      </pc:sldChg>
      <pc:sldChg chg="modSp add mod">
        <pc:chgData name="Wiekie van der Geest" userId="865e43b8-8a80-4cd0-a2c7-4345a8df045d" providerId="ADAL" clId="{E99415AC-259A-4469-823C-DBC3C1096E1A}" dt="2024-07-25T09:21:25.370" v="5302" actId="20577"/>
        <pc:sldMkLst>
          <pc:docMk/>
          <pc:sldMk cId="206617306" sldId="344"/>
        </pc:sldMkLst>
        <pc:spChg chg="mod">
          <ac:chgData name="Wiekie van der Geest" userId="865e43b8-8a80-4cd0-a2c7-4345a8df045d" providerId="ADAL" clId="{E99415AC-259A-4469-823C-DBC3C1096E1A}" dt="2024-07-17T11:51:25.054" v="4985" actId="207"/>
          <ac:spMkLst>
            <pc:docMk/>
            <pc:sldMk cId="206617306" sldId="344"/>
            <ac:spMk id="8" creationId="{00000000-0000-0000-0000-000000000000}"/>
          </ac:spMkLst>
        </pc:spChg>
        <pc:spChg chg="mod">
          <ac:chgData name="Wiekie van der Geest" userId="865e43b8-8a80-4cd0-a2c7-4345a8df045d" providerId="ADAL" clId="{E99415AC-259A-4469-823C-DBC3C1096E1A}" dt="2024-07-25T09:21:25.370" v="5302" actId="20577"/>
          <ac:spMkLst>
            <pc:docMk/>
            <pc:sldMk cId="206617306" sldId="344"/>
            <ac:spMk id="10" creationId="{B1D71A04-E761-FA20-A1CD-F941DA4C5BB1}"/>
          </ac:spMkLst>
        </pc:spChg>
        <pc:spChg chg="mod">
          <ac:chgData name="Wiekie van der Geest" userId="865e43b8-8a80-4cd0-a2c7-4345a8df045d" providerId="ADAL" clId="{E99415AC-259A-4469-823C-DBC3C1096E1A}" dt="2024-07-25T09:20:56.290" v="5294" actId="207"/>
          <ac:spMkLst>
            <pc:docMk/>
            <pc:sldMk cId="206617306" sldId="344"/>
            <ac:spMk id="11" creationId="{B7C89D59-AC66-8501-9B29-88F3360A054E}"/>
          </ac:spMkLst>
        </pc:spChg>
      </pc:sldChg>
      <pc:sldChg chg="modSp add mod">
        <pc:chgData name="Wiekie van der Geest" userId="865e43b8-8a80-4cd0-a2c7-4345a8df045d" providerId="ADAL" clId="{E99415AC-259A-4469-823C-DBC3C1096E1A}" dt="2024-07-25T09:34:32.513" v="5352" actId="20577"/>
        <pc:sldMkLst>
          <pc:docMk/>
          <pc:sldMk cId="3888394834" sldId="345"/>
        </pc:sldMkLst>
        <pc:spChg chg="mod">
          <ac:chgData name="Wiekie van der Geest" userId="865e43b8-8a80-4cd0-a2c7-4345a8df045d" providerId="ADAL" clId="{E99415AC-259A-4469-823C-DBC3C1096E1A}" dt="2024-07-17T11:53:30.089" v="5014" actId="113"/>
          <ac:spMkLst>
            <pc:docMk/>
            <pc:sldMk cId="3888394834" sldId="345"/>
            <ac:spMk id="8" creationId="{00000000-0000-0000-0000-000000000000}"/>
          </ac:spMkLst>
        </pc:spChg>
        <pc:spChg chg="mod">
          <ac:chgData name="Wiekie van der Geest" userId="865e43b8-8a80-4cd0-a2c7-4345a8df045d" providerId="ADAL" clId="{E99415AC-259A-4469-823C-DBC3C1096E1A}" dt="2024-07-25T09:34:32.513" v="5352" actId="20577"/>
          <ac:spMkLst>
            <pc:docMk/>
            <pc:sldMk cId="3888394834" sldId="345"/>
            <ac:spMk id="10" creationId="{B1D71A04-E761-FA20-A1CD-F941DA4C5BB1}"/>
          </ac:spMkLst>
        </pc:spChg>
        <pc:spChg chg="mod">
          <ac:chgData name="Wiekie van der Geest" userId="865e43b8-8a80-4cd0-a2c7-4345a8df045d" providerId="ADAL" clId="{E99415AC-259A-4469-823C-DBC3C1096E1A}" dt="2024-07-25T09:21:01.207" v="5296" actId="207"/>
          <ac:spMkLst>
            <pc:docMk/>
            <pc:sldMk cId="3888394834" sldId="345"/>
            <ac:spMk id="11" creationId="{B7C89D59-AC66-8501-9B29-88F3360A054E}"/>
          </ac:spMkLst>
        </pc:spChg>
      </pc:sldChg>
      <pc:sldChg chg="modSp add mod">
        <pc:chgData name="Wiekie van der Geest" userId="865e43b8-8a80-4cd0-a2c7-4345a8df045d" providerId="ADAL" clId="{E99415AC-259A-4469-823C-DBC3C1096E1A}" dt="2024-07-25T09:34:36.976" v="5354" actId="20577"/>
        <pc:sldMkLst>
          <pc:docMk/>
          <pc:sldMk cId="2169213868" sldId="346"/>
        </pc:sldMkLst>
        <pc:spChg chg="mod">
          <ac:chgData name="Wiekie van der Geest" userId="865e43b8-8a80-4cd0-a2c7-4345a8df045d" providerId="ADAL" clId="{E99415AC-259A-4469-823C-DBC3C1096E1A}" dt="2024-07-17T11:55:13.622" v="5028" actId="113"/>
          <ac:spMkLst>
            <pc:docMk/>
            <pc:sldMk cId="2169213868" sldId="346"/>
            <ac:spMk id="8" creationId="{00000000-0000-0000-0000-000000000000}"/>
          </ac:spMkLst>
        </pc:spChg>
        <pc:spChg chg="mod">
          <ac:chgData name="Wiekie van der Geest" userId="865e43b8-8a80-4cd0-a2c7-4345a8df045d" providerId="ADAL" clId="{E99415AC-259A-4469-823C-DBC3C1096E1A}" dt="2024-07-25T09:34:36.976" v="5354" actId="20577"/>
          <ac:spMkLst>
            <pc:docMk/>
            <pc:sldMk cId="2169213868" sldId="346"/>
            <ac:spMk id="10" creationId="{B1D71A04-E761-FA20-A1CD-F941DA4C5BB1}"/>
          </ac:spMkLst>
        </pc:spChg>
        <pc:spChg chg="mod">
          <ac:chgData name="Wiekie van der Geest" userId="865e43b8-8a80-4cd0-a2c7-4345a8df045d" providerId="ADAL" clId="{E99415AC-259A-4469-823C-DBC3C1096E1A}" dt="2024-07-25T09:21:06.284" v="5298" actId="207"/>
          <ac:spMkLst>
            <pc:docMk/>
            <pc:sldMk cId="2169213868" sldId="346"/>
            <ac:spMk id="11" creationId="{B7C89D59-AC66-8501-9B29-88F3360A054E}"/>
          </ac:spMkLst>
        </pc:spChg>
      </pc:sldChg>
      <pc:sldChg chg="modSp add mod">
        <pc:chgData name="Wiekie van der Geest" userId="865e43b8-8a80-4cd0-a2c7-4345a8df045d" providerId="ADAL" clId="{E99415AC-259A-4469-823C-DBC3C1096E1A}" dt="2024-07-25T09:34:40.527" v="5356" actId="20577"/>
        <pc:sldMkLst>
          <pc:docMk/>
          <pc:sldMk cId="1722886924" sldId="347"/>
        </pc:sldMkLst>
        <pc:spChg chg="mod">
          <ac:chgData name="Wiekie van der Geest" userId="865e43b8-8a80-4cd0-a2c7-4345a8df045d" providerId="ADAL" clId="{E99415AC-259A-4469-823C-DBC3C1096E1A}" dt="2024-07-17T11:57:26.921" v="5044" actId="255"/>
          <ac:spMkLst>
            <pc:docMk/>
            <pc:sldMk cId="1722886924" sldId="347"/>
            <ac:spMk id="8" creationId="{00000000-0000-0000-0000-000000000000}"/>
          </ac:spMkLst>
        </pc:spChg>
        <pc:spChg chg="mod">
          <ac:chgData name="Wiekie van der Geest" userId="865e43b8-8a80-4cd0-a2c7-4345a8df045d" providerId="ADAL" clId="{E99415AC-259A-4469-823C-DBC3C1096E1A}" dt="2024-07-25T09:34:40.527" v="5356" actId="20577"/>
          <ac:spMkLst>
            <pc:docMk/>
            <pc:sldMk cId="1722886924" sldId="347"/>
            <ac:spMk id="10" creationId="{B1D71A04-E761-FA20-A1CD-F941DA4C5BB1}"/>
          </ac:spMkLst>
        </pc:spChg>
        <pc:spChg chg="mod">
          <ac:chgData name="Wiekie van der Geest" userId="865e43b8-8a80-4cd0-a2c7-4345a8df045d" providerId="ADAL" clId="{E99415AC-259A-4469-823C-DBC3C1096E1A}" dt="2024-07-25T09:21:41.723" v="5308" actId="207"/>
          <ac:spMkLst>
            <pc:docMk/>
            <pc:sldMk cId="1722886924" sldId="347"/>
            <ac:spMk id="11" creationId="{B7C89D59-AC66-8501-9B29-88F3360A054E}"/>
          </ac:spMkLst>
        </pc:spChg>
      </pc:sldChg>
      <pc:sldChg chg="modSp add del mod">
        <pc:chgData name="Wiekie van der Geest" userId="865e43b8-8a80-4cd0-a2c7-4345a8df045d" providerId="ADAL" clId="{E99415AC-259A-4469-823C-DBC3C1096E1A}" dt="2024-07-25T12:24:52.812" v="5641" actId="47"/>
        <pc:sldMkLst>
          <pc:docMk/>
          <pc:sldMk cId="3654577791" sldId="348"/>
        </pc:sldMkLst>
        <pc:spChg chg="mod">
          <ac:chgData name="Wiekie van der Geest" userId="865e43b8-8a80-4cd0-a2c7-4345a8df045d" providerId="ADAL" clId="{E99415AC-259A-4469-823C-DBC3C1096E1A}" dt="2024-07-17T11:57:55.322" v="5047"/>
          <ac:spMkLst>
            <pc:docMk/>
            <pc:sldMk cId="3654577791" sldId="348"/>
            <ac:spMk id="8" creationId="{00000000-0000-0000-0000-000000000000}"/>
          </ac:spMkLst>
        </pc:spChg>
        <pc:spChg chg="mod">
          <ac:chgData name="Wiekie van der Geest" userId="865e43b8-8a80-4cd0-a2c7-4345a8df045d" providerId="ADAL" clId="{E99415AC-259A-4469-823C-DBC3C1096E1A}" dt="2024-07-25T09:36:01.965" v="5358" actId="20577"/>
          <ac:spMkLst>
            <pc:docMk/>
            <pc:sldMk cId="3654577791" sldId="348"/>
            <ac:spMk id="10" creationId="{B1D71A04-E761-FA20-A1CD-F941DA4C5BB1}"/>
          </ac:spMkLst>
        </pc:spChg>
        <pc:spChg chg="mod">
          <ac:chgData name="Wiekie van der Geest" userId="865e43b8-8a80-4cd0-a2c7-4345a8df045d" providerId="ADAL" clId="{E99415AC-259A-4469-823C-DBC3C1096E1A}" dt="2024-07-25T09:22:56.780" v="5331" actId="20577"/>
          <ac:spMkLst>
            <pc:docMk/>
            <pc:sldMk cId="3654577791" sldId="348"/>
            <ac:spMk id="11" creationId="{B7C89D59-AC66-8501-9B29-88F3360A054E}"/>
          </ac:spMkLst>
        </pc:spChg>
      </pc:sldChg>
      <pc:sldChg chg="modSp add mod">
        <pc:chgData name="Wiekie van der Geest" userId="865e43b8-8a80-4cd0-a2c7-4345a8df045d" providerId="ADAL" clId="{E99415AC-259A-4469-823C-DBC3C1096E1A}" dt="2024-07-25T12:05:57.358" v="5528" actId="20577"/>
        <pc:sldMkLst>
          <pc:docMk/>
          <pc:sldMk cId="3088075569" sldId="349"/>
        </pc:sldMkLst>
        <pc:spChg chg="mod">
          <ac:chgData name="Wiekie van der Geest" userId="865e43b8-8a80-4cd0-a2c7-4345a8df045d" providerId="ADAL" clId="{E99415AC-259A-4469-823C-DBC3C1096E1A}" dt="2024-07-25T12:05:57.358" v="5528" actId="20577"/>
          <ac:spMkLst>
            <pc:docMk/>
            <pc:sldMk cId="3088075569" sldId="349"/>
            <ac:spMk id="7" creationId="{C13133EC-FE08-5953-2AF7-9BCC4217D8F2}"/>
          </ac:spMkLst>
        </pc:spChg>
      </pc:sldChg>
      <pc:sldChg chg="modSp add mod">
        <pc:chgData name="Wiekie van der Geest" userId="865e43b8-8a80-4cd0-a2c7-4345a8df045d" providerId="ADAL" clId="{E99415AC-259A-4469-823C-DBC3C1096E1A}" dt="2024-07-25T12:19:24.924" v="5640" actId="20577"/>
        <pc:sldMkLst>
          <pc:docMk/>
          <pc:sldMk cId="2805412021" sldId="350"/>
        </pc:sldMkLst>
        <pc:spChg chg="mod">
          <ac:chgData name="Wiekie van der Geest" userId="865e43b8-8a80-4cd0-a2c7-4345a8df045d" providerId="ADAL" clId="{E99415AC-259A-4469-823C-DBC3C1096E1A}" dt="2024-07-25T12:17:12.640" v="5621" actId="255"/>
          <ac:spMkLst>
            <pc:docMk/>
            <pc:sldMk cId="2805412021" sldId="350"/>
            <ac:spMk id="6" creationId="{00000000-0000-0000-0000-000000000000}"/>
          </ac:spMkLst>
        </pc:spChg>
        <pc:spChg chg="mod">
          <ac:chgData name="Wiekie van der Geest" userId="865e43b8-8a80-4cd0-a2c7-4345a8df045d" providerId="ADAL" clId="{E99415AC-259A-4469-823C-DBC3C1096E1A}" dt="2024-07-25T12:19:24.924" v="5640" actId="20577"/>
          <ac:spMkLst>
            <pc:docMk/>
            <pc:sldMk cId="2805412021" sldId="350"/>
            <ac:spMk id="7" creationId="{00000000-0000-0000-0000-000000000000}"/>
          </ac:spMkLst>
        </pc:spChg>
        <pc:spChg chg="mod">
          <ac:chgData name="Wiekie van der Geest" userId="865e43b8-8a80-4cd0-a2c7-4345a8df045d" providerId="ADAL" clId="{E99415AC-259A-4469-823C-DBC3C1096E1A}" dt="2024-07-25T12:18:55.335" v="5630" actId="1036"/>
          <ac:spMkLst>
            <pc:docMk/>
            <pc:sldMk cId="2805412021" sldId="350"/>
            <ac:spMk id="8" creationId="{00000000-0000-0000-0000-000000000000}"/>
          </ac:spMkLst>
        </pc:spChg>
      </pc:sldChg>
    </pc:docChg>
  </pc:docChgLst>
  <pc:docChgLst>
    <pc:chgData name="Nynke de Jager" userId="4f1ea970-3c1f-43f1-927d-4b26c0895541" providerId="ADAL" clId="{FAABEC7C-3652-411B-9A5C-EC99D8461546}"/>
    <pc:docChg chg="custSel modSld">
      <pc:chgData name="Nynke de Jager" userId="4f1ea970-3c1f-43f1-927d-4b26c0895541" providerId="ADAL" clId="{FAABEC7C-3652-411B-9A5C-EC99D8461546}" dt="2024-09-16T12:27:50.375" v="2" actId="207"/>
      <pc:docMkLst>
        <pc:docMk/>
      </pc:docMkLst>
      <pc:sldChg chg="addSp modSp mod">
        <pc:chgData name="Nynke de Jager" userId="4f1ea970-3c1f-43f1-927d-4b26c0895541" providerId="ADAL" clId="{FAABEC7C-3652-411B-9A5C-EC99D8461546}" dt="2024-09-16T12:27:50.375" v="2" actId="207"/>
        <pc:sldMkLst>
          <pc:docMk/>
          <pc:sldMk cId="708591838" sldId="300"/>
        </pc:sldMkLst>
        <pc:spChg chg="add mod">
          <ac:chgData name="Nynke de Jager" userId="4f1ea970-3c1f-43f1-927d-4b26c0895541" providerId="ADAL" clId="{FAABEC7C-3652-411B-9A5C-EC99D8461546}" dt="2024-09-16T12:26:44.097" v="0"/>
          <ac:spMkLst>
            <pc:docMk/>
            <pc:sldMk cId="708591838" sldId="300"/>
            <ac:spMk id="3" creationId="{0E51DB8D-CC1B-D1C5-280A-350BBAE7E2D4}"/>
          </ac:spMkLst>
        </pc:spChg>
        <pc:graphicFrameChg chg="modGraphic">
          <ac:chgData name="Nynke de Jager" userId="4f1ea970-3c1f-43f1-927d-4b26c0895541" providerId="ADAL" clId="{FAABEC7C-3652-411B-9A5C-EC99D8461546}" dt="2024-09-16T12:27:50.375" v="2" actId="207"/>
          <ac:graphicFrameMkLst>
            <pc:docMk/>
            <pc:sldMk cId="708591838" sldId="300"/>
            <ac:graphicFrameMk id="2" creationId="{37976625-9274-58A5-B5A7-B4160BBA4DA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71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043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990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5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5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5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5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63" name="Google Shape;663;p5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64" name="Google Shape;664;p5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5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5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67" name="Google Shape;667;p5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youtu.be/uxYs09hRVuk?si=Ddz6kwZgWFx-a253" TargetMode="External"/><Relationship Id="rId5" Type="http://schemas.openxmlformats.org/officeDocument/2006/relationships/image" Target="../media/image1.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socialbusinessdesign.org/what-is-a-social-business-model-canvas/" TargetMode="Externa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svg"/><Relationship Id="rId7" Type="http://schemas.openxmlformats.org/officeDocument/2006/relationships/image" Target="../media/image12.jpeg"/><Relationship Id="rId12"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0.sv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53.jpeg"/><Relationship Id="rId4" Type="http://schemas.openxmlformats.org/officeDocument/2006/relationships/image" Target="../media/image40.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55.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2.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9.sv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9.sv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9.sv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63.jpeg"/><Relationship Id="rId4" Type="http://schemas.openxmlformats.org/officeDocument/2006/relationships/image" Target="../media/image40.png"/><Relationship Id="rId9"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9.sv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9.sv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3.jpeg"/><Relationship Id="rId3" Type="http://schemas.openxmlformats.org/officeDocument/2006/relationships/image" Target="../media/image65.svg"/><Relationship Id="rId7" Type="http://schemas.openxmlformats.org/officeDocument/2006/relationships/image" Target="../media/image69.svg"/><Relationship Id="rId12" Type="http://schemas.openxmlformats.org/officeDocument/2006/relationships/image" Target="../media/image44.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5.sv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5.sv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5.svg"/><Relationship Id="rId10" Type="http://schemas.openxmlformats.org/officeDocument/2006/relationships/image" Target="../media/image76.jpeg"/><Relationship Id="rId4" Type="http://schemas.openxmlformats.org/officeDocument/2006/relationships/image" Target="../media/image74.png"/><Relationship Id="rId9" Type="http://schemas.openxmlformats.org/officeDocument/2006/relationships/image" Target="../media/image44.pn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5.svg"/><Relationship Id="rId10" Type="http://schemas.openxmlformats.org/officeDocument/2006/relationships/image" Target="../media/image76.jpeg"/><Relationship Id="rId4" Type="http://schemas.openxmlformats.org/officeDocument/2006/relationships/image" Target="../media/image74.png"/><Relationship Id="rId9" Type="http://schemas.openxmlformats.org/officeDocument/2006/relationships/image" Target="../media/image44.png"/></Relationships>
</file>

<file path=ppt/slides/_rels/slide5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5.svg"/><Relationship Id="rId10" Type="http://schemas.openxmlformats.org/officeDocument/2006/relationships/image" Target="../media/image76.jpeg"/><Relationship Id="rId4" Type="http://schemas.openxmlformats.org/officeDocument/2006/relationships/image" Target="../media/image74.png"/><Relationship Id="rId9" Type="http://schemas.openxmlformats.org/officeDocument/2006/relationships/image" Target="../media/image44.png"/></Relationships>
</file>

<file path=ppt/slides/_rels/slide5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5.svg"/><Relationship Id="rId10" Type="http://schemas.openxmlformats.org/officeDocument/2006/relationships/image" Target="../media/image76.jpeg"/><Relationship Id="rId4" Type="http://schemas.openxmlformats.org/officeDocument/2006/relationships/image" Target="../media/image74.png"/><Relationship Id="rId9" Type="http://schemas.openxmlformats.org/officeDocument/2006/relationships/image" Target="../media/image44.png"/></Relationships>
</file>

<file path=ppt/slides/_rels/slide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5.svg"/><Relationship Id="rId10" Type="http://schemas.openxmlformats.org/officeDocument/2006/relationships/image" Target="../media/image76.jpeg"/><Relationship Id="rId4" Type="http://schemas.openxmlformats.org/officeDocument/2006/relationships/image" Target="../media/image74.png"/><Relationship Id="rId9" Type="http://schemas.openxmlformats.org/officeDocument/2006/relationships/image" Target="../media/image44.png"/></Relationships>
</file>

<file path=ppt/slides/_rels/slide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5.svg"/><Relationship Id="rId10" Type="http://schemas.openxmlformats.org/officeDocument/2006/relationships/image" Target="../media/image76.jpeg"/><Relationship Id="rId4" Type="http://schemas.openxmlformats.org/officeDocument/2006/relationships/image" Target="../media/image74.png"/><Relationship Id="rId9" Type="http://schemas.openxmlformats.org/officeDocument/2006/relationships/image" Target="../media/image44.png"/></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6.jpeg"/></Relationships>
</file>

<file path=ppt/slides/_rels/slide57.xml.rels><?xml version="1.0" encoding="UTF-8" standalone="yes"?>
<Relationships xmlns="http://schemas.openxmlformats.org/package/2006/relationships"><Relationship Id="rId8" Type="http://schemas.openxmlformats.org/officeDocument/2006/relationships/hyperlink" Target="https://www.youtube.com/watch?v=8aPGXqLZCS0&amp;ab_channel=StrategyMadeSimple" TargetMode="External"/><Relationship Id="rId3" Type="http://schemas.openxmlformats.org/officeDocument/2006/relationships/image" Target="../media/image77.png"/><Relationship Id="rId7" Type="http://schemas.openxmlformats.org/officeDocument/2006/relationships/hyperlink" Target="https://www.the-sse.org/resources/starting/getting-your-pricing-right/" TargetMode="External"/><Relationship Id="rId12" Type="http://schemas.openxmlformats.org/officeDocument/2006/relationships/hyperlink" Target="https://socialenterpriseinstitute.co/wp-content/uploads/2018/12/Social-Business-Model-Canvas.pd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hyperlink" Target="https://socialbusinessmodelcanvas.swarthmore.edu/" TargetMode="External"/><Relationship Id="rId5" Type="http://schemas.openxmlformats.org/officeDocument/2006/relationships/image" Target="../media/image79.png"/><Relationship Id="rId10" Type="http://schemas.openxmlformats.org/officeDocument/2006/relationships/hyperlink" Target="https://www.higherlogic.com/blog/what-is-social-business-a-definition/" TargetMode="External"/><Relationship Id="rId4" Type="http://schemas.openxmlformats.org/officeDocument/2006/relationships/image" Target="../media/image78.png"/><Relationship Id="rId9" Type="http://schemas.openxmlformats.org/officeDocument/2006/relationships/hyperlink" Target="https://www.socialchangecentral.com/social-enterprise-resources/"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0470" y="346125"/>
            <a:ext cx="4892180" cy="1365149"/>
          </a:xfrm>
          <a:custGeom>
            <a:avLst/>
            <a:gdLst/>
            <a:ahLst/>
            <a:cxnLst/>
            <a:rect l="l" t="t" r="r" b="b"/>
            <a:pathLst>
              <a:path w="4892180" h="1365149">
                <a:moveTo>
                  <a:pt x="0" y="0"/>
                </a:moveTo>
                <a:lnTo>
                  <a:pt x="4892180" y="0"/>
                </a:lnTo>
                <a:lnTo>
                  <a:pt x="4892180" y="1365150"/>
                </a:lnTo>
                <a:lnTo>
                  <a:pt x="0" y="1365150"/>
                </a:lnTo>
                <a:lnTo>
                  <a:pt x="0" y="0"/>
                </a:lnTo>
                <a:close/>
              </a:path>
            </a:pathLst>
          </a:custGeom>
          <a:blipFill>
            <a:blip r:embed="rId2"/>
            <a:stretch>
              <a:fillRect l="-14266" t="-161055" r="-3280" b="-160188"/>
            </a:stretch>
          </a:blipFill>
        </p:spPr>
        <p:txBody>
          <a:bodyPr/>
          <a:lstStyle/>
          <a:p>
            <a:endParaRPr lang="nl-NL"/>
          </a:p>
        </p:txBody>
      </p:sp>
      <p:sp>
        <p:nvSpPr>
          <p:cNvPr id="3" name="Freeform 3"/>
          <p:cNvSpPr/>
          <p:nvPr/>
        </p:nvSpPr>
        <p:spPr>
          <a:xfrm>
            <a:off x="14546951" y="9396348"/>
            <a:ext cx="3643161" cy="746848"/>
          </a:xfrm>
          <a:custGeom>
            <a:avLst/>
            <a:gdLst/>
            <a:ahLst/>
            <a:cxnLst/>
            <a:rect l="l" t="t" r="r" b="b"/>
            <a:pathLst>
              <a:path w="3643161" h="746848">
                <a:moveTo>
                  <a:pt x="0" y="0"/>
                </a:moveTo>
                <a:lnTo>
                  <a:pt x="3643161" y="0"/>
                </a:lnTo>
                <a:lnTo>
                  <a:pt x="3643161" y="746848"/>
                </a:lnTo>
                <a:lnTo>
                  <a:pt x="0" y="746848"/>
                </a:lnTo>
                <a:lnTo>
                  <a:pt x="0" y="0"/>
                </a:lnTo>
                <a:close/>
              </a:path>
            </a:pathLst>
          </a:custGeom>
          <a:blipFill>
            <a:blip r:embed="rId3"/>
            <a:stretch>
              <a:fillRect/>
            </a:stretch>
          </a:blipFill>
        </p:spPr>
        <p:txBody>
          <a:bodyPr/>
          <a:lstStyle/>
          <a:p>
            <a:endParaRPr lang="nl-NL"/>
          </a:p>
        </p:txBody>
      </p:sp>
      <p:sp>
        <p:nvSpPr>
          <p:cNvPr id="4" name="Freeform 4"/>
          <p:cNvSpPr/>
          <p:nvPr/>
        </p:nvSpPr>
        <p:spPr>
          <a:xfrm rot="-5400000">
            <a:off x="108679" y="6280879"/>
            <a:ext cx="3897443" cy="4114800"/>
          </a:xfrm>
          <a:custGeom>
            <a:avLst/>
            <a:gdLst/>
            <a:ahLst/>
            <a:cxnLst/>
            <a:rect l="l" t="t" r="r" b="b"/>
            <a:pathLst>
              <a:path w="3897443" h="4114800">
                <a:moveTo>
                  <a:pt x="0" y="0"/>
                </a:moveTo>
                <a:lnTo>
                  <a:pt x="3897442" y="0"/>
                </a:lnTo>
                <a:lnTo>
                  <a:pt x="389744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5" name="Freeform 5"/>
          <p:cNvSpPr/>
          <p:nvPr/>
        </p:nvSpPr>
        <p:spPr>
          <a:xfrm>
            <a:off x="14546951" y="-1028700"/>
            <a:ext cx="4856524" cy="4114800"/>
          </a:xfrm>
          <a:custGeom>
            <a:avLst/>
            <a:gdLst/>
            <a:ahLst/>
            <a:cxnLst/>
            <a:rect l="l" t="t" r="r" b="b"/>
            <a:pathLst>
              <a:path w="4856524" h="4114800">
                <a:moveTo>
                  <a:pt x="0" y="0"/>
                </a:moveTo>
                <a:lnTo>
                  <a:pt x="4856524" y="0"/>
                </a:lnTo>
                <a:lnTo>
                  <a:pt x="48565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8" name="TextBox 8"/>
          <p:cNvSpPr txBox="1"/>
          <p:nvPr/>
        </p:nvSpPr>
        <p:spPr>
          <a:xfrm>
            <a:off x="7311479" y="9711187"/>
            <a:ext cx="3665041" cy="198117"/>
          </a:xfrm>
          <a:prstGeom prst="rect">
            <a:avLst/>
          </a:prstGeom>
        </p:spPr>
        <p:txBody>
          <a:bodyPr lIns="0" tIns="0" rIns="0" bIns="0" rtlCol="0" anchor="t">
            <a:spAutoFit/>
          </a:bodyPr>
          <a:lstStyle/>
          <a:p>
            <a:pPr algn="ctr">
              <a:lnSpc>
                <a:spcPts val="1680"/>
              </a:lnSpc>
            </a:pPr>
            <a:r>
              <a:rPr lang="en-US" sz="1200" dirty="0">
                <a:solidFill>
                  <a:srgbClr val="000000"/>
                </a:solidFill>
                <a:latin typeface="Prata"/>
              </a:rPr>
              <a:t>Project nr: 2022-2-RO01-KA220-YOU-000102027</a:t>
            </a:r>
          </a:p>
        </p:txBody>
      </p:sp>
      <p:sp>
        <p:nvSpPr>
          <p:cNvPr id="9" name="Google Shape;92;p1">
            <a:extLst>
              <a:ext uri="{FF2B5EF4-FFF2-40B4-BE49-F238E27FC236}">
                <a16:creationId xmlns:a16="http://schemas.microsoft.com/office/drawing/2014/main" id="{9E348381-154F-CB77-7315-02C80650BD6F}"/>
              </a:ext>
            </a:extLst>
          </p:cNvPr>
          <p:cNvSpPr txBox="1"/>
          <p:nvPr/>
        </p:nvSpPr>
        <p:spPr>
          <a:xfrm>
            <a:off x="5688062" y="4308649"/>
            <a:ext cx="6911876"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nl-NL" sz="6999" b="0" i="0" u="none" strike="noStrike" cap="none" dirty="0">
                <a:solidFill>
                  <a:srgbClr val="000000"/>
                </a:solidFill>
                <a:latin typeface="Playfair Display"/>
                <a:ea typeface="Playfair Display"/>
                <a:cs typeface="Playfair Display"/>
                <a:sym typeface="Playfair Display"/>
              </a:rPr>
              <a:t>Het project SUSE</a:t>
            </a:r>
            <a:endParaRPr lang="nl-NL" dirty="0"/>
          </a:p>
        </p:txBody>
      </p:sp>
      <p:sp>
        <p:nvSpPr>
          <p:cNvPr id="10" name="Google Shape;93;p1">
            <a:extLst>
              <a:ext uri="{FF2B5EF4-FFF2-40B4-BE49-F238E27FC236}">
                <a16:creationId xmlns:a16="http://schemas.microsoft.com/office/drawing/2014/main" id="{200C9CA4-EE8B-CAA5-AB16-93F8461A7751}"/>
              </a:ext>
            </a:extLst>
          </p:cNvPr>
          <p:cNvSpPr txBox="1"/>
          <p:nvPr/>
        </p:nvSpPr>
        <p:spPr>
          <a:xfrm>
            <a:off x="4867052" y="5894641"/>
            <a:ext cx="8553900" cy="1674305"/>
          </a:xfrm>
          <a:prstGeom prst="rect">
            <a:avLst/>
          </a:prstGeom>
          <a:noFill/>
          <a:ln>
            <a:noFill/>
          </a:ln>
        </p:spPr>
        <p:txBody>
          <a:bodyPr spcFirstLastPara="1" wrap="square" lIns="0" tIns="0" rIns="0" bIns="0" anchor="t" anchorCtr="0">
            <a:spAutoFit/>
          </a:bodyPr>
          <a:lstStyle/>
          <a:p>
            <a:pPr algn="ctr"/>
            <a:r>
              <a:rPr lang="nl-NL" sz="3200" b="0" i="0" u="none" strike="noStrike" cap="none" dirty="0">
                <a:solidFill>
                  <a:srgbClr val="06AC73"/>
                </a:solidFill>
                <a:latin typeface="Playfair Display"/>
                <a:ea typeface="Playfair Display"/>
                <a:cs typeface="Playfair Display"/>
                <a:sym typeface="Playfair Display"/>
              </a:rPr>
              <a:t>Module 2 - </a:t>
            </a:r>
            <a:r>
              <a:rPr lang="nl-NL" sz="3200" dirty="0">
                <a:solidFill>
                  <a:srgbClr val="06AC73"/>
                </a:solidFill>
                <a:latin typeface="Playfair Display"/>
              </a:rPr>
              <a:t>Sociaal zakelijk ondernemerschap – Hoe krijg je de opzet ervan onder de knie?</a:t>
            </a:r>
          </a:p>
          <a:p>
            <a:pPr algn="ctr">
              <a:lnSpc>
                <a:spcPct val="140000"/>
              </a:lnSpc>
            </a:pPr>
            <a:r>
              <a:rPr lang="nl-NL" sz="3200" dirty="0">
                <a:solidFill>
                  <a:srgbClr val="06AC73"/>
                </a:solidFill>
                <a:latin typeface="Playfair Display Bold"/>
              </a:rPr>
              <a:t>Social Business Canvas en prijzen</a:t>
            </a:r>
            <a:endParaRPr lang="nl-NL" dirty="0"/>
          </a:p>
        </p:txBody>
      </p:sp>
    </p:spTree>
    <p:extLst>
      <p:ext uri="{BB962C8B-B14F-4D97-AF65-F5344CB8AC3E}">
        <p14:creationId xmlns:p14="http://schemas.microsoft.com/office/powerpoint/2010/main" val="326136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754783" y="933450"/>
            <a:ext cx="11780871" cy="854075"/>
          </a:xfrm>
          <a:prstGeom prst="rect">
            <a:avLst/>
          </a:prstGeom>
        </p:spPr>
        <p:txBody>
          <a:bodyPr lIns="0" tIns="0" rIns="0" bIns="0" rtlCol="0" anchor="t">
            <a:spAutoFit/>
          </a:bodyPr>
          <a:lstStyle/>
          <a:p>
            <a:pPr>
              <a:lnSpc>
                <a:spcPts val="7000"/>
              </a:lnSpc>
            </a:pPr>
            <a:r>
              <a:rPr lang="en-US" sz="5000">
                <a:solidFill>
                  <a:srgbClr val="000000"/>
                </a:solidFill>
                <a:latin typeface="Playfair Display"/>
              </a:rPr>
              <a:t>EXPECTED LEARNING OUTCOMES</a:t>
            </a:r>
          </a:p>
        </p:txBody>
      </p:sp>
      <p:sp>
        <p:nvSpPr>
          <p:cNvPr id="5" name="TextBox 5"/>
          <p:cNvSpPr txBox="1"/>
          <p:nvPr/>
        </p:nvSpPr>
        <p:spPr>
          <a:xfrm>
            <a:off x="1028700" y="2317693"/>
            <a:ext cx="16623266" cy="5380990"/>
          </a:xfrm>
          <a:prstGeom prst="rect">
            <a:avLst/>
          </a:prstGeom>
        </p:spPr>
        <p:txBody>
          <a:bodyPr lIns="0" tIns="0" rIns="0" bIns="0" rtlCol="0" anchor="t">
            <a:spAutoFit/>
          </a:bodyPr>
          <a:lstStyle/>
          <a:p>
            <a:pPr>
              <a:lnSpc>
                <a:spcPts val="4759"/>
              </a:lnSpc>
            </a:pPr>
            <a:r>
              <a:rPr lang="en-US" sz="3399">
                <a:solidFill>
                  <a:srgbClr val="000000"/>
                </a:solidFill>
                <a:latin typeface="Playfair Display"/>
              </a:rPr>
              <a:t>Upon completion of this module, trainees should:</a:t>
            </a:r>
          </a:p>
          <a:p>
            <a:pPr>
              <a:lnSpc>
                <a:spcPts val="4759"/>
              </a:lnSpc>
            </a:pPr>
            <a:endParaRPr lang="en-US" sz="3399">
              <a:solidFill>
                <a:srgbClr val="000000"/>
              </a:solidFill>
              <a:latin typeface="Playfair Display"/>
            </a:endParaRPr>
          </a:p>
          <a:p>
            <a:pPr marL="734059" lvl="1" indent="-367030">
              <a:lnSpc>
                <a:spcPts val="4759"/>
              </a:lnSpc>
              <a:buFont typeface="Arial"/>
              <a:buChar char="•"/>
            </a:pPr>
            <a:r>
              <a:rPr lang="en-US" sz="3399">
                <a:solidFill>
                  <a:srgbClr val="000000"/>
                </a:solidFill>
                <a:latin typeface="Playfair Display"/>
              </a:rPr>
              <a:t>Be able to design and develop a social enterprise business plan,</a:t>
            </a:r>
          </a:p>
          <a:p>
            <a:pPr marL="734059" lvl="1" indent="-367030">
              <a:lnSpc>
                <a:spcPts val="4759"/>
              </a:lnSpc>
              <a:buFont typeface="Arial"/>
              <a:buChar char="•"/>
            </a:pPr>
            <a:r>
              <a:rPr lang="en-US" sz="3399">
                <a:solidFill>
                  <a:srgbClr val="000000"/>
                </a:solidFill>
                <a:latin typeface="Playfair Display"/>
              </a:rPr>
              <a:t>Focus on matters such as critical thinking, creativity, and collaboration for effective social enterprise development,</a:t>
            </a:r>
          </a:p>
          <a:p>
            <a:pPr marL="734059" lvl="1" indent="-367030">
              <a:lnSpc>
                <a:spcPts val="4759"/>
              </a:lnSpc>
              <a:buFont typeface="Arial"/>
              <a:buChar char="•"/>
            </a:pPr>
            <a:r>
              <a:rPr lang="en-US" sz="3399">
                <a:solidFill>
                  <a:srgbClr val="000000"/>
                </a:solidFill>
                <a:latin typeface="Playfair Display"/>
              </a:rPr>
              <a:t>Be able to use the theoretical knowledge to apply it to hands-on situations,</a:t>
            </a:r>
          </a:p>
          <a:p>
            <a:pPr marL="734059" lvl="1" indent="-367030">
              <a:lnSpc>
                <a:spcPts val="4759"/>
              </a:lnSpc>
              <a:buFont typeface="Arial"/>
              <a:buChar char="•"/>
            </a:pPr>
            <a:r>
              <a:rPr lang="en-US" sz="3399">
                <a:solidFill>
                  <a:srgbClr val="000000"/>
                </a:solidFill>
                <a:latin typeface="Playfair Display"/>
              </a:rPr>
              <a:t>Be able to price their social enterprise services and products,</a:t>
            </a:r>
          </a:p>
          <a:p>
            <a:pPr marL="734059" lvl="1" indent="-367030">
              <a:lnSpc>
                <a:spcPts val="4759"/>
              </a:lnSpc>
              <a:buFont typeface="Arial"/>
              <a:buChar char="•"/>
            </a:pPr>
            <a:r>
              <a:rPr lang="en-US" sz="3399">
                <a:solidFill>
                  <a:srgbClr val="000000"/>
                </a:solidFill>
                <a:latin typeface="Playfair Display"/>
              </a:rPr>
              <a:t>Consider how to maximise their social impact as part of their social business.</a:t>
            </a:r>
          </a:p>
          <a:p>
            <a:pPr>
              <a:lnSpc>
                <a:spcPts val="4759"/>
              </a:lnSpc>
            </a:pPr>
            <a:endParaRPr lang="en-US" sz="3399">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9"/>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82" name="Google Shape;182;p9"/>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83" name="Google Shape;183;p9"/>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84" name="Google Shape;184;p9"/>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185" name="Google Shape;185;p9"/>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186" name="Google Shape;186;p9"/>
          <p:cNvSpPr txBox="1"/>
          <p:nvPr/>
        </p:nvSpPr>
        <p:spPr>
          <a:xfrm>
            <a:off x="2658885" y="1638600"/>
            <a:ext cx="1920350"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6AC73"/>
                </a:solidFill>
                <a:latin typeface="Prata"/>
                <a:ea typeface="Prata"/>
                <a:cs typeface="Prata"/>
                <a:sym typeface="Prata"/>
              </a:rPr>
              <a:t>01</a:t>
            </a:r>
            <a:endParaRPr dirty="0"/>
          </a:p>
        </p:txBody>
      </p:sp>
      <p:sp>
        <p:nvSpPr>
          <p:cNvPr id="187" name="Google Shape;187;p9"/>
          <p:cNvSpPr txBox="1"/>
          <p:nvPr/>
        </p:nvSpPr>
        <p:spPr>
          <a:xfrm>
            <a:off x="4579235" y="2178350"/>
            <a:ext cx="11252400" cy="169251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nl-NL" sz="5499" dirty="0">
                <a:solidFill>
                  <a:srgbClr val="000000"/>
                </a:solidFill>
                <a:latin typeface="Playfair Display"/>
              </a:rPr>
              <a:t>Het sociale Business Model Canvas (SBMC) en secties</a:t>
            </a:r>
            <a:endParaRPr dirty="0"/>
          </a:p>
        </p:txBody>
      </p:sp>
      <p:sp>
        <p:nvSpPr>
          <p:cNvPr id="189" name="Google Shape;189;p9"/>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8">
              <a:alphaModFix/>
            </a:blip>
            <a:stretch>
              <a:fillRect l="-14265" t="-161048" r="-3278" b="-160181"/>
            </a:stretch>
          </a:blipFill>
          <a:ln>
            <a:noFill/>
          </a:ln>
        </p:spPr>
        <p:txBody>
          <a:bodyPr/>
          <a:lstStyle/>
          <a:p>
            <a:endParaRPr lang="nl-NL"/>
          </a:p>
        </p:txBody>
      </p:sp>
      <p:sp>
        <p:nvSpPr>
          <p:cNvPr id="2" name="TextBox 9">
            <a:extLst>
              <a:ext uri="{FF2B5EF4-FFF2-40B4-BE49-F238E27FC236}">
                <a16:creationId xmlns:a16="http://schemas.microsoft.com/office/drawing/2014/main" id="{0CCA8D5A-B58E-B232-352E-F7865CDA2F69}"/>
              </a:ext>
            </a:extLst>
          </p:cNvPr>
          <p:cNvSpPr txBox="1"/>
          <p:nvPr/>
        </p:nvSpPr>
        <p:spPr>
          <a:xfrm>
            <a:off x="2884166" y="5512020"/>
            <a:ext cx="11412813" cy="857864"/>
          </a:xfrm>
          <a:prstGeom prst="rect">
            <a:avLst/>
          </a:prstGeom>
        </p:spPr>
        <p:txBody>
          <a:bodyPr lIns="0" tIns="0" rIns="0" bIns="0" rtlCol="0" anchor="t">
            <a:spAutoFit/>
          </a:bodyPr>
          <a:lstStyle/>
          <a:p>
            <a:pPr>
              <a:lnSpc>
                <a:spcPts val="3499"/>
              </a:lnSpc>
            </a:pPr>
            <a:r>
              <a:rPr lang="nl-NL" sz="2499" dirty="0">
                <a:solidFill>
                  <a:srgbClr val="000000"/>
                </a:solidFill>
                <a:latin typeface="Playfair Display"/>
              </a:rPr>
              <a:t>In dit hoofdstuk maak je kennis met het </a:t>
            </a:r>
            <a:r>
              <a:rPr lang="nl-NL" sz="2499" dirty="0" err="1">
                <a:solidFill>
                  <a:srgbClr val="000000"/>
                </a:solidFill>
                <a:latin typeface="Playfair Display"/>
              </a:rPr>
              <a:t>social</a:t>
            </a:r>
            <a:r>
              <a:rPr lang="nl-NL" sz="2499" dirty="0">
                <a:solidFill>
                  <a:srgbClr val="000000"/>
                </a:solidFill>
                <a:latin typeface="Playfair Display"/>
              </a:rPr>
              <a:t> business canvas en hoe je het kunt gebruiken.</a:t>
            </a:r>
            <a:endParaRPr lang="en-US" sz="2499" dirty="0">
              <a:solidFill>
                <a:srgbClr val="000000"/>
              </a:solidFill>
              <a:latin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1970090" y="7058556"/>
            <a:ext cx="4030989" cy="4114800"/>
          </a:xfrm>
          <a:custGeom>
            <a:avLst/>
            <a:gdLst/>
            <a:ahLst/>
            <a:cxnLst/>
            <a:rect l="l" t="t" r="r" b="b"/>
            <a:pathLst>
              <a:path w="4030989" h="4114800" extrusionOk="0">
                <a:moveTo>
                  <a:pt x="0" y="0"/>
                </a:moveTo>
                <a:lnTo>
                  <a:pt x="4030989" y="0"/>
                </a:lnTo>
                <a:lnTo>
                  <a:pt x="4030989"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18" name="Google Shape;118;p3"/>
          <p:cNvSpPr/>
          <p:nvPr/>
        </p:nvSpPr>
        <p:spPr>
          <a:xfrm>
            <a:off x="15023216" y="-13018"/>
            <a:ext cx="3508802" cy="41148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19" name="Google Shape;119;p3"/>
          <p:cNvSpPr txBox="1"/>
          <p:nvPr/>
        </p:nvSpPr>
        <p:spPr>
          <a:xfrm>
            <a:off x="2320412" y="1723546"/>
            <a:ext cx="7097505" cy="73231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11"/>
              </a:lnSpc>
              <a:spcBef>
                <a:spcPts val="0"/>
              </a:spcBef>
              <a:spcAft>
                <a:spcPts val="0"/>
              </a:spcAft>
              <a:buClr>
                <a:srgbClr val="000000"/>
              </a:buClr>
              <a:buSzTx/>
              <a:buFont typeface="Arial"/>
              <a:buNone/>
              <a:tabLst/>
              <a:defRPr/>
            </a:pPr>
            <a:r>
              <a:rPr kumimoji="0" lang="en-US" sz="3399" b="0" i="0" u="none" strike="noStrike" kern="0" cap="none" spc="0" normalizeH="0" baseline="0" noProof="0" dirty="0" err="1">
                <a:ln>
                  <a:noFill/>
                </a:ln>
                <a:solidFill>
                  <a:srgbClr val="000000"/>
                </a:solidFill>
                <a:effectLst/>
                <a:uLnTx/>
                <a:uFillTx/>
                <a:latin typeface="Prata"/>
                <a:ea typeface="Prata"/>
                <a:cs typeface="Prata"/>
                <a:sym typeface="Prata"/>
              </a:rPr>
              <a:t>Duurzame</a:t>
            </a:r>
            <a:r>
              <a:rPr kumimoji="0" lang="en-US" sz="3399" b="0" i="0" u="none" strike="noStrike" kern="0" cap="none" spc="0" normalizeH="0" baseline="0" noProof="0" dirty="0">
                <a:ln>
                  <a:noFill/>
                </a:ln>
                <a:solidFill>
                  <a:srgbClr val="000000"/>
                </a:solidFill>
                <a:effectLst/>
                <a:uLnTx/>
                <a:uFillTx/>
                <a:latin typeface="Prata"/>
                <a:ea typeface="Prata"/>
                <a:cs typeface="Prata"/>
                <a:sym typeface="Prata"/>
              </a:rPr>
              <a:t> </a:t>
            </a:r>
            <a:r>
              <a:rPr kumimoji="0" lang="en-US" sz="3399" b="0" i="0" u="none" strike="noStrike" kern="0" cap="none" spc="0" normalizeH="0" baseline="0" noProof="0" dirty="0" err="1">
                <a:ln>
                  <a:noFill/>
                </a:ln>
                <a:solidFill>
                  <a:srgbClr val="000000"/>
                </a:solidFill>
                <a:effectLst/>
                <a:uLnTx/>
                <a:uFillTx/>
                <a:latin typeface="Prata"/>
                <a:ea typeface="Prata"/>
                <a:cs typeface="Prata"/>
                <a:sym typeface="Prata"/>
              </a:rPr>
              <a:t>jonge</a:t>
            </a:r>
            <a:r>
              <a:rPr kumimoji="0" lang="en-US" sz="3399" b="0" i="0" u="none" strike="noStrike" kern="0" cap="none" spc="0" normalizeH="0" baseline="0" noProof="0" dirty="0">
                <a:ln>
                  <a:noFill/>
                </a:ln>
                <a:solidFill>
                  <a:srgbClr val="000000"/>
                </a:solidFill>
                <a:effectLst/>
                <a:uLnTx/>
                <a:uFillTx/>
                <a:latin typeface="Prata"/>
                <a:ea typeface="Prata"/>
                <a:cs typeface="Prata"/>
                <a:sym typeface="Prata"/>
              </a:rPr>
              <a:t> </a:t>
            </a:r>
            <a:r>
              <a:rPr kumimoji="0" lang="en-US" sz="3399" b="0" i="0" u="none" strike="noStrike" kern="0" cap="none" spc="0" normalizeH="0" baseline="0" noProof="0" dirty="0" err="1">
                <a:ln>
                  <a:noFill/>
                </a:ln>
                <a:solidFill>
                  <a:srgbClr val="000000"/>
                </a:solidFill>
                <a:effectLst/>
                <a:uLnTx/>
                <a:uFillTx/>
                <a:latin typeface="Prata"/>
                <a:ea typeface="Prata"/>
                <a:cs typeface="Prata"/>
                <a:sym typeface="Prata"/>
              </a:rPr>
              <a:t>ondernemers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 name="Google Shape;120;p3"/>
          <p:cNvSpPr txBox="1"/>
          <p:nvPr/>
        </p:nvSpPr>
        <p:spPr>
          <a:xfrm>
            <a:off x="1028700" y="933450"/>
            <a:ext cx="8389217" cy="1077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srgbClr val="000000"/>
                </a:solidFill>
                <a:effectLst/>
                <a:uLnTx/>
                <a:uFillTx/>
                <a:latin typeface="Prata"/>
                <a:ea typeface="Prata"/>
                <a:cs typeface="Prata"/>
                <a:sym typeface="Prata"/>
              </a:rPr>
              <a:t>CONTENT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9" name="Google Shape;129;p3"/>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graphicFrame>
        <p:nvGraphicFramePr>
          <p:cNvPr id="2" name="Tabel 2">
            <a:extLst>
              <a:ext uri="{FF2B5EF4-FFF2-40B4-BE49-F238E27FC236}">
                <a16:creationId xmlns:a16="http://schemas.microsoft.com/office/drawing/2014/main" id="{37976625-9274-58A5-B5A7-B4160BBA4DA6}"/>
              </a:ext>
            </a:extLst>
          </p:cNvPr>
          <p:cNvGraphicFramePr>
            <a:graphicFrameLocks noGrp="1"/>
          </p:cNvGraphicFramePr>
          <p:nvPr>
            <p:extLst>
              <p:ext uri="{D42A27DB-BD31-4B8C-83A1-F6EECF244321}">
                <p14:modId xmlns:p14="http://schemas.microsoft.com/office/powerpoint/2010/main" val="484708955"/>
              </p:ext>
            </p:extLst>
          </p:nvPr>
        </p:nvGraphicFramePr>
        <p:xfrm>
          <a:off x="2320412" y="2577621"/>
          <a:ext cx="14519788" cy="5894832"/>
        </p:xfrm>
        <a:graphic>
          <a:graphicData uri="http://schemas.openxmlformats.org/drawingml/2006/table">
            <a:tbl>
              <a:tblPr firstRow="1" bandRow="1"/>
              <a:tblGrid>
                <a:gridCol w="1675760">
                  <a:extLst>
                    <a:ext uri="{9D8B030D-6E8A-4147-A177-3AD203B41FA5}">
                      <a16:colId xmlns:a16="http://schemas.microsoft.com/office/drawing/2014/main" val="260510552"/>
                    </a:ext>
                  </a:extLst>
                </a:gridCol>
                <a:gridCol w="12844028">
                  <a:extLst>
                    <a:ext uri="{9D8B030D-6E8A-4147-A177-3AD203B41FA5}">
                      <a16:colId xmlns:a16="http://schemas.microsoft.com/office/drawing/2014/main" val="310421853"/>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noProof="0" dirty="0">
                          <a:solidFill>
                            <a:srgbClr val="06AC73"/>
                          </a:solidFill>
                          <a:latin typeface="Prata"/>
                          <a:ea typeface="Prata"/>
                          <a:cs typeface="Prata"/>
                          <a:sym typeface="Prata"/>
                        </a:rPr>
                        <a:t>0</a:t>
                      </a:r>
                      <a:r>
                        <a:rPr lang="nl-NL" sz="3600" i="0" u="none" strike="noStrike" cap="none" noProof="0" dirty="0">
                          <a:solidFill>
                            <a:srgbClr val="06AC73"/>
                          </a:solidFill>
                          <a:latin typeface="Prata"/>
                          <a:ea typeface="Prata"/>
                          <a:cs typeface="Prata"/>
                          <a:sym typeface="Prata"/>
                        </a:rPr>
                        <a:t>1</a:t>
                      </a:r>
                      <a:endParaRPr lang="nl-NL" sz="3600" noProof="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1" i="0" u="none" strike="noStrike" cap="none" noProof="0" dirty="0">
                          <a:solidFill>
                            <a:srgbClr val="0F9249"/>
                          </a:solidFill>
                          <a:latin typeface="Playfair Display"/>
                          <a:ea typeface="Playfair Display"/>
                          <a:cs typeface="Playfair Display"/>
                          <a:sym typeface="Playfair Display"/>
                        </a:rPr>
                        <a:t>Sociaal Business Model Canvas en prijsbepaling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dirty="0">
                          <a:latin typeface="Playfair Display"/>
                          <a:ea typeface="Playfair Display"/>
                          <a:cs typeface="Playfair Display"/>
                          <a:sym typeface="Playfair Display"/>
                        </a:rPr>
                        <a:t>1.1 – </a:t>
                      </a:r>
                      <a:r>
                        <a:rPr lang="nl-NL" sz="3200" dirty="0">
                          <a:solidFill>
                            <a:srgbClr val="000000"/>
                          </a:solidFill>
                          <a:latin typeface="Playfair Display"/>
                        </a:rPr>
                        <a:t>Introductie en z</a:t>
                      </a:r>
                      <a:r>
                        <a:rPr lang="nl-NL" sz="3200" dirty="0">
                          <a:latin typeface="Playfair Display"/>
                          <a:ea typeface="Playfair Display"/>
                          <a:cs typeface="Playfair Display"/>
                          <a:sym typeface="Playfair Display"/>
                        </a:rPr>
                        <a:t>elfreflectie 1.1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dirty="0">
                          <a:latin typeface="Playfair Display"/>
                          <a:sym typeface="Playfair Display"/>
                        </a:rPr>
                        <a:t>1.2 - </a:t>
                      </a:r>
                      <a:r>
                        <a:rPr lang="nl-NL" sz="3200" dirty="0">
                          <a:latin typeface="Playfair Display"/>
                          <a:ea typeface="Playfair Display"/>
                          <a:cs typeface="Playfair Display"/>
                          <a:sym typeface="Playfair Display"/>
                        </a:rPr>
                        <a:t>Handleiding voor het Social Business Model Canvas </a:t>
                      </a:r>
                    </a:p>
                    <a:p>
                      <a:pPr marL="815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dirty="0">
                          <a:latin typeface="Playfair Display"/>
                          <a:ea typeface="Playfair Display"/>
                          <a:cs typeface="Playfair Display"/>
                          <a:sym typeface="Playfair Display"/>
                        </a:rPr>
                        <a:t>Zelfreflectie 1.2</a:t>
                      </a:r>
                      <a:r>
                        <a:rPr lang="nl-NL" sz="3200" dirty="0">
                          <a:latin typeface="Playfair Display"/>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dirty="0">
                          <a:latin typeface="Playfair Display"/>
                        </a:rPr>
                        <a:t>1.3 - </a:t>
                      </a:r>
                      <a:r>
                        <a:rPr lang="nl-NL" sz="3200" dirty="0">
                          <a:latin typeface="Playfair Display"/>
                          <a:ea typeface="Playfair Display"/>
                          <a:cs typeface="Playfair Display"/>
                          <a:sym typeface="Playfair Display"/>
                        </a:rPr>
                        <a:t>Potentieel ontsluiten: Maximaliseren van sociale lokale impact</a:t>
                      </a:r>
                      <a:endParaRPr lang="nl-NL" sz="32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1" noProof="0" dirty="0">
                        <a:solidFill>
                          <a:srgbClr val="0F9249"/>
                        </a:solidFill>
                      </a:endParaRPr>
                    </a:p>
                  </a:txBody>
                  <a:tcPr/>
                </a:tc>
                <a:extLst>
                  <a:ext uri="{0D108BD9-81ED-4DB2-BD59-A6C34878D82A}">
                    <a16:rowId xmlns:a16="http://schemas.microsoft.com/office/drawing/2014/main" val="228247082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0" i="0" u="none" strike="noStrike" cap="none" noProof="0" dirty="0">
                          <a:solidFill>
                            <a:srgbClr val="06AC73"/>
                          </a:solidFill>
                          <a:latin typeface="Prata"/>
                          <a:ea typeface="Prata"/>
                          <a:cs typeface="Prata"/>
                          <a:sym typeface="Prata"/>
                        </a:rPr>
                        <a:t>02</a:t>
                      </a:r>
                      <a:endParaRPr lang="nl-NL" sz="3600" noProof="0" dirty="0"/>
                    </a:p>
                  </a:txBody>
                  <a:tcPr/>
                </a:tc>
                <a:tc>
                  <a:txBody>
                    <a:bodyPr/>
                    <a:lstStyle/>
                    <a:p>
                      <a:pPr marL="0" marR="0" lvl="0" indent="0" algn="l" rtl="0">
                        <a:lnSpc>
                          <a:spcPct val="140007"/>
                        </a:lnSpc>
                        <a:spcBef>
                          <a:spcPts val="0"/>
                        </a:spcBef>
                        <a:spcAft>
                          <a:spcPts val="0"/>
                        </a:spcAft>
                        <a:buNone/>
                      </a:pPr>
                      <a:r>
                        <a:rPr lang="nl-NL" sz="3200" b="1" dirty="0">
                          <a:solidFill>
                            <a:srgbClr val="359B55"/>
                          </a:solidFill>
                          <a:latin typeface="Playfair Display"/>
                          <a:sym typeface="Playfair Display"/>
                        </a:rPr>
                        <a:t>Prijsstelling van je producten</a:t>
                      </a:r>
                      <a:endParaRPr lang="nl-NL" sz="3200" b="1" dirty="0">
                        <a:solidFill>
                          <a:srgbClr val="359B55"/>
                        </a:solidFill>
                      </a:endParaRPr>
                    </a:p>
                    <a:p>
                      <a:pPr lvl="0"/>
                      <a:r>
                        <a:rPr lang="nl-NL" sz="3200" dirty="0">
                          <a:latin typeface="Playfair Display"/>
                          <a:sym typeface="Playfair Display"/>
                        </a:rPr>
                        <a:t>2.1 - Prijsstelling voor een sociale onderneming</a:t>
                      </a:r>
                    </a:p>
                    <a:p>
                      <a:pPr lvl="0"/>
                      <a:r>
                        <a:rPr lang="nl-NL" sz="3200" dirty="0">
                          <a:latin typeface="Playfair Display"/>
                          <a:sym typeface="Playfair Display"/>
                        </a:rPr>
                        <a:t>2.2 - Voorbeeld van prijsstelling voor een sociale onderneming</a:t>
                      </a:r>
                    </a:p>
                    <a:p>
                      <a:pPr lvl="0"/>
                      <a:r>
                        <a:rPr lang="nl-NL" sz="3200" dirty="0">
                          <a:latin typeface="Playfair Display" panose="00000500000000000000" pitchFamily="2" charset="0"/>
                        </a:rPr>
                        <a:t>2.3 - Is er winstpotentieel in sociale ondernemingen </a:t>
                      </a:r>
                    </a:p>
                  </a:txBody>
                  <a:tcPr/>
                </a:tc>
                <a:extLst>
                  <a:ext uri="{0D108BD9-81ED-4DB2-BD59-A6C34878D82A}">
                    <a16:rowId xmlns:a16="http://schemas.microsoft.com/office/drawing/2014/main" val="417004134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0" i="0" u="none" strike="noStrike" cap="none" noProof="0" dirty="0">
                          <a:solidFill>
                            <a:srgbClr val="06AC73"/>
                          </a:solidFill>
                          <a:latin typeface="Prata"/>
                          <a:ea typeface="Prata"/>
                          <a:cs typeface="Prata"/>
                          <a:sym typeface="Prata"/>
                        </a:rPr>
                        <a:t>Q</a:t>
                      </a:r>
                      <a:endParaRPr lang="nl-NL" sz="3600" noProof="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dirty="0">
                          <a:solidFill>
                            <a:srgbClr val="000000"/>
                          </a:solidFill>
                          <a:latin typeface="Playfair Display"/>
                          <a:ea typeface="Playfair Display"/>
                          <a:cs typeface="Playfair Display"/>
                          <a:sym typeface="Playfair Display"/>
                        </a:rPr>
                        <a:t>Opdrachten en zelfevaluatie</a:t>
                      </a:r>
                      <a:endParaRPr lang="nl-NL" sz="3200" noProof="0" dirty="0"/>
                    </a:p>
                  </a:txBody>
                  <a:tcPr/>
                </a:tc>
                <a:extLst>
                  <a:ext uri="{0D108BD9-81ED-4DB2-BD59-A6C34878D82A}">
                    <a16:rowId xmlns:a16="http://schemas.microsoft.com/office/drawing/2014/main" val="3314258681"/>
                  </a:ext>
                </a:extLst>
              </a:tr>
            </a:tbl>
          </a:graphicData>
        </a:graphic>
      </p:graphicFrame>
      <p:sp>
        <p:nvSpPr>
          <p:cNvPr id="3" name="Tekstvak 2">
            <a:extLst>
              <a:ext uri="{FF2B5EF4-FFF2-40B4-BE49-F238E27FC236}">
                <a16:creationId xmlns:a16="http://schemas.microsoft.com/office/drawing/2014/main" id="{0E51DB8D-CC1B-D1C5-280A-350BBAE7E2D4}"/>
              </a:ext>
            </a:extLst>
          </p:cNvPr>
          <p:cNvSpPr txBox="1"/>
          <p:nvPr/>
        </p:nvSpPr>
        <p:spPr>
          <a:xfrm>
            <a:off x="9963150" y="8537008"/>
            <a:ext cx="7574509" cy="461665"/>
          </a:xfrm>
          <a:prstGeom prst="rect">
            <a:avLst/>
          </a:prstGeom>
          <a:noFill/>
        </p:spPr>
        <p:txBody>
          <a:bodyPr wrap="none" rtlCol="0">
            <a:spAutoFit/>
          </a:bodyPr>
          <a:lstStyle/>
          <a:p>
            <a:r>
              <a:rPr lang="nl-NL" sz="2400" dirty="0">
                <a:solidFill>
                  <a:srgbClr val="0F9249"/>
                </a:solidFill>
                <a:latin typeface="Playfair Display" panose="00000500000000000000" pitchFamily="2" charset="0"/>
                <a:hlinkClick r:id="rId6">
                  <a:extLst>
                    <a:ext uri="{A12FA001-AC4F-418D-AE19-62706E023703}">
                      <ahyp:hlinkClr xmlns:ahyp="http://schemas.microsoft.com/office/drawing/2018/hyperlinkcolor" val="tx"/>
                    </a:ext>
                  </a:extLst>
                </a:hlinkClick>
              </a:rPr>
              <a:t>Klik hier voor een video introductie van deze module!</a:t>
            </a:r>
            <a:endParaRPr lang="nl-NL" sz="2400" dirty="0">
              <a:solidFill>
                <a:srgbClr val="0F9249"/>
              </a:solidFill>
              <a:latin typeface="Playfair Display" panose="00000500000000000000" pitchFamily="2" charset="0"/>
            </a:endParaRPr>
          </a:p>
        </p:txBody>
      </p:sp>
    </p:spTree>
    <p:extLst>
      <p:ext uri="{BB962C8B-B14F-4D97-AF65-F5344CB8AC3E}">
        <p14:creationId xmlns:p14="http://schemas.microsoft.com/office/powerpoint/2010/main" val="708591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8056" y="-685022"/>
            <a:ext cx="4327228" cy="4114800"/>
          </a:xfrm>
          <a:custGeom>
            <a:avLst/>
            <a:gdLst/>
            <a:ahLst/>
            <a:cxnLst/>
            <a:rect l="l" t="t" r="r" b="b"/>
            <a:pathLst>
              <a:path w="4327228" h="4114800">
                <a:moveTo>
                  <a:pt x="0" y="0"/>
                </a:moveTo>
                <a:lnTo>
                  <a:pt x="4327227" y="0"/>
                </a:lnTo>
                <a:lnTo>
                  <a:pt x="43272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011531" y="7700000"/>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157311" y="6905639"/>
            <a:ext cx="4905872" cy="4114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TextBox 5"/>
          <p:cNvSpPr txBox="1"/>
          <p:nvPr/>
        </p:nvSpPr>
        <p:spPr>
          <a:xfrm>
            <a:off x="2720532" y="1965697"/>
            <a:ext cx="8836997" cy="777585"/>
          </a:xfrm>
          <a:prstGeom prst="rect">
            <a:avLst/>
          </a:prstGeom>
        </p:spPr>
        <p:txBody>
          <a:bodyPr lIns="0" tIns="0" rIns="0" bIns="0" rtlCol="0" anchor="t">
            <a:spAutoFit/>
          </a:bodyPr>
          <a:lstStyle/>
          <a:p>
            <a:pPr>
              <a:lnSpc>
                <a:spcPts val="7000"/>
              </a:lnSpc>
            </a:pPr>
            <a:r>
              <a:rPr lang="nl-NL" sz="3600" b="1" dirty="0">
                <a:solidFill>
                  <a:srgbClr val="BF1435"/>
                </a:solidFill>
                <a:latin typeface="Playfair Display"/>
                <a:ea typeface="Playfair Display"/>
                <a:cs typeface="Playfair Display"/>
                <a:sym typeface="Playfair Display"/>
              </a:rPr>
              <a:t>1.1</a:t>
            </a:r>
            <a:r>
              <a:rPr lang="en-US" sz="3600" dirty="0">
                <a:solidFill>
                  <a:srgbClr val="000000"/>
                </a:solidFill>
                <a:latin typeface="Playfair Display"/>
              </a:rPr>
              <a:t> Social business canvas</a:t>
            </a:r>
          </a:p>
        </p:txBody>
      </p:sp>
      <p:sp>
        <p:nvSpPr>
          <p:cNvPr id="6" name="TextBox 6"/>
          <p:cNvSpPr txBox="1"/>
          <p:nvPr/>
        </p:nvSpPr>
        <p:spPr>
          <a:xfrm>
            <a:off x="2720532" y="2849388"/>
            <a:ext cx="7097505" cy="580390"/>
          </a:xfrm>
          <a:prstGeom prst="rect">
            <a:avLst/>
          </a:prstGeom>
        </p:spPr>
        <p:txBody>
          <a:bodyPr lIns="0" tIns="0" rIns="0" bIns="0" rtlCol="0" anchor="t">
            <a:spAutoFit/>
          </a:bodyPr>
          <a:lstStyle/>
          <a:p>
            <a:pPr>
              <a:lnSpc>
                <a:spcPts val="4759"/>
              </a:lnSpc>
            </a:pPr>
            <a:r>
              <a:rPr lang="nl-NL" sz="3399" dirty="0">
                <a:solidFill>
                  <a:srgbClr val="000000"/>
                </a:solidFill>
                <a:latin typeface="Playfair Display"/>
              </a:rPr>
              <a:t>Introductie</a:t>
            </a:r>
          </a:p>
        </p:txBody>
      </p:sp>
      <p:sp>
        <p:nvSpPr>
          <p:cNvPr id="7" name="TextBox 7"/>
          <p:cNvSpPr txBox="1"/>
          <p:nvPr/>
        </p:nvSpPr>
        <p:spPr>
          <a:xfrm>
            <a:off x="2720532" y="3861416"/>
            <a:ext cx="5356583" cy="3001078"/>
          </a:xfrm>
          <a:prstGeom prst="rect">
            <a:avLst/>
          </a:prstGeom>
        </p:spPr>
        <p:txBody>
          <a:bodyPr wrap="square" lIns="0" tIns="0" rIns="0" bIns="0" rtlCol="0" anchor="t">
            <a:spAutoFit/>
          </a:bodyPr>
          <a:lstStyle/>
          <a:p>
            <a:pPr algn="just">
              <a:lnSpc>
                <a:spcPts val="3400"/>
              </a:lnSpc>
            </a:pPr>
            <a:r>
              <a:rPr lang="nl-NL" sz="2000" dirty="0">
                <a:solidFill>
                  <a:srgbClr val="000000"/>
                </a:solidFill>
                <a:latin typeface="Playfair Display"/>
              </a:rPr>
              <a:t>Het Social Business Model Canvas (SBMC) is een interactief kader dat jongeren praktische kennis biedt, waardoor ze innovatieve en sociaal meebewegende bedrijven kunnen ontwerpen door essentiële elementen te presenteren en hands-on mapping-activiteiten te faciliteren.</a:t>
            </a:r>
            <a:endParaRPr lang="en-US" sz="2000" dirty="0">
              <a:solidFill>
                <a:srgbClr val="000000"/>
              </a:solidFill>
              <a:latin typeface="Playfair Display"/>
            </a:endParaRPr>
          </a:p>
        </p:txBody>
      </p:sp>
      <p:sp>
        <p:nvSpPr>
          <p:cNvPr id="8" name="TextBox 8"/>
          <p:cNvSpPr txBox="1"/>
          <p:nvPr/>
        </p:nvSpPr>
        <p:spPr>
          <a:xfrm>
            <a:off x="9654947" y="3867150"/>
            <a:ext cx="5356583" cy="3437095"/>
          </a:xfrm>
          <a:prstGeom prst="rect">
            <a:avLst/>
          </a:prstGeom>
        </p:spPr>
        <p:txBody>
          <a:bodyPr wrap="square" lIns="0" tIns="0" rIns="0" bIns="0" rtlCol="0" anchor="t">
            <a:spAutoFit/>
          </a:bodyPr>
          <a:lstStyle/>
          <a:p>
            <a:pPr algn="just">
              <a:lnSpc>
                <a:spcPts val="3400"/>
              </a:lnSpc>
            </a:pPr>
            <a:r>
              <a:rPr lang="nl-NL" sz="2000" dirty="0">
                <a:solidFill>
                  <a:srgbClr val="000000"/>
                </a:solidFill>
                <a:latin typeface="Playfair Display"/>
              </a:rPr>
              <a:t>Inzicht in onderlinge samenhang is essentieel voor jongeren die bedrijven willen ontwikkelen die niet alleen maatschappelijke uitdagingen aanpakken maar ook zorgen voor duurzaamheid en positieve verandering. De onderlinge verbondenheid van deze elementen vormt de basis van een succesvolle sociale onderneming.</a:t>
            </a:r>
            <a:endParaRPr lang="en-US" sz="2000" dirty="0">
              <a:solidFill>
                <a:srgbClr val="000000"/>
              </a:solidFill>
              <a:latin typeface="Playfair Display"/>
            </a:endParaRPr>
          </a:p>
        </p:txBody>
      </p:sp>
      <p:sp>
        <p:nvSpPr>
          <p:cNvPr id="9" name="TextBox 9"/>
          <p:cNvSpPr txBox="1"/>
          <p:nvPr/>
        </p:nvSpPr>
        <p:spPr>
          <a:xfrm rot="-5400000">
            <a:off x="-2553390" y="4694103"/>
            <a:ext cx="7097505" cy="545727"/>
          </a:xfrm>
          <a:prstGeom prst="rect">
            <a:avLst/>
          </a:prstGeom>
        </p:spPr>
        <p:txBody>
          <a:bodyPr lIns="0" tIns="0" rIns="0" bIns="0" rtlCol="0" anchor="t">
            <a:spAutoFit/>
          </a:bodyPr>
          <a:lstStyle/>
          <a:p>
            <a:pPr algn="ctr">
              <a:lnSpc>
                <a:spcPts val="4759"/>
              </a:lnSpc>
            </a:pPr>
            <a:r>
              <a:rPr lang="en-US" sz="2900" dirty="0">
                <a:solidFill>
                  <a:srgbClr val="C00000"/>
                </a:solidFill>
                <a:latin typeface="Playfair Display"/>
              </a:rPr>
              <a:t>1.1 - social business canvas</a:t>
            </a:r>
          </a:p>
        </p:txBody>
      </p:sp>
      <p:sp>
        <p:nvSpPr>
          <p:cNvPr id="10" name="Freeform 10"/>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socialbusinessdesign.org/what-is-a-social-business-model-canvas/"/>
          </p:cNvPr>
          <p:cNvSpPr/>
          <p:nvPr/>
        </p:nvSpPr>
        <p:spPr>
          <a:xfrm>
            <a:off x="0" y="0"/>
            <a:ext cx="18288000" cy="10404170"/>
          </a:xfrm>
          <a:custGeom>
            <a:avLst/>
            <a:gdLst/>
            <a:ahLst/>
            <a:cxnLst/>
            <a:rect l="l" t="t" r="r" b="b"/>
            <a:pathLst>
              <a:path w="18288000" h="10404170">
                <a:moveTo>
                  <a:pt x="0" y="0"/>
                </a:moveTo>
                <a:lnTo>
                  <a:pt x="18288000" y="0"/>
                </a:lnTo>
                <a:lnTo>
                  <a:pt x="18288000" y="10404170"/>
                </a:lnTo>
                <a:lnTo>
                  <a:pt x="0" y="10404170"/>
                </a:lnTo>
                <a:lnTo>
                  <a:pt x="0" y="0"/>
                </a:lnTo>
                <a:close/>
              </a:path>
            </a:pathLst>
          </a:custGeom>
          <a:blipFill>
            <a:blip r:embed="rId3"/>
            <a:stretch>
              <a:fillRect t="-37887" b="-37887"/>
            </a:stretch>
          </a:blipFill>
        </p:spPr>
        <p:txBody>
          <a:bodyPr/>
          <a:lstStyle/>
          <a:p>
            <a:endParaRPr lang="nl-NL"/>
          </a:p>
        </p:txBody>
      </p:sp>
      <p:grpSp>
        <p:nvGrpSpPr>
          <p:cNvPr id="3" name="Group 3"/>
          <p:cNvGrpSpPr/>
          <p:nvPr/>
        </p:nvGrpSpPr>
        <p:grpSpPr>
          <a:xfrm>
            <a:off x="2126035" y="1630101"/>
            <a:ext cx="13647365" cy="7182084"/>
            <a:chOff x="0" y="0"/>
            <a:chExt cx="2636488" cy="1412006"/>
          </a:xfrm>
        </p:grpSpPr>
        <p:sp>
          <p:nvSpPr>
            <p:cNvPr id="4" name="Freeform 4"/>
            <p:cNvSpPr/>
            <p:nvPr/>
          </p:nvSpPr>
          <p:spPr>
            <a:xfrm>
              <a:off x="0" y="0"/>
              <a:ext cx="2636488" cy="1412006"/>
            </a:xfrm>
            <a:custGeom>
              <a:avLst/>
              <a:gdLst/>
              <a:ahLst/>
              <a:cxnLst/>
              <a:rect l="l" t="t" r="r" b="b"/>
              <a:pathLst>
                <a:path w="2636488" h="1412006">
                  <a:moveTo>
                    <a:pt x="0" y="0"/>
                  </a:moveTo>
                  <a:lnTo>
                    <a:pt x="2636488" y="0"/>
                  </a:lnTo>
                  <a:lnTo>
                    <a:pt x="2636488" y="1412006"/>
                  </a:lnTo>
                  <a:lnTo>
                    <a:pt x="0" y="1412006"/>
                  </a:lnTo>
                  <a:close/>
                </a:path>
              </a:pathLst>
            </a:custGeom>
            <a:blipFill>
              <a:blip r:embed="rId4"/>
              <a:stretch>
                <a:fillRect t="-6923" b="-6923"/>
              </a:stretch>
            </a:blipFill>
          </p:spPr>
          <p:txBody>
            <a:bodyPr/>
            <a:lstStyle/>
            <a:p>
              <a:endParaRPr lang="nl-NL"/>
            </a:p>
          </p:txBody>
        </p:sp>
      </p:grpSp>
      <p:sp>
        <p:nvSpPr>
          <p:cNvPr id="5" name="Freeform 5"/>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5"/>
            <a:stretch>
              <a:fillRect l="-14266" t="-161055" r="-3280" b="-160188"/>
            </a:stretch>
          </a:blipFill>
        </p:spPr>
        <p:txBody>
          <a:bodyPr/>
          <a:lstStyle/>
          <a:p>
            <a:endParaRPr lang="nl-NL"/>
          </a:p>
        </p:txBody>
      </p:sp>
      <p:sp>
        <p:nvSpPr>
          <p:cNvPr id="6" name="TextBox 6"/>
          <p:cNvSpPr txBox="1"/>
          <p:nvPr/>
        </p:nvSpPr>
        <p:spPr>
          <a:xfrm>
            <a:off x="4714594" y="8861425"/>
            <a:ext cx="8858812" cy="396875"/>
          </a:xfrm>
          <a:prstGeom prst="rect">
            <a:avLst/>
          </a:prstGeom>
        </p:spPr>
        <p:txBody>
          <a:bodyPr lIns="0" tIns="0" rIns="0" bIns="0" rtlCol="0" anchor="t">
            <a:spAutoFit/>
          </a:bodyPr>
          <a:lstStyle/>
          <a:p>
            <a:pPr>
              <a:lnSpc>
                <a:spcPts val="3400"/>
              </a:lnSpc>
            </a:pPr>
            <a:r>
              <a:rPr lang="en-US" sz="2000">
                <a:solidFill>
                  <a:srgbClr val="000000"/>
                </a:solidFill>
                <a:latin typeface="Playfair Display"/>
              </a:rPr>
              <a:t>https://socialbusinessdesign.org/what-is-a-social-business-model-canvas/ </a:t>
            </a:r>
          </a:p>
        </p:txBody>
      </p:sp>
      <p:sp>
        <p:nvSpPr>
          <p:cNvPr id="7" name="TextBox 7"/>
          <p:cNvSpPr txBox="1"/>
          <p:nvPr/>
        </p:nvSpPr>
        <p:spPr>
          <a:xfrm>
            <a:off x="307767" y="373090"/>
            <a:ext cx="17672467" cy="1257011"/>
          </a:xfrm>
          <a:prstGeom prst="rect">
            <a:avLst/>
          </a:prstGeom>
        </p:spPr>
        <p:txBody>
          <a:bodyPr lIns="0" tIns="0" rIns="0" bIns="0" rtlCol="0" anchor="t">
            <a:spAutoFit/>
          </a:bodyPr>
          <a:lstStyle/>
          <a:p>
            <a:pPr>
              <a:lnSpc>
                <a:spcPts val="3400"/>
              </a:lnSpc>
            </a:pPr>
            <a:r>
              <a:rPr lang="nl-NL" sz="2000" dirty="0">
                <a:solidFill>
                  <a:srgbClr val="000000"/>
                </a:solidFill>
                <a:latin typeface="Playfair Display"/>
              </a:rPr>
              <a:t>Onderstaande afbeelding laat de structuur van SBMC zien, bestaande uit 12 boxen, waar specifieke secties kunnen worden ingevuld om de essentie en het kader van de sociale onderneming te definiëren. SBMC verschilt van het oorspronkelijke Business Model Canvas doordat aspecten van sociale interventies en het genereren van impact toe zijn gevoegd.</a:t>
            </a:r>
            <a:endParaRPr lang="en-US" sz="2000" dirty="0">
              <a:solidFill>
                <a:srgbClr val="000000"/>
              </a:solidFill>
              <a:latin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en-US" sz="5000" dirty="0">
                <a:solidFill>
                  <a:srgbClr val="000000"/>
                </a:solidFill>
                <a:latin typeface="Playfair Display"/>
              </a:rPr>
              <a:t>KERNELEMENTEN VAN HET SBMC</a:t>
            </a:r>
          </a:p>
        </p:txBody>
      </p:sp>
      <p:sp>
        <p:nvSpPr>
          <p:cNvPr id="5" name="TextBox 5"/>
          <p:cNvSpPr txBox="1"/>
          <p:nvPr/>
        </p:nvSpPr>
        <p:spPr>
          <a:xfrm>
            <a:off x="1028700" y="2317693"/>
            <a:ext cx="15582900" cy="4834272"/>
          </a:xfrm>
          <a:prstGeom prst="rect">
            <a:avLst/>
          </a:prstGeom>
        </p:spPr>
        <p:txBody>
          <a:bodyPr wrap="square" lIns="0" tIns="0" rIns="0" bIns="0" rtlCol="0" anchor="t">
            <a:spAutoFit/>
          </a:bodyPr>
          <a:lstStyle/>
          <a:p>
            <a:pPr marL="734059" lvl="1" indent="-367030" algn="just">
              <a:lnSpc>
                <a:spcPts val="4759"/>
              </a:lnSpc>
              <a:buFont typeface="Arial"/>
              <a:buChar char="•"/>
            </a:pPr>
            <a:r>
              <a:rPr lang="nl-NL" sz="2200" dirty="0">
                <a:solidFill>
                  <a:srgbClr val="000000"/>
                </a:solidFill>
                <a:latin typeface="Playfair Display"/>
              </a:rPr>
              <a:t>Stel jouw </a:t>
            </a:r>
            <a:r>
              <a:rPr lang="nl-NL" sz="2200" b="1" dirty="0">
                <a:solidFill>
                  <a:srgbClr val="000000"/>
                </a:solidFill>
                <a:latin typeface="Playfair Display"/>
              </a:rPr>
              <a:t>belangrijkste missie </a:t>
            </a:r>
            <a:r>
              <a:rPr lang="nl-NL" sz="2200" dirty="0">
                <a:solidFill>
                  <a:srgbClr val="000000"/>
                </a:solidFill>
                <a:latin typeface="Playfair Display"/>
              </a:rPr>
              <a:t>met sociale impact vast: welke sociale missie wil het bedrijf bereiken (naast winst)
Introduceer de </a:t>
            </a:r>
            <a:r>
              <a:rPr lang="nl-NL" sz="2200" b="1" dirty="0">
                <a:solidFill>
                  <a:srgbClr val="000000"/>
                </a:solidFill>
                <a:latin typeface="Playfair Display"/>
              </a:rPr>
              <a:t>begunstigden</a:t>
            </a:r>
            <a:r>
              <a:rPr lang="nl-NL" sz="2200" dirty="0">
                <a:solidFill>
                  <a:srgbClr val="000000"/>
                </a:solidFill>
                <a:latin typeface="Playfair Display"/>
              </a:rPr>
              <a:t>: Begrijp op wie je je richt - specifieke groepen of gemeenschappen om een impactvolle aanpak te garanderen
Introduceer </a:t>
            </a:r>
            <a:r>
              <a:rPr lang="nl-NL" sz="2200" b="1" dirty="0">
                <a:solidFill>
                  <a:srgbClr val="000000"/>
                </a:solidFill>
                <a:latin typeface="Playfair Display"/>
              </a:rPr>
              <a:t>waardeproposities</a:t>
            </a:r>
            <a:r>
              <a:rPr lang="nl-NL" sz="2200" dirty="0">
                <a:solidFill>
                  <a:srgbClr val="000000"/>
                </a:solidFill>
                <a:latin typeface="Playfair Display"/>
              </a:rPr>
              <a:t> voor sociale impact: schrijf jouw unieke waardepropositie waarin je bepaalde sociale problemen aanpakt. Beantwoord de vraag: waarom bestaat mijn bedrijf?
Hoe ga je </a:t>
            </a:r>
            <a:r>
              <a:rPr lang="nl-NL" sz="2200" b="1" dirty="0">
                <a:solidFill>
                  <a:srgbClr val="000000"/>
                </a:solidFill>
                <a:latin typeface="Playfair Display"/>
              </a:rPr>
              <a:t>maatschappelijke impact </a:t>
            </a:r>
            <a:r>
              <a:rPr lang="nl-NL" sz="2200" dirty="0">
                <a:solidFill>
                  <a:srgbClr val="000000"/>
                </a:solidFill>
                <a:latin typeface="Playfair Display"/>
              </a:rPr>
              <a:t>genereren? Welke werkwijzen en communicatiekanalen ga je gebruiken?
Selecteer het </a:t>
            </a:r>
            <a:r>
              <a:rPr lang="nl-NL" sz="2200" b="1" dirty="0">
                <a:solidFill>
                  <a:srgbClr val="000000"/>
                </a:solidFill>
                <a:latin typeface="Playfair Display"/>
              </a:rPr>
              <a:t>kostenmodel</a:t>
            </a:r>
            <a:r>
              <a:rPr lang="nl-NL" sz="2200" dirty="0">
                <a:solidFill>
                  <a:srgbClr val="000000"/>
                </a:solidFill>
                <a:latin typeface="Playfair Display"/>
              </a:rPr>
              <a:t> of de structuur voor je sociale impact: Schets het geselecteerde model en de bijbehorende kosten bij het beheren van de sociale onderneming.</a:t>
            </a: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en-US" sz="5000" dirty="0">
                <a:solidFill>
                  <a:srgbClr val="000000"/>
                </a:solidFill>
                <a:latin typeface="Playfair Display"/>
              </a:rPr>
              <a:t>VOORBEELD</a:t>
            </a:r>
          </a:p>
        </p:txBody>
      </p:sp>
      <p:sp>
        <p:nvSpPr>
          <p:cNvPr id="5" name="TextBox 5"/>
          <p:cNvSpPr txBox="1"/>
          <p:nvPr/>
        </p:nvSpPr>
        <p:spPr>
          <a:xfrm>
            <a:off x="1028700" y="2317693"/>
            <a:ext cx="15582900" cy="525400"/>
          </a:xfrm>
          <a:prstGeom prst="rect">
            <a:avLst/>
          </a:prstGeom>
        </p:spPr>
        <p:txBody>
          <a:bodyPr wrap="square" lIns="0" tIns="0" rIns="0" bIns="0" rtlCol="0" anchor="t">
            <a:spAutoFit/>
          </a:bodyPr>
          <a:lstStyle/>
          <a:p>
            <a:pPr marL="367029" lvl="1" algn="just">
              <a:lnSpc>
                <a:spcPts val="4759"/>
              </a:lnSpc>
            </a:pP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9" name="TextBox 5">
            <a:extLst>
              <a:ext uri="{FF2B5EF4-FFF2-40B4-BE49-F238E27FC236}">
                <a16:creationId xmlns:a16="http://schemas.microsoft.com/office/drawing/2014/main" id="{92BD7439-7955-9D77-8A2F-ACF02ABC7627}"/>
              </a:ext>
            </a:extLst>
          </p:cNvPr>
          <p:cNvSpPr txBox="1"/>
          <p:nvPr/>
        </p:nvSpPr>
        <p:spPr>
          <a:xfrm>
            <a:off x="1295400" y="1960246"/>
            <a:ext cx="14097000" cy="5522922"/>
          </a:xfrm>
          <a:prstGeom prst="rect">
            <a:avLst/>
          </a:prstGeom>
        </p:spPr>
        <p:txBody>
          <a:bodyPr wrap="square" lIns="0" tIns="0" rIns="0" bIns="0" rtlCol="0" anchor="t">
            <a:spAutoFit/>
          </a:bodyPr>
          <a:lstStyle/>
          <a:p>
            <a:pPr algn="just">
              <a:lnSpc>
                <a:spcPct val="150000"/>
              </a:lnSpc>
            </a:pPr>
            <a:r>
              <a:rPr lang="nl-NL" sz="2200" dirty="0">
                <a:solidFill>
                  <a:srgbClr val="000000"/>
                </a:solidFill>
                <a:latin typeface="Playfair Display"/>
              </a:rPr>
              <a:t>Bestaande sociale ondernemingen die het bekijken waard zijn in Griekenland:
</a:t>
            </a:r>
          </a:p>
          <a:p>
            <a:pPr algn="just">
              <a:lnSpc>
                <a:spcPct val="150000"/>
              </a:lnSpc>
            </a:pPr>
            <a:r>
              <a:rPr lang="nl-NL" sz="2200" dirty="0" err="1">
                <a:solidFill>
                  <a:srgbClr val="000000"/>
                </a:solidFill>
                <a:latin typeface="Playfair Display"/>
              </a:rPr>
              <a:t>Myrtillo</a:t>
            </a:r>
            <a:r>
              <a:rPr lang="nl-NL" sz="2200" dirty="0">
                <a:solidFill>
                  <a:srgbClr val="000000"/>
                </a:solidFill>
                <a:latin typeface="Playfair Display"/>
              </a:rPr>
              <a:t> café Athene: Sociale onderneming (coffeeshop) die uitsluitend mensen met een handicap in dienst heeft. De medewerkers worden ondersteund door een psycholoog, een chef-kok, een manager en krijgen begeleiding en andere ondersteunende diensten aangeboden. De sociale missie is hier: gehandicapte volwassenen voor te bereiden om onafhankelijkere en autonome individuen te worden. 
</a:t>
            </a:r>
          </a:p>
          <a:p>
            <a:pPr algn="just">
              <a:lnSpc>
                <a:spcPct val="150000"/>
              </a:lnSpc>
            </a:pPr>
            <a:r>
              <a:rPr lang="nl-NL" sz="2200" dirty="0">
                <a:solidFill>
                  <a:srgbClr val="000000"/>
                </a:solidFill>
                <a:latin typeface="Playfair Display"/>
              </a:rPr>
              <a:t>Het sociale businessplan omvat het aanbieden van catering- en coffeeshopdiensten, samenwerking met de gemeente Athene voor huurvrije locaties, het aanbieden van evenementenbeheer en trainingsseminars. </a:t>
            </a:r>
          </a:p>
          <a:p>
            <a:pPr algn="just">
              <a:lnSpc>
                <a:spcPct val="150000"/>
              </a:lnSpc>
            </a:pPr>
            <a:r>
              <a:rPr lang="nl-NL" sz="2200" dirty="0">
                <a:solidFill>
                  <a:srgbClr val="000000"/>
                </a:solidFill>
                <a:latin typeface="Playfair Display"/>
              </a:rPr>
              <a:t>Bovendien werken ze samen met gerenommeerde chef-koks voor hun lunchmenu als onderdeel van programma's voor maatschappelijk verantwoord ondernemen.</a:t>
            </a:r>
            <a:endParaRPr lang="en-US" sz="2200" dirty="0">
              <a:solidFill>
                <a:srgbClr val="000000"/>
              </a:solidFill>
              <a:latin typeface="Playfair Display"/>
            </a:endParaRPr>
          </a:p>
        </p:txBody>
      </p:sp>
    </p:spTree>
    <p:extLst>
      <p:ext uri="{BB962C8B-B14F-4D97-AF65-F5344CB8AC3E}">
        <p14:creationId xmlns:p14="http://schemas.microsoft.com/office/powerpoint/2010/main" val="3528194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en-US" sz="5000" dirty="0">
                <a:solidFill>
                  <a:srgbClr val="000000"/>
                </a:solidFill>
                <a:latin typeface="Playfair Display"/>
              </a:rPr>
              <a:t>OVERWEGINGEN</a:t>
            </a:r>
          </a:p>
        </p:txBody>
      </p:sp>
      <p:sp>
        <p:nvSpPr>
          <p:cNvPr id="5" name="TextBox 5"/>
          <p:cNvSpPr txBox="1"/>
          <p:nvPr/>
        </p:nvSpPr>
        <p:spPr>
          <a:xfrm>
            <a:off x="1028700" y="2317693"/>
            <a:ext cx="15582900" cy="525400"/>
          </a:xfrm>
          <a:prstGeom prst="rect">
            <a:avLst/>
          </a:prstGeom>
        </p:spPr>
        <p:txBody>
          <a:bodyPr wrap="square" lIns="0" tIns="0" rIns="0" bIns="0" rtlCol="0" anchor="t">
            <a:spAutoFit/>
          </a:bodyPr>
          <a:lstStyle/>
          <a:p>
            <a:pPr marL="367029" lvl="1" algn="just">
              <a:lnSpc>
                <a:spcPts val="4759"/>
              </a:lnSpc>
            </a:pP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8" name="TextBox 5">
            <a:extLst>
              <a:ext uri="{FF2B5EF4-FFF2-40B4-BE49-F238E27FC236}">
                <a16:creationId xmlns:a16="http://schemas.microsoft.com/office/drawing/2014/main" id="{20757434-8B06-7D84-C9D4-3022B42F28FF}"/>
              </a:ext>
            </a:extLst>
          </p:cNvPr>
          <p:cNvSpPr txBox="1"/>
          <p:nvPr/>
        </p:nvSpPr>
        <p:spPr>
          <a:xfrm>
            <a:off x="1295400" y="2333750"/>
            <a:ext cx="14097000" cy="3022366"/>
          </a:xfrm>
          <a:prstGeom prst="rect">
            <a:avLst/>
          </a:prstGeom>
        </p:spPr>
        <p:txBody>
          <a:bodyPr wrap="square" lIns="0" tIns="0" rIns="0" bIns="0" rtlCol="0" anchor="t">
            <a:spAutoFit/>
          </a:bodyPr>
          <a:lstStyle/>
          <a:p>
            <a:pPr algn="just">
              <a:lnSpc>
                <a:spcPts val="4759"/>
              </a:lnSpc>
            </a:pPr>
            <a:r>
              <a:rPr lang="nl-NL" sz="3399" dirty="0">
                <a:solidFill>
                  <a:srgbClr val="000000"/>
                </a:solidFill>
                <a:latin typeface="Playfair Display"/>
              </a:rPr>
              <a:t>Als je al deze informatie in overweging neemt, terwijl je jouw sociale onderneming aan het opzetten bent, is het wel duidelijk geworden dat jouw sociale missie transparant en goed gedocumenteerd moet zijn. </a:t>
            </a:r>
          </a:p>
          <a:p>
            <a:pPr algn="just">
              <a:lnSpc>
                <a:spcPts val="4759"/>
              </a:lnSpc>
            </a:pPr>
            <a:r>
              <a:rPr lang="nl-NL" sz="3399" dirty="0">
                <a:solidFill>
                  <a:srgbClr val="000000"/>
                </a:solidFill>
                <a:latin typeface="Playfair Display"/>
              </a:rPr>
              <a:t>
</a:t>
            </a:r>
            <a:r>
              <a:rPr lang="nl-NL" sz="3399" b="1" dirty="0">
                <a:solidFill>
                  <a:srgbClr val="000000"/>
                </a:solidFill>
                <a:latin typeface="Playfair Display"/>
              </a:rPr>
              <a:t>Pas dan kun je beginnen met het invullen van het canvassjabloon</a:t>
            </a:r>
            <a:r>
              <a:rPr lang="nl-NL" sz="3399" dirty="0">
                <a:solidFill>
                  <a:srgbClr val="000000"/>
                </a:solidFill>
                <a:latin typeface="Playfair Display"/>
              </a:rPr>
              <a:t>.</a:t>
            </a:r>
            <a:endParaRPr lang="en-US" sz="3699" dirty="0">
              <a:solidFill>
                <a:srgbClr val="000000"/>
              </a:solidFill>
              <a:latin typeface="Playfair Display Bold"/>
            </a:endParaRPr>
          </a:p>
        </p:txBody>
      </p:sp>
    </p:spTree>
    <p:extLst>
      <p:ext uri="{BB962C8B-B14F-4D97-AF65-F5344CB8AC3E}">
        <p14:creationId xmlns:p14="http://schemas.microsoft.com/office/powerpoint/2010/main" val="2801490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0"/>
          <p:cNvSpPr/>
          <p:nvPr/>
        </p:nvSpPr>
        <p:spPr>
          <a:xfrm rot="-1526634">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351" name="Google Shape;351;p20"/>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52" name="Google Shape;352;p2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353" name="Google Shape;353;p20"/>
          <p:cNvSpPr/>
          <p:nvPr/>
        </p:nvSpPr>
        <p:spPr>
          <a:xfrm>
            <a:off x="14460113" y="7053518"/>
            <a:ext cx="4998998" cy="4114800"/>
          </a:xfrm>
          <a:custGeom>
            <a:avLst/>
            <a:gdLst/>
            <a:ahLst/>
            <a:cxnLst/>
            <a:rect l="l" t="t" r="r" b="b"/>
            <a:pathLst>
              <a:path w="4998998" h="4114800" extrusionOk="0">
                <a:moveTo>
                  <a:pt x="0" y="0"/>
                </a:moveTo>
                <a:lnTo>
                  <a:pt x="4998998" y="0"/>
                </a:lnTo>
                <a:lnTo>
                  <a:pt x="4998998"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5" name="Google Shape;187;p9">
            <a:extLst>
              <a:ext uri="{FF2B5EF4-FFF2-40B4-BE49-F238E27FC236}">
                <a16:creationId xmlns:a16="http://schemas.microsoft.com/office/drawing/2014/main" id="{EDC54415-6E54-5608-12F6-BB7450F0F3EC}"/>
              </a:ext>
            </a:extLst>
          </p:cNvPr>
          <p:cNvSpPr txBox="1"/>
          <p:nvPr/>
        </p:nvSpPr>
        <p:spPr>
          <a:xfrm>
            <a:off x="3272760" y="2139087"/>
            <a:ext cx="8886139" cy="923330"/>
          </a:xfrm>
          <a:prstGeom prst="rect">
            <a:avLst/>
          </a:prstGeom>
          <a:noFill/>
          <a:ln>
            <a:noFill/>
          </a:ln>
        </p:spPr>
        <p:txBody>
          <a:bodyPr spcFirstLastPara="1" wrap="square" lIns="0" tIns="0" rIns="0" bIns="0" anchor="t" anchorCtr="0">
            <a:spAutoFit/>
          </a:bodyPr>
          <a:lstStyle/>
          <a:p>
            <a:r>
              <a:rPr lang="nl-NL" sz="6000" dirty="0">
                <a:latin typeface="Playfair Display"/>
                <a:ea typeface="Playfair Display"/>
                <a:cs typeface="Playfair Display"/>
                <a:sym typeface="Playfair Display"/>
              </a:rPr>
              <a:t>Zelfreflectie 1.1</a:t>
            </a:r>
            <a:r>
              <a:rPr lang="nl-NL" sz="5499" dirty="0">
                <a:latin typeface="Playfair Display"/>
              </a:rPr>
              <a:t> </a:t>
            </a:r>
          </a:p>
        </p:txBody>
      </p:sp>
      <p:sp>
        <p:nvSpPr>
          <p:cNvPr id="3" name="TextBox 8">
            <a:extLst>
              <a:ext uri="{FF2B5EF4-FFF2-40B4-BE49-F238E27FC236}">
                <a16:creationId xmlns:a16="http://schemas.microsoft.com/office/drawing/2014/main" id="{9CFB7796-57E3-E287-103C-9439B3A8EB86}"/>
              </a:ext>
            </a:extLst>
          </p:cNvPr>
          <p:cNvSpPr txBox="1"/>
          <p:nvPr/>
        </p:nvSpPr>
        <p:spPr>
          <a:xfrm>
            <a:off x="2887304" y="4420295"/>
            <a:ext cx="12002176" cy="1968103"/>
          </a:xfrm>
          <a:prstGeom prst="rect">
            <a:avLst/>
          </a:prstGeom>
        </p:spPr>
        <p:txBody>
          <a:bodyPr lIns="0" tIns="0" rIns="0" bIns="0" rtlCol="0" anchor="t">
            <a:spAutoFit/>
          </a:bodyPr>
          <a:lstStyle/>
          <a:p>
            <a:pPr marL="539749" lvl="1" indent="-269875">
              <a:lnSpc>
                <a:spcPct val="150000"/>
              </a:lnSpc>
              <a:buFont typeface="Arial"/>
              <a:buChar char="•"/>
            </a:pPr>
            <a:r>
              <a:rPr lang="nl-NL" sz="2200" dirty="0">
                <a:solidFill>
                  <a:srgbClr val="000000"/>
                </a:solidFill>
                <a:latin typeface="Playfair Display"/>
              </a:rPr>
              <a:t>Waarom wil ik een sociale onderneming starten?
Hoe ziet succes er voor mij uit, zowel op zakelijk als op het gebied van sociale impact?
Hoe kan ik een ondersteunend netwerk en een gemeenschap van gelijkgestemde individuen opbouwen op het gebied van sociaal ondernemerschap?</a:t>
            </a:r>
            <a:endParaRPr lang="en-US" sz="2200" dirty="0">
              <a:solidFill>
                <a:srgbClr val="000000"/>
              </a:solidFill>
              <a:latin typeface="Playfair Display"/>
            </a:endParaRPr>
          </a:p>
        </p:txBody>
      </p:sp>
      <p:sp>
        <p:nvSpPr>
          <p:cNvPr id="9" name="Google Shape;300;p16">
            <a:extLst>
              <a:ext uri="{FF2B5EF4-FFF2-40B4-BE49-F238E27FC236}">
                <a16:creationId xmlns:a16="http://schemas.microsoft.com/office/drawing/2014/main" id="{F5970606-60C9-B887-B71D-59832FCAFB73}"/>
              </a:ext>
            </a:extLst>
          </p:cNvPr>
          <p:cNvSpPr txBox="1"/>
          <p:nvPr/>
        </p:nvSpPr>
        <p:spPr>
          <a:xfrm rot="16200000">
            <a:off x="-2886270" y="4425444"/>
            <a:ext cx="7932300"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0F9249"/>
                </a:solidFill>
                <a:latin typeface="Playfair Display"/>
                <a:ea typeface="Playfair Display"/>
                <a:cs typeface="Playfair Display"/>
                <a:sym typeface="Playfair Display"/>
              </a:rPr>
              <a:t>Zelfreflectie 1.1</a:t>
            </a:r>
            <a:endParaRPr lang="nl-NL" sz="2900" dirty="0">
              <a:solidFill>
                <a:srgbClr val="0F9249"/>
              </a:solidFill>
            </a:endParaRPr>
          </a:p>
        </p:txBody>
      </p:sp>
      <p:sp>
        <p:nvSpPr>
          <p:cNvPr id="10" name="Google Shape;233;p13">
            <a:extLst>
              <a:ext uri="{FF2B5EF4-FFF2-40B4-BE49-F238E27FC236}">
                <a16:creationId xmlns:a16="http://schemas.microsoft.com/office/drawing/2014/main" id="{F8126AE5-06E6-D9E2-3A3F-9F0AD89E4397}"/>
              </a:ext>
            </a:extLst>
          </p:cNvPr>
          <p:cNvSpPr txBox="1"/>
          <p:nvPr/>
        </p:nvSpPr>
        <p:spPr>
          <a:xfrm>
            <a:off x="3272760" y="2889283"/>
            <a:ext cx="11976900" cy="627864"/>
          </a:xfrm>
          <a:prstGeom prst="rect">
            <a:avLst/>
          </a:prstGeom>
          <a:noFill/>
          <a:ln>
            <a:noFill/>
          </a:ln>
        </p:spPr>
        <p:txBody>
          <a:bodyPr spcFirstLastPara="1" wrap="square" lIns="0" tIns="0" rIns="0" bIns="0" anchor="t" anchorCtr="0">
            <a:spAutoFit/>
          </a:bodyPr>
          <a:lstStyle/>
          <a:p>
            <a:pPr lvl="0">
              <a:lnSpc>
                <a:spcPct val="170031"/>
              </a:lnSpc>
              <a:buClr>
                <a:schemeClr val="dk1"/>
              </a:buClr>
            </a:pPr>
            <a:r>
              <a:rPr lang="nl-NL" sz="2400" b="1" dirty="0">
                <a:solidFill>
                  <a:srgbClr val="0F9249"/>
                </a:solidFill>
                <a:latin typeface="Playfair Display"/>
                <a:ea typeface="Playfair Display"/>
                <a:cs typeface="Playfair Display"/>
                <a:sym typeface="Playfair Display"/>
              </a:rPr>
              <a:t>Denk na over het volgende</a:t>
            </a:r>
            <a:r>
              <a:rPr lang="en-US" sz="2400" b="1" dirty="0">
                <a:solidFill>
                  <a:srgbClr val="0F9249"/>
                </a:solidFill>
                <a:latin typeface="Playfair Display"/>
                <a:ea typeface="Playfair Display"/>
                <a:cs typeface="Playfair Display"/>
                <a:sym typeface="Playfair Display"/>
              </a:rPr>
              <a:t>: </a:t>
            </a:r>
            <a:endParaRPr sz="2400" b="1" dirty="0">
              <a:solidFill>
                <a:srgbClr val="0F9249"/>
              </a:solidFill>
              <a:latin typeface="Playfair Display"/>
              <a:ea typeface="Playfair Display"/>
              <a:cs typeface="Playfair Display"/>
              <a:sym typeface="Playfair Displ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8056" y="-685022"/>
            <a:ext cx="4327228" cy="4114800"/>
          </a:xfrm>
          <a:custGeom>
            <a:avLst/>
            <a:gdLst/>
            <a:ahLst/>
            <a:cxnLst/>
            <a:rect l="l" t="t" r="r" b="b"/>
            <a:pathLst>
              <a:path w="4327228" h="4114800">
                <a:moveTo>
                  <a:pt x="0" y="0"/>
                </a:moveTo>
                <a:lnTo>
                  <a:pt x="4327227" y="0"/>
                </a:lnTo>
                <a:lnTo>
                  <a:pt x="43272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011531" y="7700000"/>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157311" y="6905639"/>
            <a:ext cx="4905872" cy="4114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6" name="TextBox 6"/>
          <p:cNvSpPr txBox="1"/>
          <p:nvPr/>
        </p:nvSpPr>
        <p:spPr>
          <a:xfrm>
            <a:off x="2720532" y="3363103"/>
            <a:ext cx="7097505" cy="580390"/>
          </a:xfrm>
          <a:prstGeom prst="rect">
            <a:avLst/>
          </a:prstGeom>
        </p:spPr>
        <p:txBody>
          <a:bodyPr lIns="0" tIns="0" rIns="0" bIns="0" rtlCol="0" anchor="t">
            <a:spAutoFit/>
          </a:bodyPr>
          <a:lstStyle/>
          <a:p>
            <a:pPr>
              <a:lnSpc>
                <a:spcPts val="4759"/>
              </a:lnSpc>
            </a:pPr>
            <a:r>
              <a:rPr lang="en-US" sz="3399" dirty="0" err="1">
                <a:solidFill>
                  <a:srgbClr val="000000"/>
                </a:solidFill>
                <a:latin typeface="Playfair Display"/>
              </a:rPr>
              <a:t>Introductie</a:t>
            </a:r>
            <a:endParaRPr lang="en-US" sz="3399" dirty="0">
              <a:solidFill>
                <a:srgbClr val="000000"/>
              </a:solidFill>
              <a:latin typeface="Playfair Display"/>
            </a:endParaRPr>
          </a:p>
        </p:txBody>
      </p:sp>
      <p:sp>
        <p:nvSpPr>
          <p:cNvPr id="7" name="TextBox 7"/>
          <p:cNvSpPr txBox="1"/>
          <p:nvPr/>
        </p:nvSpPr>
        <p:spPr>
          <a:xfrm>
            <a:off x="2720532" y="4375131"/>
            <a:ext cx="4545747" cy="3437095"/>
          </a:xfrm>
          <a:prstGeom prst="rect">
            <a:avLst/>
          </a:prstGeom>
        </p:spPr>
        <p:txBody>
          <a:bodyPr lIns="0" tIns="0" rIns="0" bIns="0" rtlCol="0" anchor="t">
            <a:spAutoFit/>
          </a:bodyPr>
          <a:lstStyle/>
          <a:p>
            <a:pPr algn="just">
              <a:lnSpc>
                <a:spcPts val="3400"/>
              </a:lnSpc>
            </a:pPr>
            <a:r>
              <a:rPr lang="nl-NL" sz="2000" dirty="0">
                <a:solidFill>
                  <a:srgbClr val="000000"/>
                </a:solidFill>
                <a:latin typeface="Playfair Display"/>
              </a:rPr>
              <a:t>De start van sociaal ondernemerschap houdt in dat je een strategisch plan moet opstellen dat sociale doelen en visies voor positieve verandering afstemt op een duurzaam bedrijfsmodel. Gebruik het Social Business Model Canvas om als leidraad te dienen.</a:t>
            </a:r>
            <a:endParaRPr lang="en-US" sz="2000" dirty="0">
              <a:solidFill>
                <a:srgbClr val="000000"/>
              </a:solidFill>
              <a:latin typeface="Playfair Display"/>
            </a:endParaRPr>
          </a:p>
        </p:txBody>
      </p:sp>
      <p:sp>
        <p:nvSpPr>
          <p:cNvPr id="8" name="TextBox 8"/>
          <p:cNvSpPr txBox="1"/>
          <p:nvPr/>
        </p:nvSpPr>
        <p:spPr>
          <a:xfrm>
            <a:off x="8387534" y="4369991"/>
            <a:ext cx="6623997" cy="4309128"/>
          </a:xfrm>
          <a:prstGeom prst="rect">
            <a:avLst/>
          </a:prstGeom>
        </p:spPr>
        <p:txBody>
          <a:bodyPr wrap="square" lIns="0" tIns="0" rIns="0" bIns="0" rtlCol="0" anchor="t">
            <a:spAutoFit/>
          </a:bodyPr>
          <a:lstStyle/>
          <a:p>
            <a:pPr algn="just">
              <a:lnSpc>
                <a:spcPts val="3400"/>
              </a:lnSpc>
            </a:pPr>
            <a:r>
              <a:rPr lang="nl-NL" sz="2000" dirty="0">
                <a:solidFill>
                  <a:srgbClr val="000000"/>
                </a:solidFill>
                <a:latin typeface="Playfair Display"/>
              </a:rPr>
              <a:t>De SBMC biedt voordelen zoals </a:t>
            </a:r>
            <a:r>
              <a:rPr lang="nl-NL" sz="2000" b="1" dirty="0">
                <a:solidFill>
                  <a:srgbClr val="000000"/>
                </a:solidFill>
                <a:latin typeface="Playfair Display"/>
              </a:rPr>
              <a:t>duidelijkheid en eenvoud</a:t>
            </a:r>
            <a:r>
              <a:rPr lang="nl-NL" sz="2000" dirty="0">
                <a:solidFill>
                  <a:srgbClr val="000000"/>
                </a:solidFill>
                <a:latin typeface="Playfair Display"/>
              </a:rPr>
              <a:t>, vereenvoudigt het ontwerpen van een sociaal businessplan waardoor de </a:t>
            </a:r>
            <a:r>
              <a:rPr lang="nl-NL" sz="2000" b="1" dirty="0">
                <a:solidFill>
                  <a:srgbClr val="000000"/>
                </a:solidFill>
                <a:latin typeface="Playfair Display"/>
              </a:rPr>
              <a:t>communicatie</a:t>
            </a:r>
            <a:r>
              <a:rPr lang="nl-NL" sz="2000" dirty="0">
                <a:solidFill>
                  <a:srgbClr val="000000"/>
                </a:solidFill>
                <a:latin typeface="Playfair Display"/>
              </a:rPr>
              <a:t> van bedrijfsdoelen naar belanghebbenden wordt vergemakkelijkt en </a:t>
            </a:r>
            <a:r>
              <a:rPr lang="nl-NL" sz="2000" b="1" dirty="0">
                <a:solidFill>
                  <a:srgbClr val="000000"/>
                </a:solidFill>
                <a:latin typeface="Playfair Display"/>
              </a:rPr>
              <a:t>succes op lange termijn </a:t>
            </a:r>
            <a:r>
              <a:rPr lang="nl-NL" sz="2000" dirty="0">
                <a:solidFill>
                  <a:srgbClr val="000000"/>
                </a:solidFill>
                <a:latin typeface="Playfair Display"/>
              </a:rPr>
              <a:t>wordt gegarandeerd door holistische planning en iteratief ontwerp. Dit zorgt voor </a:t>
            </a:r>
            <a:r>
              <a:rPr lang="nl-NL" sz="2000" b="1" dirty="0">
                <a:solidFill>
                  <a:srgbClr val="000000"/>
                </a:solidFill>
                <a:latin typeface="Playfair Display"/>
              </a:rPr>
              <a:t>continue verbetering</a:t>
            </a:r>
            <a:r>
              <a:rPr lang="nl-NL" sz="2000" dirty="0">
                <a:solidFill>
                  <a:srgbClr val="000000"/>
                </a:solidFill>
                <a:latin typeface="Playfair Display"/>
              </a:rPr>
              <a:t>, </a:t>
            </a:r>
            <a:r>
              <a:rPr lang="nl-NL" sz="2000" b="1" dirty="0">
                <a:solidFill>
                  <a:srgbClr val="000000"/>
                </a:solidFill>
                <a:latin typeface="Playfair Display"/>
              </a:rPr>
              <a:t>aanpassingsvermogen en relevantie </a:t>
            </a:r>
            <a:r>
              <a:rPr lang="nl-NL" sz="2000" dirty="0">
                <a:solidFill>
                  <a:srgbClr val="000000"/>
                </a:solidFill>
                <a:latin typeface="Playfair Display"/>
              </a:rPr>
              <a:t>waardoor de </a:t>
            </a:r>
            <a:r>
              <a:rPr lang="nl-NL" sz="2000" b="1" dirty="0">
                <a:solidFill>
                  <a:srgbClr val="000000"/>
                </a:solidFill>
                <a:latin typeface="Playfair Display"/>
              </a:rPr>
              <a:t>dynamische ontwikkeling </a:t>
            </a:r>
            <a:r>
              <a:rPr lang="nl-NL" sz="2000" dirty="0">
                <a:solidFill>
                  <a:srgbClr val="000000"/>
                </a:solidFill>
                <a:latin typeface="Playfair Display"/>
              </a:rPr>
              <a:t>van de sociale onderneming wordt gegarandeerd.</a:t>
            </a:r>
            <a:endParaRPr lang="en-US" sz="2000" dirty="0">
              <a:solidFill>
                <a:srgbClr val="000000"/>
              </a:solidFill>
              <a:latin typeface="Playfair Display"/>
            </a:endParaRPr>
          </a:p>
        </p:txBody>
      </p:sp>
      <p:sp>
        <p:nvSpPr>
          <p:cNvPr id="10" name="Freeform 10"/>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1" name="Google Shape;198;p10">
            <a:extLst>
              <a:ext uri="{FF2B5EF4-FFF2-40B4-BE49-F238E27FC236}">
                <a16:creationId xmlns:a16="http://schemas.microsoft.com/office/drawing/2014/main" id="{06CD7AFD-1DEE-CDB2-375B-954B959E08D3}"/>
              </a:ext>
            </a:extLst>
          </p:cNvPr>
          <p:cNvSpPr txBox="1"/>
          <p:nvPr/>
        </p:nvSpPr>
        <p:spPr>
          <a:xfrm>
            <a:off x="2720524" y="1965700"/>
            <a:ext cx="11681275"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1.2 </a:t>
            </a:r>
            <a:r>
              <a:rPr lang="nl-NL" sz="3600" dirty="0">
                <a:latin typeface="Playfair Display"/>
                <a:ea typeface="Playfair Display"/>
                <a:cs typeface="Playfair Display"/>
                <a:sym typeface="Playfair Display"/>
              </a:rPr>
              <a:t>Handleiding voor het Social Business Model Canvas</a:t>
            </a:r>
            <a:endParaRPr lang="nl-NL" sz="3600" dirty="0"/>
          </a:p>
        </p:txBody>
      </p:sp>
      <p:sp>
        <p:nvSpPr>
          <p:cNvPr id="12" name="Google Shape;235;p13">
            <a:extLst>
              <a:ext uri="{FF2B5EF4-FFF2-40B4-BE49-F238E27FC236}">
                <a16:creationId xmlns:a16="http://schemas.microsoft.com/office/drawing/2014/main" id="{2153B370-900E-E672-FD1B-C0EEA4AB7B8F}"/>
              </a:ext>
            </a:extLst>
          </p:cNvPr>
          <p:cNvSpPr txBox="1"/>
          <p:nvPr/>
        </p:nvSpPr>
        <p:spPr>
          <a:xfrm rot="16200000">
            <a:off x="-2200436" y="4105165"/>
            <a:ext cx="6522600" cy="892552"/>
          </a:xfrm>
          <a:prstGeom prst="rect">
            <a:avLst/>
          </a:prstGeom>
          <a:noFill/>
          <a:ln>
            <a:noFill/>
          </a:ln>
        </p:spPr>
        <p:txBody>
          <a:bodyPr spcFirstLastPara="1" wrap="square" lIns="0" tIns="0" rIns="0" bIns="0" anchor="t" anchorCtr="0">
            <a:spAutoFit/>
          </a:bodyPr>
          <a:lstStyle/>
          <a:p>
            <a:pPr lvl="0" algn="ctr"/>
            <a:r>
              <a:rPr lang="nl-NL" sz="2900" dirty="0">
                <a:solidFill>
                  <a:srgbClr val="BF1435"/>
                </a:solidFill>
                <a:latin typeface="Playfair Display"/>
                <a:ea typeface="Playfair Display"/>
                <a:cs typeface="Playfair Display"/>
                <a:sym typeface="Playfair Display"/>
              </a:rPr>
              <a:t>1.2 Handleiding voor het Social Business Model Canvas</a:t>
            </a:r>
            <a:endParaRPr dirty="0">
              <a:solidFill>
                <a:srgbClr val="BF1435"/>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70090" y="7058556"/>
            <a:ext cx="4030989" cy="4114800"/>
          </a:xfrm>
          <a:custGeom>
            <a:avLst/>
            <a:gdLst/>
            <a:ahLst/>
            <a:cxnLst/>
            <a:rect l="l" t="t" r="r" b="b"/>
            <a:pathLst>
              <a:path w="4030989" h="4114800">
                <a:moveTo>
                  <a:pt x="0" y="0"/>
                </a:moveTo>
                <a:lnTo>
                  <a:pt x="4030989" y="0"/>
                </a:lnTo>
                <a:lnTo>
                  <a:pt x="40309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023216" y="-13018"/>
            <a:ext cx="3508802" cy="411480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nvGrpSpPr>
          <p:cNvPr id="4" name="Group 4"/>
          <p:cNvGrpSpPr/>
          <p:nvPr/>
        </p:nvGrpSpPr>
        <p:grpSpPr>
          <a:xfrm>
            <a:off x="9144000" y="8980975"/>
            <a:ext cx="8767540" cy="941423"/>
            <a:chOff x="0" y="0"/>
            <a:chExt cx="11690053" cy="1255230"/>
          </a:xfrm>
        </p:grpSpPr>
        <p:sp>
          <p:nvSpPr>
            <p:cNvPr id="5" name="Freeform 5"/>
            <p:cNvSpPr/>
            <p:nvPr/>
          </p:nvSpPr>
          <p:spPr>
            <a:xfrm>
              <a:off x="8673388" y="138410"/>
              <a:ext cx="3016665" cy="1103347"/>
            </a:xfrm>
            <a:custGeom>
              <a:avLst/>
              <a:gdLst/>
              <a:ahLst/>
              <a:cxnLst/>
              <a:rect l="l" t="t" r="r" b="b"/>
              <a:pathLst>
                <a:path w="3016665" h="1103347">
                  <a:moveTo>
                    <a:pt x="0" y="0"/>
                  </a:moveTo>
                  <a:lnTo>
                    <a:pt x="3016665" y="0"/>
                  </a:lnTo>
                  <a:lnTo>
                    <a:pt x="3016665" y="1103346"/>
                  </a:lnTo>
                  <a:lnTo>
                    <a:pt x="0" y="1103346"/>
                  </a:lnTo>
                  <a:lnTo>
                    <a:pt x="0" y="0"/>
                  </a:lnTo>
                  <a:close/>
                </a:path>
              </a:pathLst>
            </a:custGeom>
            <a:blipFill>
              <a:blip r:embed="rId6"/>
              <a:stretch>
                <a:fillRect l="-16115" t="-51869" r="-3004" b="-56490"/>
              </a:stretch>
            </a:blipFill>
          </p:spPr>
          <p:txBody>
            <a:bodyPr/>
            <a:lstStyle/>
            <a:p>
              <a:endParaRPr lang="nl-NL"/>
            </a:p>
          </p:txBody>
        </p:sp>
        <p:sp>
          <p:nvSpPr>
            <p:cNvPr id="6" name="Freeform 6"/>
            <p:cNvSpPr/>
            <p:nvPr/>
          </p:nvSpPr>
          <p:spPr>
            <a:xfrm>
              <a:off x="7355026" y="138410"/>
              <a:ext cx="1172392" cy="1103347"/>
            </a:xfrm>
            <a:custGeom>
              <a:avLst/>
              <a:gdLst/>
              <a:ahLst/>
              <a:cxnLst/>
              <a:rect l="l" t="t" r="r" b="b"/>
              <a:pathLst>
                <a:path w="1172392" h="1103347">
                  <a:moveTo>
                    <a:pt x="0" y="0"/>
                  </a:moveTo>
                  <a:lnTo>
                    <a:pt x="1172392" y="0"/>
                  </a:lnTo>
                  <a:lnTo>
                    <a:pt x="1172392" y="1103346"/>
                  </a:lnTo>
                  <a:lnTo>
                    <a:pt x="0" y="1103346"/>
                  </a:lnTo>
                  <a:lnTo>
                    <a:pt x="0" y="0"/>
                  </a:lnTo>
                  <a:close/>
                </a:path>
              </a:pathLst>
            </a:custGeom>
            <a:blipFill>
              <a:blip r:embed="rId7"/>
              <a:stretch>
                <a:fillRect/>
              </a:stretch>
            </a:blipFill>
          </p:spPr>
          <p:txBody>
            <a:bodyPr/>
            <a:lstStyle/>
            <a:p>
              <a:endParaRPr lang="nl-NL"/>
            </a:p>
          </p:txBody>
        </p:sp>
        <p:sp>
          <p:nvSpPr>
            <p:cNvPr id="7" name="Freeform 7"/>
            <p:cNvSpPr/>
            <p:nvPr/>
          </p:nvSpPr>
          <p:spPr>
            <a:xfrm>
              <a:off x="5828429" y="138410"/>
              <a:ext cx="1377374" cy="1116821"/>
            </a:xfrm>
            <a:custGeom>
              <a:avLst/>
              <a:gdLst/>
              <a:ahLst/>
              <a:cxnLst/>
              <a:rect l="l" t="t" r="r" b="b"/>
              <a:pathLst>
                <a:path w="1377374" h="1116821">
                  <a:moveTo>
                    <a:pt x="0" y="0"/>
                  </a:moveTo>
                  <a:lnTo>
                    <a:pt x="1377374" y="0"/>
                  </a:lnTo>
                  <a:lnTo>
                    <a:pt x="1377374" y="1116820"/>
                  </a:lnTo>
                  <a:lnTo>
                    <a:pt x="0" y="1116820"/>
                  </a:lnTo>
                  <a:lnTo>
                    <a:pt x="0" y="0"/>
                  </a:lnTo>
                  <a:close/>
                </a:path>
              </a:pathLst>
            </a:custGeom>
            <a:blipFill>
              <a:blip r:embed="rId8"/>
              <a:stretch>
                <a:fillRect/>
              </a:stretch>
            </a:blipFill>
          </p:spPr>
          <p:txBody>
            <a:bodyPr/>
            <a:lstStyle/>
            <a:p>
              <a:endParaRPr lang="nl-NL"/>
            </a:p>
          </p:txBody>
        </p:sp>
        <p:sp>
          <p:nvSpPr>
            <p:cNvPr id="8" name="Freeform 8"/>
            <p:cNvSpPr/>
            <p:nvPr/>
          </p:nvSpPr>
          <p:spPr>
            <a:xfrm>
              <a:off x="3068539" y="612227"/>
              <a:ext cx="2569507" cy="629529"/>
            </a:xfrm>
            <a:custGeom>
              <a:avLst/>
              <a:gdLst/>
              <a:ahLst/>
              <a:cxnLst/>
              <a:rect l="l" t="t" r="r" b="b"/>
              <a:pathLst>
                <a:path w="2569507" h="629529">
                  <a:moveTo>
                    <a:pt x="0" y="0"/>
                  </a:moveTo>
                  <a:lnTo>
                    <a:pt x="2569506" y="0"/>
                  </a:lnTo>
                  <a:lnTo>
                    <a:pt x="2569506" y="629529"/>
                  </a:lnTo>
                  <a:lnTo>
                    <a:pt x="0" y="629529"/>
                  </a:lnTo>
                  <a:lnTo>
                    <a:pt x="0" y="0"/>
                  </a:lnTo>
                  <a:close/>
                </a:path>
              </a:pathLst>
            </a:custGeom>
            <a:blipFill>
              <a:blip r:embed="rId9"/>
              <a:stretch>
                <a:fillRect/>
              </a:stretch>
            </a:blipFill>
          </p:spPr>
          <p:txBody>
            <a:bodyPr/>
            <a:lstStyle/>
            <a:p>
              <a:endParaRPr lang="nl-NL"/>
            </a:p>
          </p:txBody>
        </p:sp>
        <p:sp>
          <p:nvSpPr>
            <p:cNvPr id="9" name="Freeform 9"/>
            <p:cNvSpPr/>
            <p:nvPr/>
          </p:nvSpPr>
          <p:spPr>
            <a:xfrm>
              <a:off x="1526597" y="134017"/>
              <a:ext cx="1356625" cy="956421"/>
            </a:xfrm>
            <a:custGeom>
              <a:avLst/>
              <a:gdLst/>
              <a:ahLst/>
              <a:cxnLst/>
              <a:rect l="l" t="t" r="r" b="b"/>
              <a:pathLst>
                <a:path w="1356625" h="956421">
                  <a:moveTo>
                    <a:pt x="0" y="0"/>
                  </a:moveTo>
                  <a:lnTo>
                    <a:pt x="1356626" y="0"/>
                  </a:lnTo>
                  <a:lnTo>
                    <a:pt x="1356626" y="956421"/>
                  </a:lnTo>
                  <a:lnTo>
                    <a:pt x="0" y="956421"/>
                  </a:lnTo>
                  <a:lnTo>
                    <a:pt x="0" y="0"/>
                  </a:lnTo>
                  <a:close/>
                </a:path>
              </a:pathLst>
            </a:custGeom>
            <a:blipFill>
              <a:blip r:embed="rId10"/>
              <a:stretch>
                <a:fillRect/>
              </a:stretch>
            </a:blipFill>
          </p:spPr>
          <p:txBody>
            <a:bodyPr/>
            <a:lstStyle/>
            <a:p>
              <a:endParaRPr lang="nl-NL"/>
            </a:p>
          </p:txBody>
        </p:sp>
        <p:sp>
          <p:nvSpPr>
            <p:cNvPr id="10" name="Freeform 10"/>
            <p:cNvSpPr/>
            <p:nvPr/>
          </p:nvSpPr>
          <p:spPr>
            <a:xfrm>
              <a:off x="0" y="0"/>
              <a:ext cx="1297194" cy="1224454"/>
            </a:xfrm>
            <a:custGeom>
              <a:avLst/>
              <a:gdLst/>
              <a:ahLst/>
              <a:cxnLst/>
              <a:rect l="l" t="t" r="r" b="b"/>
              <a:pathLst>
                <a:path w="1297194" h="1224454">
                  <a:moveTo>
                    <a:pt x="0" y="0"/>
                  </a:moveTo>
                  <a:lnTo>
                    <a:pt x="1297194" y="0"/>
                  </a:lnTo>
                  <a:lnTo>
                    <a:pt x="1297194" y="1224454"/>
                  </a:lnTo>
                  <a:lnTo>
                    <a:pt x="0" y="1224454"/>
                  </a:lnTo>
                  <a:lnTo>
                    <a:pt x="0" y="0"/>
                  </a:lnTo>
                  <a:close/>
                </a:path>
              </a:pathLst>
            </a:custGeom>
            <a:blipFill>
              <a:blip r:embed="rId11"/>
              <a:stretch>
                <a:fillRect l="-62734" t="-52626" r="-63194" b="-32326"/>
              </a:stretch>
            </a:blipFill>
          </p:spPr>
          <p:txBody>
            <a:bodyPr/>
            <a:lstStyle/>
            <a:p>
              <a:endParaRPr lang="nl-NL"/>
            </a:p>
          </p:txBody>
        </p:sp>
      </p:grpSp>
      <p:sp>
        <p:nvSpPr>
          <p:cNvPr id="13" name="TextBox 13"/>
          <p:cNvSpPr txBox="1"/>
          <p:nvPr/>
        </p:nvSpPr>
        <p:spPr>
          <a:xfrm>
            <a:off x="7262262" y="9253249"/>
            <a:ext cx="1578381" cy="349250"/>
          </a:xfrm>
          <a:prstGeom prst="rect">
            <a:avLst/>
          </a:prstGeom>
        </p:spPr>
        <p:txBody>
          <a:bodyPr lIns="0" tIns="0" rIns="0" bIns="0" rtlCol="0" anchor="t">
            <a:spAutoFit/>
          </a:bodyPr>
          <a:lstStyle/>
          <a:p>
            <a:pPr>
              <a:lnSpc>
                <a:spcPts val="2800"/>
              </a:lnSpc>
            </a:pPr>
            <a:r>
              <a:rPr lang="en-US" sz="2000" dirty="0">
                <a:solidFill>
                  <a:srgbClr val="000000"/>
                </a:solidFill>
                <a:latin typeface="Prata"/>
              </a:rPr>
              <a:t>Powered by:</a:t>
            </a:r>
          </a:p>
        </p:txBody>
      </p:sp>
      <p:sp>
        <p:nvSpPr>
          <p:cNvPr id="15" name="Freeform 15"/>
          <p:cNvSpPr/>
          <p:nvPr/>
        </p:nvSpPr>
        <p:spPr>
          <a:xfrm>
            <a:off x="444641" y="506857"/>
            <a:ext cx="2856339" cy="797054"/>
          </a:xfrm>
          <a:custGeom>
            <a:avLst/>
            <a:gdLst/>
            <a:ahLst/>
            <a:cxnLst/>
            <a:rect l="l" t="t" r="r" b="b"/>
            <a:pathLst>
              <a:path w="2856339" h="797054">
                <a:moveTo>
                  <a:pt x="0" y="0"/>
                </a:moveTo>
                <a:lnTo>
                  <a:pt x="2856339" y="0"/>
                </a:lnTo>
                <a:lnTo>
                  <a:pt x="2856339" y="797053"/>
                </a:lnTo>
                <a:lnTo>
                  <a:pt x="0" y="797053"/>
                </a:lnTo>
                <a:lnTo>
                  <a:pt x="0" y="0"/>
                </a:lnTo>
                <a:close/>
              </a:path>
            </a:pathLst>
          </a:custGeom>
          <a:blipFill>
            <a:blip r:embed="rId12"/>
            <a:stretch>
              <a:fillRect l="-14266" t="-161055" r="-3280" b="-160188"/>
            </a:stretch>
          </a:blipFill>
        </p:spPr>
        <p:txBody>
          <a:bodyPr/>
          <a:lstStyle/>
          <a:p>
            <a:endParaRPr lang="nl-NL"/>
          </a:p>
        </p:txBody>
      </p:sp>
      <p:sp>
        <p:nvSpPr>
          <p:cNvPr id="16" name="Google Shape;108;p2">
            <a:extLst>
              <a:ext uri="{FF2B5EF4-FFF2-40B4-BE49-F238E27FC236}">
                <a16:creationId xmlns:a16="http://schemas.microsoft.com/office/drawing/2014/main" id="{C9562D77-7D49-38C4-EF71-FF891347D790}"/>
              </a:ext>
            </a:extLst>
          </p:cNvPr>
          <p:cNvSpPr txBox="1"/>
          <p:nvPr/>
        </p:nvSpPr>
        <p:spPr>
          <a:xfrm>
            <a:off x="1090169" y="1656335"/>
            <a:ext cx="8389217" cy="107721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dirty="0">
                <a:solidFill>
                  <a:srgbClr val="000000"/>
                </a:solidFill>
                <a:latin typeface="Playfair Display"/>
                <a:ea typeface="Playfair Display"/>
                <a:cs typeface="Playfair Display"/>
                <a:sym typeface="Playfair Display"/>
              </a:rPr>
              <a:t>WAT IS SUSE?</a:t>
            </a:r>
            <a:endParaRPr dirty="0"/>
          </a:p>
        </p:txBody>
      </p:sp>
      <p:sp>
        <p:nvSpPr>
          <p:cNvPr id="17" name="Google Shape;109;p2">
            <a:extLst>
              <a:ext uri="{FF2B5EF4-FFF2-40B4-BE49-F238E27FC236}">
                <a16:creationId xmlns:a16="http://schemas.microsoft.com/office/drawing/2014/main" id="{E6837351-7449-0A91-EDDC-8A5608998C30}"/>
              </a:ext>
            </a:extLst>
          </p:cNvPr>
          <p:cNvSpPr txBox="1"/>
          <p:nvPr/>
        </p:nvSpPr>
        <p:spPr>
          <a:xfrm>
            <a:off x="1266752" y="2863726"/>
            <a:ext cx="6134400" cy="3479414"/>
          </a:xfrm>
          <a:prstGeom prst="rect">
            <a:avLst/>
          </a:prstGeom>
          <a:noFill/>
          <a:ln>
            <a:noFill/>
          </a:ln>
        </p:spPr>
        <p:txBody>
          <a:bodyPr spcFirstLastPara="1" wrap="square" lIns="0" tIns="0" rIns="0" bIns="0" anchor="t" anchorCtr="0">
            <a:spAutoFit/>
          </a:bodyPr>
          <a:lstStyle/>
          <a:p>
            <a:pPr lvl="0">
              <a:lnSpc>
                <a:spcPct val="170000"/>
              </a:lnSpc>
            </a:pPr>
            <a:r>
              <a:rPr lang="nl-NL" sz="1900" dirty="0">
                <a:latin typeface="Playfair Display"/>
                <a:ea typeface="Playfair Display"/>
                <a:cs typeface="Playfair Display"/>
                <a:sym typeface="Playfair Display"/>
              </a:rPr>
              <a:t>SUSE is een programma dat zich richt op het verbeteren van inzetbaarheid wat jongeren de kans geeft om meer te leren over sociaal ondernemerschap, het werken als zelfstandige rekening houdend met milieukwesties in de samenleving. Deze lokale aanpak zal jongeren aanmoedigen om deel uit te maken van de gemeenschap en actief burgerschap stimuleren.</a:t>
            </a:r>
            <a:endParaRPr sz="1900" dirty="0"/>
          </a:p>
        </p:txBody>
      </p:sp>
      <p:sp>
        <p:nvSpPr>
          <p:cNvPr id="18" name="Google Shape;111;p2">
            <a:extLst>
              <a:ext uri="{FF2B5EF4-FFF2-40B4-BE49-F238E27FC236}">
                <a16:creationId xmlns:a16="http://schemas.microsoft.com/office/drawing/2014/main" id="{93BA477D-16C8-E7CE-EE00-0594A4CDF4D2}"/>
              </a:ext>
            </a:extLst>
          </p:cNvPr>
          <p:cNvSpPr txBox="1"/>
          <p:nvPr/>
        </p:nvSpPr>
        <p:spPr>
          <a:xfrm>
            <a:off x="7731485" y="1656335"/>
            <a:ext cx="9046132" cy="7514365"/>
          </a:xfrm>
          <a:prstGeom prst="rect">
            <a:avLst/>
          </a:prstGeom>
          <a:noFill/>
          <a:ln>
            <a:noFill/>
          </a:ln>
        </p:spPr>
        <p:txBody>
          <a:bodyPr spcFirstLastPara="1" wrap="square" lIns="0" tIns="0" rIns="0" bIns="0" anchor="t" anchorCtr="0">
            <a:spAutoFit/>
          </a:bodyPr>
          <a:lstStyle/>
          <a:p>
            <a:pPr marL="90000" lvl="0">
              <a:lnSpc>
                <a:spcPct val="170000"/>
              </a:lnSpc>
            </a:pPr>
            <a:r>
              <a:rPr lang="nl-NL" sz="1900" dirty="0">
                <a:latin typeface="Playfair Display"/>
                <a:ea typeface="Playfair Display"/>
                <a:cs typeface="Playfair Display"/>
                <a:sym typeface="Playfair Display"/>
              </a:rPr>
              <a:t>Doelstellingen:</a:t>
            </a:r>
          </a:p>
          <a:p>
            <a:pPr marL="342900" lvl="0" indent="-342900">
              <a:lnSpc>
                <a:spcPct val="150000"/>
              </a:lnSpc>
              <a:buFont typeface="Arial" panose="020B0604020202020204" pitchFamily="34" charset="0"/>
              <a:buChar char="•"/>
            </a:pPr>
            <a:r>
              <a:rPr lang="nl-NL" sz="1900" dirty="0">
                <a:latin typeface="Playfair Display"/>
                <a:ea typeface="Playfair Display"/>
                <a:cs typeface="Playfair Display"/>
                <a:sym typeface="Playfair Display"/>
              </a:rPr>
              <a:t>Jongeren bewust maken van sociaal ondernemerschap als kans voor (zelfstandige) werkgelegenheid in de toekomst en hun inzetbaarheid op korte en lange termijn vergroten
Bevordering van ondernemersvaardigheden om kansen te verbeteren en jongeren in staat te stellen als ondernemer op te treden</a:t>
            </a:r>
          </a:p>
          <a:p>
            <a:pPr marL="342900" lvl="0" indent="-342900">
              <a:lnSpc>
                <a:spcPct val="150000"/>
              </a:lnSpc>
              <a:buFont typeface="Arial" panose="020B0604020202020204" pitchFamily="34" charset="0"/>
              <a:buChar char="•"/>
            </a:pPr>
            <a:r>
              <a:rPr lang="nl-NL" sz="1900" dirty="0">
                <a:latin typeface="Playfair Display"/>
                <a:ea typeface="Playfair Display"/>
                <a:cs typeface="Playfair Display"/>
                <a:sym typeface="Playfair Display"/>
              </a:rPr>
              <a:t>Bestrijding van de jeugdwerkloosheid in heel Europa
Jongeren activeren door hen te betrekken bij het vinden van oplossingen voor maatschappelijke problemen in de lokale gemeenschap, gericht op duurzaamheid
Moedig jongerenwerkers aan om jongeren te begeleiden en te ondersteunen om een actieve rol te spelen in de samenleving en leer hen digitale coaching  toepassen
Aandacht vragen voor de noodzaak om jongeren actief te inspireren sociaal ondernemer te worden
Overbrug de kloof tussen jongeren en het bedrijfsleven door jongeren en ondernemers met elkaar in contact te brengen.</a:t>
            </a:r>
            <a:endParaRPr sz="1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nl-NL" sz="5000" dirty="0">
                <a:solidFill>
                  <a:srgbClr val="000000"/>
                </a:solidFill>
                <a:latin typeface="Playfair Display"/>
              </a:rPr>
              <a:t>VOLGORDE VAN DE SBMC</a:t>
            </a:r>
            <a:endParaRPr lang="en-US" sz="5000" dirty="0">
              <a:solidFill>
                <a:srgbClr val="000000"/>
              </a:solidFill>
              <a:latin typeface="Playfair Display"/>
            </a:endParaRPr>
          </a:p>
        </p:txBody>
      </p:sp>
      <p:sp>
        <p:nvSpPr>
          <p:cNvPr id="5" name="TextBox 5"/>
          <p:cNvSpPr txBox="1"/>
          <p:nvPr/>
        </p:nvSpPr>
        <p:spPr>
          <a:xfrm>
            <a:off x="1028700" y="2317693"/>
            <a:ext cx="15582900" cy="525400"/>
          </a:xfrm>
          <a:prstGeom prst="rect">
            <a:avLst/>
          </a:prstGeom>
        </p:spPr>
        <p:txBody>
          <a:bodyPr wrap="square" lIns="0" tIns="0" rIns="0" bIns="0" rtlCol="0" anchor="t">
            <a:spAutoFit/>
          </a:bodyPr>
          <a:lstStyle/>
          <a:p>
            <a:pPr marL="367029" lvl="1" algn="just">
              <a:lnSpc>
                <a:spcPts val="4759"/>
              </a:lnSpc>
            </a:pP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7" name="TextBox 5">
            <a:extLst>
              <a:ext uri="{FF2B5EF4-FFF2-40B4-BE49-F238E27FC236}">
                <a16:creationId xmlns:a16="http://schemas.microsoft.com/office/drawing/2014/main" id="{C13133EC-FE08-5953-2AF7-9BCC4217D8F2}"/>
              </a:ext>
            </a:extLst>
          </p:cNvPr>
          <p:cNvSpPr txBox="1"/>
          <p:nvPr/>
        </p:nvSpPr>
        <p:spPr>
          <a:xfrm>
            <a:off x="839584" y="2095500"/>
            <a:ext cx="15169633" cy="6065378"/>
          </a:xfrm>
          <a:prstGeom prst="rect">
            <a:avLst/>
          </a:prstGeom>
        </p:spPr>
        <p:txBody>
          <a:bodyPr wrap="square" lIns="0" tIns="0" rIns="0" bIns="0" rtlCol="0" anchor="t">
            <a:spAutoFit/>
          </a:bodyPr>
          <a:lstStyle/>
          <a:p>
            <a:pPr marL="734059" lvl="1" indent="-367030" algn="just">
              <a:lnSpc>
                <a:spcPts val="4759"/>
              </a:lnSpc>
              <a:buAutoNum type="arabicPeriod"/>
            </a:pPr>
            <a:r>
              <a:rPr lang="en-US" sz="2200" dirty="0" err="1">
                <a:solidFill>
                  <a:srgbClr val="000000"/>
                </a:solidFill>
                <a:latin typeface="Playfair Display Bold"/>
              </a:rPr>
              <a:t>Missie</a:t>
            </a:r>
            <a:r>
              <a:rPr lang="en-US" sz="2200" dirty="0">
                <a:solidFill>
                  <a:srgbClr val="000000"/>
                </a:solidFill>
                <a:latin typeface="Playfair Display Bold"/>
              </a:rPr>
              <a:t> met </a:t>
            </a:r>
            <a:r>
              <a:rPr lang="en-US" sz="2200" dirty="0" err="1">
                <a:solidFill>
                  <a:srgbClr val="000000"/>
                </a:solidFill>
                <a:latin typeface="Playfair Display Bold"/>
              </a:rPr>
              <a:t>sociale</a:t>
            </a:r>
            <a:r>
              <a:rPr lang="en-US" sz="2200" dirty="0">
                <a:solidFill>
                  <a:srgbClr val="000000"/>
                </a:solidFill>
                <a:latin typeface="Playfair Display Bold"/>
              </a:rPr>
              <a:t> impact</a:t>
            </a:r>
            <a:r>
              <a:rPr lang="en-US" sz="2200" dirty="0">
                <a:solidFill>
                  <a:srgbClr val="000000"/>
                </a:solidFill>
                <a:latin typeface="Playfair Display"/>
              </a:rPr>
              <a:t>: </a:t>
            </a:r>
            <a:r>
              <a:rPr lang="nl-NL" sz="2200" dirty="0">
                <a:solidFill>
                  <a:srgbClr val="000000"/>
                </a:solidFill>
                <a:latin typeface="Playfair Display"/>
              </a:rPr>
              <a:t>Sociale ondernemingen worden gevoed door de wens om positieve sociale verandering te bevorderen en een zinvolle bijdrage te leveren aan de samenleving. Hiervoor beantwoord je de vraag: Wat is mijn maatschappelijk beoogde impact op de lange termijn? Wat is mijn visie op een betere en meer sociale verandering en doel?</a:t>
            </a:r>
          </a:p>
          <a:p>
            <a:pPr marL="734059" lvl="1" indent="-367030" algn="just">
              <a:lnSpc>
                <a:spcPts val="4759"/>
              </a:lnSpc>
              <a:buAutoNum type="arabicPeriod"/>
            </a:pPr>
            <a:r>
              <a:rPr lang="en-US" sz="2200" dirty="0" err="1">
                <a:solidFill>
                  <a:srgbClr val="000000"/>
                </a:solidFill>
                <a:latin typeface="Playfair Display Bold"/>
              </a:rPr>
              <a:t>Begunstigden</a:t>
            </a:r>
            <a:r>
              <a:rPr lang="en-US" sz="2200" dirty="0">
                <a:solidFill>
                  <a:srgbClr val="000000"/>
                </a:solidFill>
                <a:latin typeface="Playfair Display"/>
              </a:rPr>
              <a:t>: </a:t>
            </a:r>
            <a:r>
              <a:rPr lang="nl-NL" sz="2200" dirty="0">
                <a:solidFill>
                  <a:srgbClr val="000000"/>
                </a:solidFill>
                <a:latin typeface="Playfair Display"/>
              </a:rPr>
              <a:t>De term "begunstigden" verwijst naar de belangrijkste doelgroepen die het meest zullen worden beïnvloed door de beoogde sociale doelstellingen. Hiervoor beantwoord je de vraag: Op wie richt ik me / wie zijn mijn klanten die ik wil helpen? Wie zal er vooral baat hebben bij wat ik te bieden heb? Deze mensen vertegenwoordigen degenen wiens leven jouw bedrijf wil verbeteren. Door het beantwoorden van de bovenstaande vragen wordt een breed perspectief een gedetailleerde analyse, rekening houdend met demografie, geografie, psychografie en gedrag om uw doelgroep effectief te verdelen.</a:t>
            </a:r>
            <a:endParaRPr lang="en-US" sz="2200" dirty="0">
              <a:solidFill>
                <a:srgbClr val="000000"/>
              </a:solidFill>
              <a:latin typeface="Playfair Display"/>
            </a:endParaRPr>
          </a:p>
        </p:txBody>
      </p:sp>
    </p:spTree>
    <p:extLst>
      <p:ext uri="{BB962C8B-B14F-4D97-AF65-F5344CB8AC3E}">
        <p14:creationId xmlns:p14="http://schemas.microsoft.com/office/powerpoint/2010/main" val="1376344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nl-NL" sz="5000" dirty="0">
                <a:solidFill>
                  <a:srgbClr val="000000"/>
                </a:solidFill>
                <a:latin typeface="Playfair Display"/>
              </a:rPr>
              <a:t>VOLGORDE VAN DE SBMC</a:t>
            </a:r>
            <a:endParaRPr lang="en-US" sz="5000" dirty="0">
              <a:solidFill>
                <a:srgbClr val="000000"/>
              </a:solidFill>
              <a:latin typeface="Playfair Display"/>
            </a:endParaRPr>
          </a:p>
        </p:txBody>
      </p:sp>
      <p:sp>
        <p:nvSpPr>
          <p:cNvPr id="5" name="TextBox 5"/>
          <p:cNvSpPr txBox="1"/>
          <p:nvPr/>
        </p:nvSpPr>
        <p:spPr>
          <a:xfrm>
            <a:off x="1028700" y="2317693"/>
            <a:ext cx="15582900" cy="525400"/>
          </a:xfrm>
          <a:prstGeom prst="rect">
            <a:avLst/>
          </a:prstGeom>
        </p:spPr>
        <p:txBody>
          <a:bodyPr wrap="square" lIns="0" tIns="0" rIns="0" bIns="0" rtlCol="0" anchor="t">
            <a:spAutoFit/>
          </a:bodyPr>
          <a:lstStyle/>
          <a:p>
            <a:pPr marL="367029" lvl="1" algn="just">
              <a:lnSpc>
                <a:spcPts val="4759"/>
              </a:lnSpc>
            </a:pP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7" name="TextBox 5">
            <a:extLst>
              <a:ext uri="{FF2B5EF4-FFF2-40B4-BE49-F238E27FC236}">
                <a16:creationId xmlns:a16="http://schemas.microsoft.com/office/drawing/2014/main" id="{C13133EC-FE08-5953-2AF7-9BCC4217D8F2}"/>
              </a:ext>
            </a:extLst>
          </p:cNvPr>
          <p:cNvSpPr txBox="1"/>
          <p:nvPr/>
        </p:nvSpPr>
        <p:spPr>
          <a:xfrm>
            <a:off x="839584" y="2095500"/>
            <a:ext cx="15169633" cy="4834272"/>
          </a:xfrm>
          <a:prstGeom prst="rect">
            <a:avLst/>
          </a:prstGeom>
        </p:spPr>
        <p:txBody>
          <a:bodyPr wrap="square" lIns="0" tIns="0" rIns="0" bIns="0" rtlCol="0" anchor="t">
            <a:spAutoFit/>
          </a:bodyPr>
          <a:lstStyle/>
          <a:p>
            <a:pPr marL="824229" lvl="1" indent="-457200" algn="just">
              <a:lnSpc>
                <a:spcPts val="4759"/>
              </a:lnSpc>
              <a:buFont typeface="+mj-lt"/>
              <a:buAutoNum type="arabicPeriod" startAt="3"/>
            </a:pPr>
            <a:r>
              <a:rPr lang="nl-NL" sz="2200" b="1" dirty="0">
                <a:solidFill>
                  <a:srgbClr val="000000"/>
                </a:solidFill>
                <a:latin typeface="Playfair Display" panose="00000500000000000000" pitchFamily="2" charset="0"/>
              </a:rPr>
              <a:t>Kerninterventies</a:t>
            </a:r>
            <a:r>
              <a:rPr lang="nl-NL" sz="2200" dirty="0">
                <a:solidFill>
                  <a:srgbClr val="000000"/>
                </a:solidFill>
                <a:latin typeface="Playfair Display" panose="00000500000000000000" pitchFamily="2" charset="0"/>
              </a:rPr>
              <a:t>: Hierin komt het hart van het bedrijfsmodel en de unieke oplossing die je aanbiedt aan de orde. De oplossing kan producten, diensten, platforms of evenementen omvatten. De belangrijkste vraag die hier moet worden beantwoord is de volgende: Wat bied ik echt aan dat uniek is? Je moet jouw authentieke en onderscheidende oplossing vinden. Deze box is het middelpunt voor het uitdrukken van de waardepropositie waarmee jij je onderscheidt van jouw concurrenten</a:t>
            </a:r>
            <a:r>
              <a:rPr lang="nl-NL" sz="2200" dirty="0">
                <a:solidFill>
                  <a:srgbClr val="000000"/>
                </a:solidFill>
                <a:latin typeface="Playfair Display"/>
              </a:rPr>
              <a:t>.</a:t>
            </a:r>
          </a:p>
          <a:p>
            <a:pPr marL="824229" lvl="1" indent="-457200" algn="just">
              <a:lnSpc>
                <a:spcPts val="4759"/>
              </a:lnSpc>
              <a:buFont typeface="+mj-lt"/>
              <a:buAutoNum type="arabicPeriod" startAt="3"/>
            </a:pPr>
            <a:r>
              <a:rPr lang="en-US" sz="2200" dirty="0" err="1">
                <a:solidFill>
                  <a:srgbClr val="000000"/>
                </a:solidFill>
                <a:latin typeface="Playfair Display Bold"/>
              </a:rPr>
              <a:t>Begunstigden</a:t>
            </a:r>
            <a:r>
              <a:rPr lang="en-US" sz="2200" dirty="0">
                <a:solidFill>
                  <a:srgbClr val="000000"/>
                </a:solidFill>
                <a:latin typeface="Playfair Display"/>
              </a:rPr>
              <a:t>: </a:t>
            </a:r>
            <a:r>
              <a:rPr lang="nl-NL" sz="2200" dirty="0">
                <a:solidFill>
                  <a:srgbClr val="000000"/>
                </a:solidFill>
                <a:latin typeface="Playfair Display"/>
              </a:rPr>
              <a:t>De term "begunstigden" verwijst naar de belangrijkste doelgroepen die het meest zullen worden beïnvloed door de beoogde sociale doelstellingen. Hiervoor beantwoord je de vraag: Op wie richt ik me / wie zijn de klanten die ik wil helpen? Wie zal er vooral baat hebben bij wat ik te bieden heb? </a:t>
            </a:r>
            <a:endParaRPr lang="en-US" sz="2200" dirty="0">
              <a:solidFill>
                <a:srgbClr val="000000"/>
              </a:solidFill>
              <a:latin typeface="Playfair Display"/>
            </a:endParaRPr>
          </a:p>
        </p:txBody>
      </p:sp>
    </p:spTree>
    <p:extLst>
      <p:ext uri="{BB962C8B-B14F-4D97-AF65-F5344CB8AC3E}">
        <p14:creationId xmlns:p14="http://schemas.microsoft.com/office/powerpoint/2010/main" val="1981238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nl-NL" sz="5000" dirty="0">
                <a:solidFill>
                  <a:srgbClr val="000000"/>
                </a:solidFill>
                <a:latin typeface="Playfair Display"/>
              </a:rPr>
              <a:t>VOLGORDE VAN DE SBMC</a:t>
            </a:r>
            <a:endParaRPr lang="en-US" sz="5000" dirty="0">
              <a:solidFill>
                <a:srgbClr val="000000"/>
              </a:solidFill>
              <a:latin typeface="Playfair Display"/>
            </a:endParaRPr>
          </a:p>
        </p:txBody>
      </p:sp>
      <p:sp>
        <p:nvSpPr>
          <p:cNvPr id="5" name="TextBox 5"/>
          <p:cNvSpPr txBox="1"/>
          <p:nvPr/>
        </p:nvSpPr>
        <p:spPr>
          <a:xfrm>
            <a:off x="1028700" y="2317693"/>
            <a:ext cx="15582900" cy="525400"/>
          </a:xfrm>
          <a:prstGeom prst="rect">
            <a:avLst/>
          </a:prstGeom>
        </p:spPr>
        <p:txBody>
          <a:bodyPr wrap="square" lIns="0" tIns="0" rIns="0" bIns="0" rtlCol="0" anchor="t">
            <a:spAutoFit/>
          </a:bodyPr>
          <a:lstStyle/>
          <a:p>
            <a:pPr marL="367029" lvl="1" algn="just">
              <a:lnSpc>
                <a:spcPts val="4759"/>
              </a:lnSpc>
            </a:pP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7" name="TextBox 5">
            <a:extLst>
              <a:ext uri="{FF2B5EF4-FFF2-40B4-BE49-F238E27FC236}">
                <a16:creationId xmlns:a16="http://schemas.microsoft.com/office/drawing/2014/main" id="{C13133EC-FE08-5953-2AF7-9BCC4217D8F2}"/>
              </a:ext>
            </a:extLst>
          </p:cNvPr>
          <p:cNvSpPr txBox="1"/>
          <p:nvPr/>
        </p:nvSpPr>
        <p:spPr>
          <a:xfrm>
            <a:off x="1365767" y="2095500"/>
            <a:ext cx="15169633" cy="5449825"/>
          </a:xfrm>
          <a:prstGeom prst="rect">
            <a:avLst/>
          </a:prstGeom>
        </p:spPr>
        <p:txBody>
          <a:bodyPr wrap="square" lIns="0" tIns="0" rIns="0" bIns="0" rtlCol="0" anchor="t">
            <a:spAutoFit/>
          </a:bodyPr>
          <a:lstStyle/>
          <a:p>
            <a:pPr marL="457200" indent="-457200" algn="just">
              <a:lnSpc>
                <a:spcPts val="4759"/>
              </a:lnSpc>
              <a:buFont typeface="+mj-lt"/>
              <a:buAutoNum type="arabicPeriod" startAt="5"/>
            </a:pPr>
            <a:r>
              <a:rPr lang="nl-NL" sz="2200" b="1" dirty="0">
                <a:solidFill>
                  <a:srgbClr val="000000"/>
                </a:solidFill>
                <a:latin typeface="Playfair Display" panose="00000500000000000000" pitchFamily="2" charset="0"/>
              </a:rPr>
              <a:t>Klanten en de waarde voor klanten: </a:t>
            </a:r>
            <a:r>
              <a:rPr lang="nl-NL" sz="2200" dirty="0">
                <a:solidFill>
                  <a:srgbClr val="000000"/>
                </a:solidFill>
                <a:latin typeface="Playfair Display" panose="00000500000000000000" pitchFamily="2" charset="0"/>
              </a:rPr>
              <a:t>Jij ontwerpt en ontwikkelt diensten voor klanten en begunstigden maar het is mogelijk dat de begunstigden jouw oplossingen niet kunnen betalen. Dit maakt het mogelijk om derden, zoals bedrijven, particulieren, stichtingen of overheidsinstanties, in te schakelen om de kosten (mede) te dekken. Op dit punt moet je je afvragen: Wie kan zich de oplossing daadwerkelijk veroorloven? Welke waarde en welk voordeel biedt jij aan? De antwoorden op deze twee vragen zullen sociale strategische afstemming en sociale missie mogelijk maken, maar ook de duurzaamheid van je bedrijf bevorderen. 
</a:t>
            </a:r>
            <a:r>
              <a:rPr lang="nl-NL" sz="2200" b="1" dirty="0">
                <a:solidFill>
                  <a:srgbClr val="000000"/>
                </a:solidFill>
                <a:latin typeface="Playfair Display" panose="00000500000000000000" pitchFamily="2" charset="0"/>
              </a:rPr>
              <a:t>Kanalen</a:t>
            </a:r>
            <a:r>
              <a:rPr lang="nl-NL" sz="2200" dirty="0">
                <a:solidFill>
                  <a:srgbClr val="000000"/>
                </a:solidFill>
                <a:latin typeface="Playfair Display" panose="00000500000000000000" pitchFamily="2" charset="0"/>
              </a:rPr>
              <a:t>: Hoe bereik je je klanten? Welke kanalen ga je gebruiken en welke samenwerkingsnetwerken? De antwoorden op deze vragen zullen helpen om je bedrijf aan te prijzen, op de markt te brengen, te bereiken en te vergroten.</a:t>
            </a:r>
            <a:endParaRPr lang="en-US" sz="2200" dirty="0">
              <a:solidFill>
                <a:srgbClr val="000000"/>
              </a:solidFill>
              <a:latin typeface="Playfair Display" panose="00000500000000000000" pitchFamily="2" charset="0"/>
            </a:endParaRPr>
          </a:p>
        </p:txBody>
      </p:sp>
    </p:spTree>
    <p:extLst>
      <p:ext uri="{BB962C8B-B14F-4D97-AF65-F5344CB8AC3E}">
        <p14:creationId xmlns:p14="http://schemas.microsoft.com/office/powerpoint/2010/main" val="2658230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nl-NL" sz="5000" dirty="0">
                <a:solidFill>
                  <a:srgbClr val="000000"/>
                </a:solidFill>
                <a:latin typeface="Playfair Display"/>
              </a:rPr>
              <a:t>VOLGORDE VAN DE SBMC</a:t>
            </a:r>
            <a:endParaRPr lang="en-US" sz="5000" dirty="0">
              <a:solidFill>
                <a:srgbClr val="000000"/>
              </a:solidFill>
              <a:latin typeface="Playfair Display"/>
            </a:endParaRPr>
          </a:p>
        </p:txBody>
      </p:sp>
      <p:sp>
        <p:nvSpPr>
          <p:cNvPr id="5" name="TextBox 5"/>
          <p:cNvSpPr txBox="1"/>
          <p:nvPr/>
        </p:nvSpPr>
        <p:spPr>
          <a:xfrm>
            <a:off x="1028700" y="2317693"/>
            <a:ext cx="15582900" cy="525400"/>
          </a:xfrm>
          <a:prstGeom prst="rect">
            <a:avLst/>
          </a:prstGeom>
        </p:spPr>
        <p:txBody>
          <a:bodyPr wrap="square" lIns="0" tIns="0" rIns="0" bIns="0" rtlCol="0" anchor="t">
            <a:spAutoFit/>
          </a:bodyPr>
          <a:lstStyle/>
          <a:p>
            <a:pPr marL="367029" lvl="1" algn="just">
              <a:lnSpc>
                <a:spcPts val="4759"/>
              </a:lnSpc>
            </a:pP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7" name="TextBox 5">
            <a:extLst>
              <a:ext uri="{FF2B5EF4-FFF2-40B4-BE49-F238E27FC236}">
                <a16:creationId xmlns:a16="http://schemas.microsoft.com/office/drawing/2014/main" id="{C13133EC-FE08-5953-2AF7-9BCC4217D8F2}"/>
              </a:ext>
            </a:extLst>
          </p:cNvPr>
          <p:cNvSpPr txBox="1"/>
          <p:nvPr/>
        </p:nvSpPr>
        <p:spPr>
          <a:xfrm>
            <a:off x="1365767" y="2095500"/>
            <a:ext cx="15169633" cy="6065378"/>
          </a:xfrm>
          <a:prstGeom prst="rect">
            <a:avLst/>
          </a:prstGeom>
        </p:spPr>
        <p:txBody>
          <a:bodyPr wrap="square" lIns="0" tIns="0" rIns="0" bIns="0" rtlCol="0" anchor="t">
            <a:spAutoFit/>
          </a:bodyPr>
          <a:lstStyle/>
          <a:p>
            <a:pPr marL="457200" indent="-457200" algn="just">
              <a:lnSpc>
                <a:spcPts val="4759"/>
              </a:lnSpc>
              <a:buFont typeface="+mj-lt"/>
              <a:buAutoNum type="arabicPeriod" startAt="7"/>
            </a:pPr>
            <a:r>
              <a:rPr lang="nl-NL" sz="2200" dirty="0">
                <a:solidFill>
                  <a:srgbClr val="000000"/>
                </a:solidFill>
                <a:latin typeface="Playfair Display Bold"/>
              </a:rPr>
              <a:t>Kernactiviteiten:</a:t>
            </a:r>
            <a:r>
              <a:rPr lang="nl-NL" sz="2200" dirty="0">
                <a:solidFill>
                  <a:srgbClr val="000000"/>
                </a:solidFill>
                <a:latin typeface="Playfair Display"/>
              </a:rPr>
              <a:t> Het succes van je sociale onderneming is afhankelijk van activiteiten zoals productie, marketing en onderzoek en ontwikkeling (R&amp;D). Deze zullen bijdragen aan het creëren en leveren van uw kerninterventie en de effectiviteit ervan garanderen. Productie omvat het toepassen van jouw oplossing terwijl marketing cruciaal is voor bewustwording en interactie/betrokkenheid van het publiek. De belangrijkste vraag die hier moet worden beantwoord, is: Wat zijn de </a:t>
            </a:r>
            <a:r>
              <a:rPr lang="nl-NL" sz="2200" dirty="0" err="1">
                <a:solidFill>
                  <a:srgbClr val="000000"/>
                </a:solidFill>
                <a:latin typeface="Playfair Display"/>
              </a:rPr>
              <a:t>bedrijfkritische</a:t>
            </a:r>
            <a:r>
              <a:rPr lang="nl-NL" sz="2200" dirty="0">
                <a:solidFill>
                  <a:srgbClr val="000000"/>
                </a:solidFill>
                <a:latin typeface="Playfair Display"/>
              </a:rPr>
              <a:t> activiteiten die jouw onderneming moet organiseren om succesvol te blijven? Deze activiteiten moet je prioriteren om een effectief beheer te hebben en prestaties te maximaliseren.</a:t>
            </a:r>
          </a:p>
          <a:p>
            <a:pPr marL="457200" indent="-457200" algn="just">
              <a:lnSpc>
                <a:spcPts val="4759"/>
              </a:lnSpc>
              <a:buFont typeface="+mj-lt"/>
              <a:buAutoNum type="arabicPeriod" startAt="7"/>
            </a:pPr>
            <a:r>
              <a:rPr lang="nl-NL" sz="2200" dirty="0">
                <a:solidFill>
                  <a:srgbClr val="000000"/>
                </a:solidFill>
                <a:latin typeface="Playfair Display Bold"/>
              </a:rPr>
              <a:t>Belangrijke bronnen: </a:t>
            </a:r>
            <a:r>
              <a:rPr lang="nl-NL" sz="2200" dirty="0">
                <a:solidFill>
                  <a:srgbClr val="000000"/>
                </a:solidFill>
                <a:latin typeface="Playfair Display"/>
              </a:rPr>
              <a:t>Als sociaal bedrijf heb je verschillende middelen nodig.  De vraag die je je hierbij moet stellen is: wat zijn de belangrijkste bronnen? Door ze strategisch te beheren, kan je sociale onderneming uitdagingen overwinnen.</a:t>
            </a:r>
          </a:p>
          <a:p>
            <a:pPr algn="just">
              <a:lnSpc>
                <a:spcPts val="4759"/>
              </a:lnSpc>
            </a:pPr>
            <a:endParaRPr lang="nl-NL" sz="2200" dirty="0">
              <a:solidFill>
                <a:srgbClr val="000000"/>
              </a:solidFill>
              <a:latin typeface="Playfair Display"/>
            </a:endParaRPr>
          </a:p>
        </p:txBody>
      </p:sp>
    </p:spTree>
    <p:extLst>
      <p:ext uri="{BB962C8B-B14F-4D97-AF65-F5344CB8AC3E}">
        <p14:creationId xmlns:p14="http://schemas.microsoft.com/office/powerpoint/2010/main" val="448975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nl-NL" sz="5000" dirty="0">
                <a:solidFill>
                  <a:srgbClr val="000000"/>
                </a:solidFill>
                <a:latin typeface="Playfair Display"/>
              </a:rPr>
              <a:t>VOLGORDE VAN DE SBMC</a:t>
            </a:r>
            <a:endParaRPr lang="en-US" sz="5000" dirty="0">
              <a:solidFill>
                <a:srgbClr val="000000"/>
              </a:solidFill>
              <a:latin typeface="Playfair Display"/>
            </a:endParaRPr>
          </a:p>
        </p:txBody>
      </p:sp>
      <p:sp>
        <p:nvSpPr>
          <p:cNvPr id="5" name="TextBox 5"/>
          <p:cNvSpPr txBox="1"/>
          <p:nvPr/>
        </p:nvSpPr>
        <p:spPr>
          <a:xfrm>
            <a:off x="1028700" y="2317693"/>
            <a:ext cx="15582900" cy="525400"/>
          </a:xfrm>
          <a:prstGeom prst="rect">
            <a:avLst/>
          </a:prstGeom>
        </p:spPr>
        <p:txBody>
          <a:bodyPr wrap="square" lIns="0" tIns="0" rIns="0" bIns="0" rtlCol="0" anchor="t">
            <a:spAutoFit/>
          </a:bodyPr>
          <a:lstStyle/>
          <a:p>
            <a:pPr marL="367029" lvl="1" algn="just">
              <a:lnSpc>
                <a:spcPts val="4759"/>
              </a:lnSpc>
            </a:pP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7" name="TextBox 5">
            <a:extLst>
              <a:ext uri="{FF2B5EF4-FFF2-40B4-BE49-F238E27FC236}">
                <a16:creationId xmlns:a16="http://schemas.microsoft.com/office/drawing/2014/main" id="{C13133EC-FE08-5953-2AF7-9BCC4217D8F2}"/>
              </a:ext>
            </a:extLst>
          </p:cNvPr>
          <p:cNvSpPr txBox="1"/>
          <p:nvPr/>
        </p:nvSpPr>
        <p:spPr>
          <a:xfrm>
            <a:off x="1365767" y="2095500"/>
            <a:ext cx="15169633" cy="5449825"/>
          </a:xfrm>
          <a:prstGeom prst="rect">
            <a:avLst/>
          </a:prstGeom>
        </p:spPr>
        <p:txBody>
          <a:bodyPr wrap="square" lIns="0" tIns="0" rIns="0" bIns="0" rtlCol="0" anchor="t">
            <a:spAutoFit/>
          </a:bodyPr>
          <a:lstStyle/>
          <a:p>
            <a:pPr marL="457200" indent="-457200" algn="just">
              <a:lnSpc>
                <a:spcPts val="4759"/>
              </a:lnSpc>
              <a:buFont typeface="+mj-lt"/>
              <a:buAutoNum type="arabicPeriod" startAt="9"/>
            </a:pPr>
            <a:r>
              <a:rPr lang="nl-NL" sz="2200" b="1" dirty="0">
                <a:solidFill>
                  <a:srgbClr val="000000"/>
                </a:solidFill>
                <a:latin typeface="Playfair Display" panose="00000500000000000000" pitchFamily="2" charset="0"/>
              </a:rPr>
              <a:t>Partners en belanghebbenden</a:t>
            </a:r>
            <a:r>
              <a:rPr lang="nl-NL" sz="2200" dirty="0">
                <a:solidFill>
                  <a:srgbClr val="000000"/>
                </a:solidFill>
                <a:latin typeface="Playfair Display" panose="00000500000000000000" pitchFamily="2" charset="0"/>
              </a:rPr>
              <a:t>: Hier moet je belangrijke externe partners identificeren die middelen en/of ondersteuning zullen bieden of die jouw bedrijfsmodel zullen beïnvloeden. Je moet antwoord vinden op de vraag: Wie zijn de spelers of entiteiten die kunnen bijdragen aan het functioneren en het succes van mijn bedrijf? Het herkennen en begrijpen van het belang van deze externe partijen zal helpen om je middelen te optimaliseren, steun te krijgen en je bedrijfsmodel aan te passen voor optimale effectiviteit en duurzaamheid.
</a:t>
            </a:r>
            <a:r>
              <a:rPr lang="nl-NL" sz="2200" b="1" dirty="0">
                <a:solidFill>
                  <a:srgbClr val="000000"/>
                </a:solidFill>
                <a:latin typeface="Playfair Display" panose="00000500000000000000" pitchFamily="2" charset="0"/>
              </a:rPr>
              <a:t>Kostenstructuur:</a:t>
            </a:r>
            <a:r>
              <a:rPr lang="nl-NL" sz="2200" dirty="0">
                <a:solidFill>
                  <a:srgbClr val="000000"/>
                </a:solidFill>
                <a:latin typeface="Playfair Display" panose="00000500000000000000" pitchFamily="2" charset="0"/>
              </a:rPr>
              <a:t> Vermeld de belangrijkste componenten van de kosten die jouw bedrijf moet maken. Kosten zoals salarissen van personeel, technologie, infrastructuur en advertentiekosten. Beantwoord de vragen: Wat zijn mijn kosten en hoe kan ik deze identificeren en analyseren? Hoe kan ik de financiële duurzaamheid behouden en zorgen voor een succesvolle uitvoering van mijn activiteiten?</a:t>
            </a:r>
            <a:endParaRPr lang="en-US" sz="2200" dirty="0">
              <a:solidFill>
                <a:srgbClr val="000000"/>
              </a:solidFill>
              <a:latin typeface="Playfair Display" panose="00000500000000000000" pitchFamily="2" charset="0"/>
            </a:endParaRPr>
          </a:p>
        </p:txBody>
      </p:sp>
    </p:spTree>
    <p:extLst>
      <p:ext uri="{BB962C8B-B14F-4D97-AF65-F5344CB8AC3E}">
        <p14:creationId xmlns:p14="http://schemas.microsoft.com/office/powerpoint/2010/main" val="263587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nl-NL" sz="5000" dirty="0">
                <a:solidFill>
                  <a:srgbClr val="000000"/>
                </a:solidFill>
                <a:latin typeface="Playfair Display"/>
              </a:rPr>
              <a:t>VOLGORDE VAN DE SBMC</a:t>
            </a:r>
            <a:endParaRPr lang="en-US" sz="5000" dirty="0">
              <a:solidFill>
                <a:srgbClr val="000000"/>
              </a:solidFill>
              <a:latin typeface="Playfair Display"/>
            </a:endParaRPr>
          </a:p>
        </p:txBody>
      </p:sp>
      <p:sp>
        <p:nvSpPr>
          <p:cNvPr id="5" name="TextBox 5"/>
          <p:cNvSpPr txBox="1"/>
          <p:nvPr/>
        </p:nvSpPr>
        <p:spPr>
          <a:xfrm>
            <a:off x="1028700" y="2317693"/>
            <a:ext cx="15582900" cy="525400"/>
          </a:xfrm>
          <a:prstGeom prst="rect">
            <a:avLst/>
          </a:prstGeom>
        </p:spPr>
        <p:txBody>
          <a:bodyPr wrap="square" lIns="0" tIns="0" rIns="0" bIns="0" rtlCol="0" anchor="t">
            <a:spAutoFit/>
          </a:bodyPr>
          <a:lstStyle/>
          <a:p>
            <a:pPr marL="367029" lvl="1" algn="just">
              <a:lnSpc>
                <a:spcPts val="4759"/>
              </a:lnSpc>
            </a:pP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7" name="TextBox 5">
            <a:extLst>
              <a:ext uri="{FF2B5EF4-FFF2-40B4-BE49-F238E27FC236}">
                <a16:creationId xmlns:a16="http://schemas.microsoft.com/office/drawing/2014/main" id="{C13133EC-FE08-5953-2AF7-9BCC4217D8F2}"/>
              </a:ext>
            </a:extLst>
          </p:cNvPr>
          <p:cNvSpPr txBox="1"/>
          <p:nvPr/>
        </p:nvSpPr>
        <p:spPr>
          <a:xfrm>
            <a:off x="1365767" y="2095500"/>
            <a:ext cx="15169633" cy="6071214"/>
          </a:xfrm>
          <a:prstGeom prst="rect">
            <a:avLst/>
          </a:prstGeom>
        </p:spPr>
        <p:txBody>
          <a:bodyPr wrap="square" lIns="0" tIns="0" rIns="0" bIns="0" rtlCol="0" anchor="t">
            <a:spAutoFit/>
          </a:bodyPr>
          <a:lstStyle/>
          <a:p>
            <a:pPr algn="just">
              <a:lnSpc>
                <a:spcPts val="4759"/>
              </a:lnSpc>
            </a:pPr>
            <a:r>
              <a:rPr lang="nl-NL" sz="2400" dirty="0">
                <a:solidFill>
                  <a:srgbClr val="000000"/>
                </a:solidFill>
                <a:latin typeface="Playfair Display" panose="00000500000000000000" pitchFamily="2" charset="0"/>
              </a:rPr>
              <a:t>11. </a:t>
            </a:r>
            <a:r>
              <a:rPr lang="nl-NL" sz="2400" b="1" dirty="0">
                <a:solidFill>
                  <a:srgbClr val="000000"/>
                </a:solidFill>
                <a:latin typeface="Playfair Display" panose="00000500000000000000" pitchFamily="2" charset="0"/>
              </a:rPr>
              <a:t>Inkomstenbronnen</a:t>
            </a:r>
            <a:r>
              <a:rPr lang="nl-NL" sz="2400" dirty="0">
                <a:solidFill>
                  <a:srgbClr val="000000"/>
                </a:solidFill>
                <a:latin typeface="Playfair Display" panose="00000500000000000000" pitchFamily="2" charset="0"/>
              </a:rPr>
              <a:t>: Beantwoord vragen als: Waar haal ik mijn inkomen vandaan? Welke bronnen van inkomsten kan ik aanboren? Specificeer de inkomstenbronnen, die eenmalige of terugkerende betalingen kunnen omvatten, en probeer aanvullende inkomstenbronnen te ontdekken, zoals verwijzingsvergoedingen, sponsoring, EU- of nationale financiering of donaties. Beantwoord vragen over jouw belangrijkste inkomstenbronnen en hoe je jouw prijs- en factureringsaspecten organiseert en instelt om betalingen aan klanten te garanderen</a:t>
            </a:r>
          </a:p>
          <a:p>
            <a:pPr algn="just">
              <a:lnSpc>
                <a:spcPts val="4759"/>
              </a:lnSpc>
            </a:pPr>
            <a:r>
              <a:rPr lang="nl-NL" sz="2400" dirty="0">
                <a:solidFill>
                  <a:srgbClr val="000000"/>
                </a:solidFill>
                <a:latin typeface="Playfair Display" panose="00000500000000000000" pitchFamily="2" charset="0"/>
              </a:rPr>
              <a:t>12. </a:t>
            </a:r>
            <a:r>
              <a:rPr lang="nl-NL" sz="2400" b="1" dirty="0">
                <a:solidFill>
                  <a:srgbClr val="000000"/>
                </a:solidFill>
                <a:latin typeface="Playfair Display" panose="00000500000000000000" pitchFamily="2" charset="0"/>
              </a:rPr>
              <a:t>Overschot:</a:t>
            </a:r>
            <a:r>
              <a:rPr lang="nl-NL" sz="2400" dirty="0">
                <a:solidFill>
                  <a:srgbClr val="000000"/>
                </a:solidFill>
                <a:latin typeface="Playfair Display" panose="00000500000000000000" pitchFamily="2" charset="0"/>
              </a:rPr>
              <a:t> In dit vak staan jouw plannen om eventueel overtollig geld te herinvesteren als de inkomsten hoger zijn dan de gemaakte kosten. Dit helpt je zakelijke impact te vergroten en om opnieuw te investeren en je sociale doel verder te kunnen promoten. De vraag die je moet beantwoorden is: wat gaat ik doen met mijn overschot?</a:t>
            </a:r>
            <a:endParaRPr lang="en-US" sz="2400" dirty="0">
              <a:solidFill>
                <a:srgbClr val="000000"/>
              </a:solidFill>
              <a:latin typeface="Playfair Display" panose="00000500000000000000" pitchFamily="2" charset="0"/>
            </a:endParaRPr>
          </a:p>
        </p:txBody>
      </p:sp>
    </p:spTree>
    <p:extLst>
      <p:ext uri="{BB962C8B-B14F-4D97-AF65-F5344CB8AC3E}">
        <p14:creationId xmlns:p14="http://schemas.microsoft.com/office/powerpoint/2010/main" val="3088075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8056" y="-685022"/>
            <a:ext cx="4327228" cy="4114800"/>
          </a:xfrm>
          <a:custGeom>
            <a:avLst/>
            <a:gdLst/>
            <a:ahLst/>
            <a:cxnLst/>
            <a:rect l="l" t="t" r="r" b="b"/>
            <a:pathLst>
              <a:path w="4327228" h="4114800">
                <a:moveTo>
                  <a:pt x="0" y="0"/>
                </a:moveTo>
                <a:lnTo>
                  <a:pt x="4327227" y="0"/>
                </a:lnTo>
                <a:lnTo>
                  <a:pt x="43272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011531" y="7700000"/>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157311" y="6905639"/>
            <a:ext cx="4905872" cy="4114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TextBox 5"/>
          <p:cNvSpPr txBox="1"/>
          <p:nvPr/>
        </p:nvSpPr>
        <p:spPr>
          <a:xfrm>
            <a:off x="2720532" y="1497634"/>
            <a:ext cx="15567468" cy="818173"/>
          </a:xfrm>
          <a:prstGeom prst="rect">
            <a:avLst/>
          </a:prstGeom>
        </p:spPr>
        <p:txBody>
          <a:bodyPr lIns="0" tIns="0" rIns="0" bIns="0" rtlCol="0" anchor="t">
            <a:spAutoFit/>
          </a:bodyPr>
          <a:lstStyle/>
          <a:p>
            <a:pPr>
              <a:lnSpc>
                <a:spcPts val="7000"/>
              </a:lnSpc>
            </a:pPr>
            <a:r>
              <a:rPr lang="nl-NL" sz="5000" dirty="0">
                <a:solidFill>
                  <a:srgbClr val="000000"/>
                </a:solidFill>
                <a:latin typeface="Playfair Display"/>
              </a:rPr>
              <a:t>MISSERS BIJ HET INVULLEN VAN DE SBMC</a:t>
            </a:r>
            <a:endParaRPr lang="en-US" sz="5000" dirty="0">
              <a:solidFill>
                <a:srgbClr val="000000"/>
              </a:solidFill>
              <a:latin typeface="Playfair Display"/>
            </a:endParaRPr>
          </a:p>
        </p:txBody>
      </p:sp>
      <p:sp>
        <p:nvSpPr>
          <p:cNvPr id="6" name="TextBox 6"/>
          <p:cNvSpPr txBox="1"/>
          <p:nvPr/>
        </p:nvSpPr>
        <p:spPr>
          <a:xfrm>
            <a:off x="2720532" y="3582988"/>
            <a:ext cx="14312025" cy="3455690"/>
          </a:xfrm>
          <a:prstGeom prst="rect">
            <a:avLst/>
          </a:prstGeom>
        </p:spPr>
        <p:txBody>
          <a:bodyPr lIns="0" tIns="0" rIns="0" bIns="0" rtlCol="0" anchor="t">
            <a:spAutoFit/>
          </a:bodyPr>
          <a:lstStyle/>
          <a:p>
            <a:pPr marL="582927" lvl="1" indent="-291463">
              <a:lnSpc>
                <a:spcPts val="4589"/>
              </a:lnSpc>
              <a:buFont typeface="Arial"/>
              <a:buChar char="•"/>
            </a:pPr>
            <a:r>
              <a:rPr lang="nl-NL" sz="2200" dirty="0">
                <a:solidFill>
                  <a:srgbClr val="000000"/>
                </a:solidFill>
                <a:latin typeface="Playfair Display"/>
              </a:rPr>
              <a:t>Probeer zo beknopt mogelijk te zijn en bied duidelijke, gedetailleerde beschrijvingen aan in de verschillende kaders. Let in het bijzonder op de box Begunstigden en klanten.
Gebruik het canvas vanuit een kwalitatief aspect, d.w.z. geef geen cijfers en indicatoren, maar leg structuren, perspectieven, benaderingen, concrete kanalen enz. uit en beschrijf ze. 
Houd je businessplan op regelmatige tijdstippen up-to-date, vooral wanneer er grote interventies of nieuwe diensten/producten gepland staan.</a:t>
            </a:r>
            <a:endParaRPr lang="en-US" sz="2200" dirty="0">
              <a:solidFill>
                <a:srgbClr val="000000"/>
              </a:solidFill>
              <a:latin typeface="Playfair Display"/>
            </a:endParaRPr>
          </a:p>
        </p:txBody>
      </p:sp>
      <p:sp>
        <p:nvSpPr>
          <p:cNvPr id="7" name="Freeform 7"/>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810251" y="2416388"/>
            <a:ext cx="4764948" cy="5979671"/>
            <a:chOff x="0" y="0"/>
            <a:chExt cx="7278045" cy="9814888"/>
          </a:xfrm>
        </p:grpSpPr>
        <p:sp>
          <p:nvSpPr>
            <p:cNvPr id="4" name="Freeform 4"/>
            <p:cNvSpPr/>
            <p:nvPr/>
          </p:nvSpPr>
          <p:spPr>
            <a:xfrm>
              <a:off x="0" y="0"/>
              <a:ext cx="6677274" cy="9189541"/>
            </a:xfrm>
            <a:custGeom>
              <a:avLst/>
              <a:gdLst/>
              <a:ahLst/>
              <a:cxnLst/>
              <a:rect l="l" t="t" r="r" b="b"/>
              <a:pathLst>
                <a:path w="6677274" h="9189541">
                  <a:moveTo>
                    <a:pt x="0" y="0"/>
                  </a:moveTo>
                  <a:lnTo>
                    <a:pt x="6677274" y="0"/>
                  </a:lnTo>
                  <a:lnTo>
                    <a:pt x="6677274" y="9189541"/>
                  </a:lnTo>
                  <a:lnTo>
                    <a:pt x="0" y="9189541"/>
                  </a:lnTo>
                  <a:lnTo>
                    <a:pt x="0" y="0"/>
                  </a:lnTo>
                  <a:close/>
                </a:path>
              </a:pathLst>
            </a:custGeom>
            <a:blipFill>
              <a:blip r:embed="rId2"/>
              <a:stretch>
                <a:fillRect t="-31271" r="-99662" b="-13807"/>
              </a:stretch>
            </a:blipFill>
          </p:spPr>
          <p:txBody>
            <a:bodyPr/>
            <a:lstStyle/>
            <a:p>
              <a:endParaRPr lang="nl-NL"/>
            </a:p>
          </p:txBody>
        </p:sp>
        <p:grpSp>
          <p:nvGrpSpPr>
            <p:cNvPr id="5" name="Group 5"/>
            <p:cNvGrpSpPr/>
            <p:nvPr/>
          </p:nvGrpSpPr>
          <p:grpSpPr>
            <a:xfrm>
              <a:off x="689447" y="615736"/>
              <a:ext cx="6588598" cy="9199152"/>
              <a:chOff x="0" y="0"/>
              <a:chExt cx="765560" cy="1068892"/>
            </a:xfrm>
          </p:grpSpPr>
          <p:sp>
            <p:nvSpPr>
              <p:cNvPr id="6" name="Freeform 6"/>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3"/>
                <a:stretch>
                  <a:fillRect l="-54634" r="-54634"/>
                </a:stretch>
              </a:blipFill>
            </p:spPr>
            <p:txBody>
              <a:bodyPr/>
              <a:lstStyle/>
              <a:p>
                <a:endParaRPr lang="nl-NL"/>
              </a:p>
            </p:txBody>
          </p:sp>
        </p:grpSp>
      </p:grpSp>
      <p:sp>
        <p:nvSpPr>
          <p:cNvPr id="8" name="TextBox 8"/>
          <p:cNvSpPr txBox="1"/>
          <p:nvPr/>
        </p:nvSpPr>
        <p:spPr>
          <a:xfrm>
            <a:off x="2611075" y="1597238"/>
            <a:ext cx="15445601" cy="525400"/>
          </a:xfrm>
          <a:prstGeom prst="rect">
            <a:avLst/>
          </a:prstGeom>
        </p:spPr>
        <p:txBody>
          <a:bodyPr wrap="square" lIns="0" tIns="0" rIns="0" bIns="0" rtlCol="0" anchor="t">
            <a:spAutoFit/>
          </a:bodyPr>
          <a:lstStyle/>
          <a:p>
            <a:pPr>
              <a:lnSpc>
                <a:spcPts val="4759"/>
              </a:lnSpc>
            </a:pPr>
            <a:r>
              <a:rPr lang="nl-NL" sz="2200" b="1" dirty="0">
                <a:solidFill>
                  <a:srgbClr val="000000"/>
                </a:solidFill>
                <a:latin typeface="Playfair Display"/>
              </a:rPr>
              <a:t>Hoe kan een jongerenwerker dit </a:t>
            </a:r>
            <a:r>
              <a:rPr lang="nl-NL" sz="2200" b="1" dirty="0" err="1">
                <a:solidFill>
                  <a:srgbClr val="000000"/>
                </a:solidFill>
                <a:latin typeface="Playfair Display"/>
              </a:rPr>
              <a:t>social</a:t>
            </a:r>
            <a:r>
              <a:rPr lang="nl-NL" sz="2200" b="1" dirty="0">
                <a:solidFill>
                  <a:srgbClr val="000000"/>
                </a:solidFill>
                <a:latin typeface="Playfair Display"/>
              </a:rPr>
              <a:t> business model canvas gebruiken? Probeer deze praktische activiteit uit:</a:t>
            </a:r>
            <a:endParaRPr lang="en-US" sz="2200" b="1" dirty="0">
              <a:solidFill>
                <a:srgbClr val="000000"/>
              </a:solidFill>
              <a:latin typeface="Playfair Display"/>
            </a:endParaRPr>
          </a:p>
        </p:txBody>
      </p:sp>
      <p:sp>
        <p:nvSpPr>
          <p:cNvPr id="9" name="TextBox 9"/>
          <p:cNvSpPr txBox="1"/>
          <p:nvPr/>
        </p:nvSpPr>
        <p:spPr>
          <a:xfrm>
            <a:off x="6982699" y="2397338"/>
            <a:ext cx="10695701" cy="7062446"/>
          </a:xfrm>
          <a:prstGeom prst="rect">
            <a:avLst/>
          </a:prstGeom>
        </p:spPr>
        <p:txBody>
          <a:bodyPr wrap="square" lIns="0" tIns="0" rIns="0" bIns="0" rtlCol="0" anchor="t">
            <a:spAutoFit/>
          </a:bodyPr>
          <a:lstStyle/>
          <a:p>
            <a:pPr algn="just">
              <a:lnSpc>
                <a:spcPts val="3739"/>
              </a:lnSpc>
            </a:pPr>
            <a:r>
              <a:rPr lang="nl-NL" sz="2199" dirty="0">
                <a:solidFill>
                  <a:srgbClr val="000000"/>
                </a:solidFill>
                <a:latin typeface="Playfair Display"/>
              </a:rPr>
              <a:t>Deze activiteit stelt jonge deelnemers in staat om actief bezig te zijn met de bovenstaande stappen door ze toe te passen op een realistisch scenario of een hypothetische casestudy. De jongerenwerker zal in de eerste plaats een onderwerp, een scenario inbrengen en vervolgens de volgende stappen doorlopen:
</a:t>
            </a:r>
            <a:r>
              <a:rPr lang="nl-NL" sz="2199" b="1" dirty="0">
                <a:solidFill>
                  <a:srgbClr val="000000"/>
                </a:solidFill>
                <a:latin typeface="Playfair Display"/>
              </a:rPr>
              <a:t>Stap 1</a:t>
            </a:r>
            <a:r>
              <a:rPr lang="nl-NL" sz="2199" dirty="0">
                <a:solidFill>
                  <a:srgbClr val="000000"/>
                </a:solidFill>
                <a:latin typeface="Playfair Display"/>
              </a:rPr>
              <a:t>: Selecteer een scenario: Selecteer een eenvoudig en herkenbaar scenario voor de praktische activiteit. Het kan een hypothetische sociale onderneming zijn of een casestudy van een bestaande.
</a:t>
            </a:r>
            <a:r>
              <a:rPr lang="nl-NL" sz="2199" b="1" dirty="0">
                <a:solidFill>
                  <a:srgbClr val="000000"/>
                </a:solidFill>
                <a:latin typeface="Playfair Display"/>
              </a:rPr>
              <a:t>Stap 2</a:t>
            </a:r>
            <a:r>
              <a:rPr lang="nl-NL" sz="2199" dirty="0">
                <a:solidFill>
                  <a:srgbClr val="000000"/>
                </a:solidFill>
                <a:latin typeface="Playfair Display"/>
              </a:rPr>
              <a:t>: Canvas mapping: Leid de jongeren door het proces van het in kaart brengen van het Social Business Canvas voor het geselecteerde scenario. Moedig ze aan om elk probleem, element en kader samen te bespreken en te analyseren.
</a:t>
            </a:r>
            <a:r>
              <a:rPr lang="nl-NL" sz="2199" b="1" dirty="0">
                <a:solidFill>
                  <a:srgbClr val="000000"/>
                </a:solidFill>
                <a:latin typeface="Playfair Display"/>
              </a:rPr>
              <a:t>Stap 3</a:t>
            </a:r>
            <a:r>
              <a:rPr lang="nl-NL" sz="2199" dirty="0">
                <a:solidFill>
                  <a:srgbClr val="000000"/>
                </a:solidFill>
                <a:latin typeface="Playfair Display"/>
              </a:rPr>
              <a:t>: Discussie en reflectie: Faciliteer een discussie na de samenwerkingsactiviteit, zodat jongeren hun ideeën, opmerkingen, uitdagingen en geleerde lessen kunnen delen.
Deze praktische activiteit bevordert kritisch denken, probleemoplossing en teamwerkvaardigheden.</a:t>
            </a:r>
            <a:endParaRPr lang="en-US" sz="2199" dirty="0">
              <a:solidFill>
                <a:srgbClr val="000000"/>
              </a:solidFill>
              <a:latin typeface="Playfair Display"/>
            </a:endParaRPr>
          </a:p>
        </p:txBody>
      </p:sp>
      <p:sp>
        <p:nvSpPr>
          <p:cNvPr id="10" name="Google Shape;470;p34">
            <a:extLst>
              <a:ext uri="{FF2B5EF4-FFF2-40B4-BE49-F238E27FC236}">
                <a16:creationId xmlns:a16="http://schemas.microsoft.com/office/drawing/2014/main" id="{5D631CF3-84EC-D89B-46AF-C8FDA47D6F34}"/>
              </a:ext>
            </a:extLst>
          </p:cNvPr>
          <p:cNvSpPr txBox="1"/>
          <p:nvPr/>
        </p:nvSpPr>
        <p:spPr>
          <a:xfrm>
            <a:off x="2611075" y="782150"/>
            <a:ext cx="12462300" cy="784830"/>
          </a:xfrm>
          <a:prstGeom prst="rect">
            <a:avLst/>
          </a:prstGeom>
          <a:noFill/>
          <a:ln>
            <a:noFill/>
          </a:ln>
        </p:spPr>
        <p:txBody>
          <a:bodyPr spcFirstLastPara="1" wrap="square" lIns="0" tIns="0" rIns="0" bIns="0" anchor="t" anchorCtr="0">
            <a:spAutoFit/>
          </a:bodyPr>
          <a:lstStyle/>
          <a:p>
            <a:pPr lvl="0">
              <a:lnSpc>
                <a:spcPct val="170031"/>
              </a:lnSpc>
            </a:pPr>
            <a:r>
              <a:rPr lang="nl-NL" sz="3000" b="1" dirty="0">
                <a:solidFill>
                  <a:srgbClr val="B45F06"/>
                </a:solidFill>
                <a:latin typeface="Playfair Display"/>
                <a:ea typeface="Playfair Display"/>
                <a:cs typeface="Playfair Display"/>
                <a:sym typeface="Playfair Display"/>
              </a:rPr>
              <a:t>Oefening - Roadmap voor innovatieve oplossingen</a:t>
            </a:r>
            <a:endParaRPr sz="3000" b="1" dirty="0">
              <a:solidFill>
                <a:srgbClr val="B45F06"/>
              </a:solidFill>
            </a:endParaRPr>
          </a:p>
        </p:txBody>
      </p:sp>
      <p:sp>
        <p:nvSpPr>
          <p:cNvPr id="11" name="Google Shape;472;p34">
            <a:extLst>
              <a:ext uri="{FF2B5EF4-FFF2-40B4-BE49-F238E27FC236}">
                <a16:creationId xmlns:a16="http://schemas.microsoft.com/office/drawing/2014/main" id="{229FC0F6-94BC-3249-CE38-82F4BF6C7EB1}"/>
              </a:ext>
            </a:extLst>
          </p:cNvPr>
          <p:cNvSpPr txBox="1"/>
          <p:nvPr/>
        </p:nvSpPr>
        <p:spPr>
          <a:xfrm rot="16200000">
            <a:off x="-2049532" y="4109093"/>
            <a:ext cx="6458289" cy="446276"/>
          </a:xfrm>
          <a:prstGeom prst="rect">
            <a:avLst/>
          </a:prstGeom>
          <a:noFill/>
          <a:ln>
            <a:noFill/>
          </a:ln>
        </p:spPr>
        <p:txBody>
          <a:bodyPr spcFirstLastPara="1" wrap="square" lIns="0" tIns="0" rIns="0" bIns="0" anchor="t" anchorCtr="0">
            <a:spAutoFit/>
          </a:bodyPr>
          <a:lstStyle/>
          <a:p>
            <a:pPr lvl="0" algn="ctr">
              <a:buClr>
                <a:schemeClr val="dk1"/>
              </a:buClr>
              <a:buSzPts val="1100"/>
            </a:pPr>
            <a:r>
              <a:rPr lang="nl-NL" sz="2900" dirty="0">
                <a:solidFill>
                  <a:srgbClr val="B45F06"/>
                </a:solidFill>
                <a:latin typeface="Playfair Display"/>
                <a:ea typeface="Playfair Display"/>
                <a:cs typeface="Playfair Display"/>
                <a:sym typeface="Playfair Display"/>
              </a:rPr>
              <a:t>Activiteit voor trainers</a:t>
            </a:r>
            <a:endParaRPr sz="2900" dirty="0">
              <a:solidFill>
                <a:srgbClr val="B45F06"/>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0"/>
          <p:cNvSpPr/>
          <p:nvPr/>
        </p:nvSpPr>
        <p:spPr>
          <a:xfrm rot="-1526634">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351" name="Google Shape;351;p20"/>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52" name="Google Shape;352;p2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353" name="Google Shape;353;p20"/>
          <p:cNvSpPr/>
          <p:nvPr/>
        </p:nvSpPr>
        <p:spPr>
          <a:xfrm>
            <a:off x="14460113" y="7053518"/>
            <a:ext cx="4998998" cy="4114800"/>
          </a:xfrm>
          <a:custGeom>
            <a:avLst/>
            <a:gdLst/>
            <a:ahLst/>
            <a:cxnLst/>
            <a:rect l="l" t="t" r="r" b="b"/>
            <a:pathLst>
              <a:path w="4998998" h="4114800" extrusionOk="0">
                <a:moveTo>
                  <a:pt x="0" y="0"/>
                </a:moveTo>
                <a:lnTo>
                  <a:pt x="4998998" y="0"/>
                </a:lnTo>
                <a:lnTo>
                  <a:pt x="4998998"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5" name="Google Shape;187;p9">
            <a:extLst>
              <a:ext uri="{FF2B5EF4-FFF2-40B4-BE49-F238E27FC236}">
                <a16:creationId xmlns:a16="http://schemas.microsoft.com/office/drawing/2014/main" id="{EDC54415-6E54-5608-12F6-BB7450F0F3EC}"/>
              </a:ext>
            </a:extLst>
          </p:cNvPr>
          <p:cNvSpPr txBox="1"/>
          <p:nvPr/>
        </p:nvSpPr>
        <p:spPr>
          <a:xfrm>
            <a:off x="3272760" y="2139087"/>
            <a:ext cx="8886139" cy="923330"/>
          </a:xfrm>
          <a:prstGeom prst="rect">
            <a:avLst/>
          </a:prstGeom>
          <a:noFill/>
          <a:ln>
            <a:noFill/>
          </a:ln>
        </p:spPr>
        <p:txBody>
          <a:bodyPr spcFirstLastPara="1" wrap="square" lIns="0" tIns="0" rIns="0" bIns="0" anchor="t" anchorCtr="0">
            <a:spAutoFit/>
          </a:bodyPr>
          <a:lstStyle/>
          <a:p>
            <a:r>
              <a:rPr lang="nl-NL" sz="6000" dirty="0">
                <a:latin typeface="Playfair Display"/>
                <a:ea typeface="Playfair Display"/>
                <a:cs typeface="Playfair Display"/>
                <a:sym typeface="Playfair Display"/>
              </a:rPr>
              <a:t>Zelfreflectie 1.2</a:t>
            </a:r>
            <a:r>
              <a:rPr lang="nl-NL" sz="5499" dirty="0">
                <a:latin typeface="Playfair Display"/>
              </a:rPr>
              <a:t> </a:t>
            </a:r>
          </a:p>
        </p:txBody>
      </p:sp>
      <p:sp>
        <p:nvSpPr>
          <p:cNvPr id="3" name="TextBox 8">
            <a:extLst>
              <a:ext uri="{FF2B5EF4-FFF2-40B4-BE49-F238E27FC236}">
                <a16:creationId xmlns:a16="http://schemas.microsoft.com/office/drawing/2014/main" id="{9CFB7796-57E3-E287-103C-9439B3A8EB86}"/>
              </a:ext>
            </a:extLst>
          </p:cNvPr>
          <p:cNvSpPr txBox="1"/>
          <p:nvPr/>
        </p:nvSpPr>
        <p:spPr>
          <a:xfrm>
            <a:off x="3142911" y="4403112"/>
            <a:ext cx="11317202" cy="3093411"/>
          </a:xfrm>
          <a:prstGeom prst="rect">
            <a:avLst/>
          </a:prstGeom>
        </p:spPr>
        <p:txBody>
          <a:bodyPr wrap="square" lIns="0" tIns="0" rIns="0" bIns="0" rtlCol="0" anchor="t">
            <a:spAutoFit/>
          </a:bodyPr>
          <a:lstStyle/>
          <a:p>
            <a:pPr>
              <a:lnSpc>
                <a:spcPts val="3499"/>
              </a:lnSpc>
            </a:pPr>
            <a:r>
              <a:rPr lang="nl-NL" sz="2200" dirty="0">
                <a:solidFill>
                  <a:srgbClr val="000000"/>
                </a:solidFill>
                <a:latin typeface="Playfair Display"/>
              </a:rPr>
              <a:t>Hoe kan het verdiepen van mijn begrip van het Social Business Canvas-model bijdragen aan het opbouwen van mijn vaardigheden en kennis als jonge ondernemer? 
</a:t>
            </a:r>
          </a:p>
          <a:p>
            <a:pPr>
              <a:lnSpc>
                <a:spcPts val="3499"/>
              </a:lnSpc>
            </a:pPr>
            <a:r>
              <a:rPr lang="nl-NL" sz="2200" dirty="0">
                <a:solidFill>
                  <a:srgbClr val="000000"/>
                </a:solidFill>
                <a:latin typeface="Playfair Display"/>
              </a:rPr>
              <a:t>Op welke manieren kan deze kennis mij in staat stellen om een sociaal en dynamisch bedrijf te creëren dat een zinvolle bijdrage levert aan het maatschappelijk welzijn waarbij duurzaamheid en positieve sociale verandering worden gewaarborgd door actieve betrokkenheid en praktische toepassing?</a:t>
            </a:r>
            <a:endParaRPr lang="en-US" sz="2200" dirty="0">
              <a:solidFill>
                <a:srgbClr val="000000"/>
              </a:solidFill>
              <a:latin typeface="Playfair Display"/>
            </a:endParaRPr>
          </a:p>
        </p:txBody>
      </p:sp>
      <p:sp>
        <p:nvSpPr>
          <p:cNvPr id="9" name="Google Shape;300;p16">
            <a:extLst>
              <a:ext uri="{FF2B5EF4-FFF2-40B4-BE49-F238E27FC236}">
                <a16:creationId xmlns:a16="http://schemas.microsoft.com/office/drawing/2014/main" id="{F5970606-60C9-B887-B71D-59832FCAFB73}"/>
              </a:ext>
            </a:extLst>
          </p:cNvPr>
          <p:cNvSpPr txBox="1"/>
          <p:nvPr/>
        </p:nvSpPr>
        <p:spPr>
          <a:xfrm rot="16200000">
            <a:off x="-2886270" y="4425444"/>
            <a:ext cx="7932300"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0F9249"/>
                </a:solidFill>
                <a:latin typeface="Playfair Display"/>
                <a:ea typeface="Playfair Display"/>
                <a:cs typeface="Playfair Display"/>
                <a:sym typeface="Playfair Display"/>
              </a:rPr>
              <a:t>Zelfreflectie 1.2</a:t>
            </a:r>
            <a:endParaRPr lang="nl-NL" sz="2900" dirty="0">
              <a:solidFill>
                <a:srgbClr val="0F9249"/>
              </a:solidFill>
            </a:endParaRPr>
          </a:p>
        </p:txBody>
      </p:sp>
      <p:sp>
        <p:nvSpPr>
          <p:cNvPr id="10" name="Google Shape;233;p13">
            <a:extLst>
              <a:ext uri="{FF2B5EF4-FFF2-40B4-BE49-F238E27FC236}">
                <a16:creationId xmlns:a16="http://schemas.microsoft.com/office/drawing/2014/main" id="{F8126AE5-06E6-D9E2-3A3F-9F0AD89E4397}"/>
              </a:ext>
            </a:extLst>
          </p:cNvPr>
          <p:cNvSpPr txBox="1"/>
          <p:nvPr/>
        </p:nvSpPr>
        <p:spPr>
          <a:xfrm>
            <a:off x="3272760" y="2889283"/>
            <a:ext cx="11976900" cy="627864"/>
          </a:xfrm>
          <a:prstGeom prst="rect">
            <a:avLst/>
          </a:prstGeom>
          <a:noFill/>
          <a:ln>
            <a:noFill/>
          </a:ln>
        </p:spPr>
        <p:txBody>
          <a:bodyPr spcFirstLastPara="1" wrap="square" lIns="0" tIns="0" rIns="0" bIns="0" anchor="t" anchorCtr="0">
            <a:spAutoFit/>
          </a:bodyPr>
          <a:lstStyle/>
          <a:p>
            <a:pPr lvl="0">
              <a:lnSpc>
                <a:spcPct val="170031"/>
              </a:lnSpc>
              <a:buClr>
                <a:schemeClr val="dk1"/>
              </a:buClr>
            </a:pPr>
            <a:r>
              <a:rPr lang="nl-NL" sz="2400" b="1" dirty="0">
                <a:solidFill>
                  <a:srgbClr val="0F9249"/>
                </a:solidFill>
                <a:latin typeface="Playfair Display"/>
                <a:ea typeface="Playfair Display"/>
                <a:cs typeface="Playfair Display"/>
                <a:sym typeface="Playfair Display"/>
              </a:rPr>
              <a:t>Denk na over het volgende</a:t>
            </a:r>
            <a:r>
              <a:rPr lang="en-US" sz="2400" b="1" dirty="0">
                <a:solidFill>
                  <a:srgbClr val="0F9249"/>
                </a:solidFill>
                <a:latin typeface="Playfair Display"/>
                <a:ea typeface="Playfair Display"/>
                <a:cs typeface="Playfair Display"/>
                <a:sym typeface="Playfair Display"/>
              </a:rPr>
              <a:t>: </a:t>
            </a:r>
            <a:endParaRPr sz="2400" b="1" dirty="0">
              <a:solidFill>
                <a:srgbClr val="0F9249"/>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1484887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8056" y="-685022"/>
            <a:ext cx="4327228" cy="4114800"/>
          </a:xfrm>
          <a:custGeom>
            <a:avLst/>
            <a:gdLst/>
            <a:ahLst/>
            <a:cxnLst/>
            <a:rect l="l" t="t" r="r" b="b"/>
            <a:pathLst>
              <a:path w="4327228" h="4114800">
                <a:moveTo>
                  <a:pt x="0" y="0"/>
                </a:moveTo>
                <a:lnTo>
                  <a:pt x="4327227" y="0"/>
                </a:lnTo>
                <a:lnTo>
                  <a:pt x="43272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011531" y="7700000"/>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157311" y="6905639"/>
            <a:ext cx="4905872" cy="4114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6" name="TextBox 6"/>
          <p:cNvSpPr txBox="1"/>
          <p:nvPr/>
        </p:nvSpPr>
        <p:spPr>
          <a:xfrm>
            <a:off x="2720532" y="3363103"/>
            <a:ext cx="7097505" cy="580390"/>
          </a:xfrm>
          <a:prstGeom prst="rect">
            <a:avLst/>
          </a:prstGeom>
        </p:spPr>
        <p:txBody>
          <a:bodyPr lIns="0" tIns="0" rIns="0" bIns="0" rtlCol="0" anchor="t">
            <a:spAutoFit/>
          </a:bodyPr>
          <a:lstStyle/>
          <a:p>
            <a:pPr>
              <a:lnSpc>
                <a:spcPts val="4759"/>
              </a:lnSpc>
            </a:pPr>
            <a:r>
              <a:rPr lang="en-US" sz="3399" dirty="0" err="1">
                <a:solidFill>
                  <a:srgbClr val="000000"/>
                </a:solidFill>
                <a:latin typeface="Playfair Display"/>
              </a:rPr>
              <a:t>Introductie</a:t>
            </a:r>
            <a:endParaRPr lang="en-US" sz="3399" dirty="0">
              <a:solidFill>
                <a:srgbClr val="000000"/>
              </a:solidFill>
              <a:latin typeface="Playfair Display"/>
            </a:endParaRPr>
          </a:p>
        </p:txBody>
      </p:sp>
      <p:sp>
        <p:nvSpPr>
          <p:cNvPr id="10" name="Freeform 10"/>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1" name="Google Shape;198;p10">
            <a:extLst>
              <a:ext uri="{FF2B5EF4-FFF2-40B4-BE49-F238E27FC236}">
                <a16:creationId xmlns:a16="http://schemas.microsoft.com/office/drawing/2014/main" id="{06CD7AFD-1DEE-CDB2-375B-954B959E08D3}"/>
              </a:ext>
            </a:extLst>
          </p:cNvPr>
          <p:cNvSpPr txBox="1"/>
          <p:nvPr/>
        </p:nvSpPr>
        <p:spPr>
          <a:xfrm>
            <a:off x="2720524" y="1965700"/>
            <a:ext cx="13738676"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1.3 </a:t>
            </a:r>
            <a:r>
              <a:rPr lang="nl-NL" sz="3600" dirty="0">
                <a:latin typeface="Playfair Display"/>
                <a:ea typeface="Playfair Display"/>
                <a:cs typeface="Playfair Display"/>
                <a:sym typeface="Playfair Display"/>
              </a:rPr>
              <a:t>Potentieel ontsluiten: Maximaliseren van sociale lokale impact</a:t>
            </a:r>
            <a:endParaRPr lang="nl-NL" sz="3600" dirty="0"/>
          </a:p>
        </p:txBody>
      </p:sp>
      <p:sp>
        <p:nvSpPr>
          <p:cNvPr id="12" name="Google Shape;235;p13">
            <a:extLst>
              <a:ext uri="{FF2B5EF4-FFF2-40B4-BE49-F238E27FC236}">
                <a16:creationId xmlns:a16="http://schemas.microsoft.com/office/drawing/2014/main" id="{2153B370-900E-E672-FD1B-C0EEA4AB7B8F}"/>
              </a:ext>
            </a:extLst>
          </p:cNvPr>
          <p:cNvSpPr txBox="1"/>
          <p:nvPr/>
        </p:nvSpPr>
        <p:spPr>
          <a:xfrm rot="16200000">
            <a:off x="-2200436" y="4328303"/>
            <a:ext cx="6522600" cy="446276"/>
          </a:xfrm>
          <a:prstGeom prst="rect">
            <a:avLst/>
          </a:prstGeom>
          <a:noFill/>
          <a:ln>
            <a:noFill/>
          </a:ln>
        </p:spPr>
        <p:txBody>
          <a:bodyPr spcFirstLastPara="1" wrap="square" lIns="0" tIns="0" rIns="0" bIns="0" anchor="t" anchorCtr="0">
            <a:spAutoFit/>
          </a:bodyPr>
          <a:lstStyle/>
          <a:p>
            <a:pPr lvl="0" algn="ctr"/>
            <a:r>
              <a:rPr lang="nl-NL" sz="2900" dirty="0">
                <a:solidFill>
                  <a:srgbClr val="BF1435"/>
                </a:solidFill>
                <a:latin typeface="Playfair Display"/>
                <a:ea typeface="Playfair Display"/>
                <a:cs typeface="Playfair Display"/>
                <a:sym typeface="Playfair Display"/>
              </a:rPr>
              <a:t>1.3 Hoe gebruik ik de SBMC </a:t>
            </a:r>
            <a:endParaRPr dirty="0">
              <a:solidFill>
                <a:srgbClr val="BF1435"/>
              </a:solidFill>
            </a:endParaRPr>
          </a:p>
        </p:txBody>
      </p:sp>
      <p:sp>
        <p:nvSpPr>
          <p:cNvPr id="5" name="TextBox 7">
            <a:extLst>
              <a:ext uri="{FF2B5EF4-FFF2-40B4-BE49-F238E27FC236}">
                <a16:creationId xmlns:a16="http://schemas.microsoft.com/office/drawing/2014/main" id="{F6898DA3-4089-3AEC-0123-09130C4AF29A}"/>
              </a:ext>
            </a:extLst>
          </p:cNvPr>
          <p:cNvSpPr txBox="1"/>
          <p:nvPr/>
        </p:nvSpPr>
        <p:spPr>
          <a:xfrm>
            <a:off x="2720531" y="4388818"/>
            <a:ext cx="7410392" cy="3878882"/>
          </a:xfrm>
          <a:prstGeom prst="rect">
            <a:avLst/>
          </a:prstGeom>
        </p:spPr>
        <p:txBody>
          <a:bodyPr wrap="square" lIns="0" tIns="0" rIns="0" bIns="0" rtlCol="0" anchor="t">
            <a:spAutoFit/>
          </a:bodyPr>
          <a:lstStyle/>
          <a:p>
            <a:pPr algn="just">
              <a:lnSpc>
                <a:spcPts val="3400"/>
              </a:lnSpc>
            </a:pPr>
            <a:r>
              <a:rPr lang="nl-NL" sz="2200" dirty="0">
                <a:solidFill>
                  <a:srgbClr val="000000"/>
                </a:solidFill>
                <a:latin typeface="Playfair Display"/>
              </a:rPr>
              <a:t>Het opzetten van een sociale onderneming vereist een strategie die zowel maatschappelijke als financiële aspecten omvat en jonge ondernemers aanspoort om een holistische aanpak te hanteren waarbij sociale impact wordt geïntegreerd in lokale ondernemingen. </a:t>
            </a:r>
          </a:p>
          <a:p>
            <a:pPr algn="just">
              <a:lnSpc>
                <a:spcPts val="3400"/>
              </a:lnSpc>
            </a:pPr>
            <a:r>
              <a:rPr lang="nl-NL" sz="2200" dirty="0">
                <a:solidFill>
                  <a:srgbClr val="000000"/>
                </a:solidFill>
                <a:latin typeface="Playfair Display"/>
              </a:rPr>
              <a:t>Dit omvat belangrijke elementen zoals lokale doelen voor sociale impact, duidelijke begunstigden en waardeproposities met behulp van het verstrekte canvasmodel.</a:t>
            </a:r>
            <a:endParaRPr lang="en-US" sz="2200" dirty="0">
              <a:solidFill>
                <a:srgbClr val="000000"/>
              </a:solidFill>
              <a:latin typeface="Playfair Display"/>
            </a:endParaRPr>
          </a:p>
        </p:txBody>
      </p:sp>
      <p:grpSp>
        <p:nvGrpSpPr>
          <p:cNvPr id="9" name="Group 10">
            <a:extLst>
              <a:ext uri="{FF2B5EF4-FFF2-40B4-BE49-F238E27FC236}">
                <a16:creationId xmlns:a16="http://schemas.microsoft.com/office/drawing/2014/main" id="{AEBB2D43-2728-6EBC-F4FD-D0588207A1E2}"/>
              </a:ext>
            </a:extLst>
          </p:cNvPr>
          <p:cNvGrpSpPr/>
          <p:nvPr/>
        </p:nvGrpSpPr>
        <p:grpSpPr>
          <a:xfrm>
            <a:off x="10744200" y="3429778"/>
            <a:ext cx="3799833" cy="5124307"/>
            <a:chOff x="0" y="0"/>
            <a:chExt cx="5066444" cy="6832409"/>
          </a:xfrm>
        </p:grpSpPr>
        <p:sp>
          <p:nvSpPr>
            <p:cNvPr id="13" name="Freeform 11">
              <a:extLst>
                <a:ext uri="{FF2B5EF4-FFF2-40B4-BE49-F238E27FC236}">
                  <a16:creationId xmlns:a16="http://schemas.microsoft.com/office/drawing/2014/main" id="{AA0C7C5C-871D-F98B-E602-7B69FC5A2A60}"/>
                </a:ext>
              </a:extLst>
            </p:cNvPr>
            <p:cNvSpPr/>
            <p:nvPr/>
          </p:nvSpPr>
          <p:spPr>
            <a:xfrm>
              <a:off x="0" y="0"/>
              <a:ext cx="4648231" cy="6397089"/>
            </a:xfrm>
            <a:custGeom>
              <a:avLst/>
              <a:gdLst/>
              <a:ahLst/>
              <a:cxnLst/>
              <a:rect l="l" t="t" r="r" b="b"/>
              <a:pathLst>
                <a:path w="4648231" h="6397089">
                  <a:moveTo>
                    <a:pt x="0" y="0"/>
                  </a:moveTo>
                  <a:lnTo>
                    <a:pt x="4648231" y="0"/>
                  </a:lnTo>
                  <a:lnTo>
                    <a:pt x="4648231" y="6397089"/>
                  </a:lnTo>
                  <a:lnTo>
                    <a:pt x="0" y="6397089"/>
                  </a:lnTo>
                  <a:lnTo>
                    <a:pt x="0" y="0"/>
                  </a:lnTo>
                  <a:close/>
                </a:path>
              </a:pathLst>
            </a:custGeom>
            <a:blipFill>
              <a:blip r:embed="rId9"/>
              <a:stretch>
                <a:fillRect t="-31271" r="-99662" b="-13807"/>
              </a:stretch>
            </a:blipFill>
          </p:spPr>
          <p:txBody>
            <a:bodyPr/>
            <a:lstStyle/>
            <a:p>
              <a:endParaRPr lang="nl-NL"/>
            </a:p>
          </p:txBody>
        </p:sp>
        <p:grpSp>
          <p:nvGrpSpPr>
            <p:cNvPr id="14" name="Group 12">
              <a:extLst>
                <a:ext uri="{FF2B5EF4-FFF2-40B4-BE49-F238E27FC236}">
                  <a16:creationId xmlns:a16="http://schemas.microsoft.com/office/drawing/2014/main" id="{F766B458-DE8E-0174-5633-ED65A044E05A}"/>
                </a:ext>
              </a:extLst>
            </p:cNvPr>
            <p:cNvGrpSpPr/>
            <p:nvPr/>
          </p:nvGrpSpPr>
          <p:grpSpPr>
            <a:xfrm>
              <a:off x="479942" y="428631"/>
              <a:ext cx="4586502" cy="6403779"/>
              <a:chOff x="0" y="0"/>
              <a:chExt cx="765560" cy="1068892"/>
            </a:xfrm>
          </p:grpSpPr>
          <p:sp>
            <p:nvSpPr>
              <p:cNvPr id="15" name="Freeform 13">
                <a:extLst>
                  <a:ext uri="{FF2B5EF4-FFF2-40B4-BE49-F238E27FC236}">
                    <a16:creationId xmlns:a16="http://schemas.microsoft.com/office/drawing/2014/main" id="{AA531774-8D2A-D4C2-81B2-207DF27CE648}"/>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10"/>
                <a:stretch>
                  <a:fillRect l="-54757" r="-54757"/>
                </a:stretch>
              </a:blipFill>
            </p:spPr>
            <p:txBody>
              <a:bodyPr/>
              <a:lstStyle/>
              <a:p>
                <a:endParaRPr lang="nl-NL"/>
              </a:p>
            </p:txBody>
          </p:sp>
        </p:grpSp>
      </p:grpSp>
    </p:spTree>
    <p:extLst>
      <p:ext uri="{BB962C8B-B14F-4D97-AF65-F5344CB8AC3E}">
        <p14:creationId xmlns:p14="http://schemas.microsoft.com/office/powerpoint/2010/main" val="2743427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70090" y="7058556"/>
            <a:ext cx="4030989" cy="4114800"/>
          </a:xfrm>
          <a:custGeom>
            <a:avLst/>
            <a:gdLst/>
            <a:ahLst/>
            <a:cxnLst/>
            <a:rect l="l" t="t" r="r" b="b"/>
            <a:pathLst>
              <a:path w="4030989" h="4114800">
                <a:moveTo>
                  <a:pt x="0" y="0"/>
                </a:moveTo>
                <a:lnTo>
                  <a:pt x="4030989" y="0"/>
                </a:lnTo>
                <a:lnTo>
                  <a:pt x="40309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023216" y="-13018"/>
            <a:ext cx="3508802" cy="411480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2320412" y="1633715"/>
            <a:ext cx="7097505" cy="680058"/>
          </a:xfrm>
          <a:prstGeom prst="rect">
            <a:avLst/>
          </a:prstGeom>
        </p:spPr>
        <p:txBody>
          <a:bodyPr lIns="0" tIns="0" rIns="0" bIns="0" rtlCol="0" anchor="t">
            <a:spAutoFit/>
          </a:bodyPr>
          <a:lstStyle/>
          <a:p>
            <a:pPr lvl="0">
              <a:lnSpc>
                <a:spcPct val="140011"/>
              </a:lnSpc>
            </a:pPr>
            <a:r>
              <a:rPr lang="en-US" sz="3399" dirty="0" err="1">
                <a:latin typeface="Prata"/>
                <a:ea typeface="Prata"/>
                <a:cs typeface="Prata"/>
                <a:sym typeface="Prata"/>
              </a:rPr>
              <a:t>Duurzame</a:t>
            </a:r>
            <a:r>
              <a:rPr lang="en-US" sz="3399" dirty="0">
                <a:latin typeface="Prata"/>
                <a:ea typeface="Prata"/>
                <a:cs typeface="Prata"/>
                <a:sym typeface="Prata"/>
              </a:rPr>
              <a:t> </a:t>
            </a:r>
            <a:r>
              <a:rPr lang="en-US" sz="3399" dirty="0" err="1">
                <a:latin typeface="Prata"/>
                <a:ea typeface="Prata"/>
                <a:cs typeface="Prata"/>
                <a:sym typeface="Prata"/>
              </a:rPr>
              <a:t>jonge</a:t>
            </a:r>
            <a:r>
              <a:rPr lang="en-US" sz="3399" dirty="0">
                <a:latin typeface="Prata"/>
                <a:ea typeface="Prata"/>
                <a:cs typeface="Prata"/>
                <a:sym typeface="Prata"/>
              </a:rPr>
              <a:t> </a:t>
            </a:r>
            <a:r>
              <a:rPr lang="en-US" sz="3399" dirty="0" err="1">
                <a:latin typeface="Prata"/>
                <a:ea typeface="Prata"/>
                <a:cs typeface="Prata"/>
                <a:sym typeface="Prata"/>
              </a:rPr>
              <a:t>ondernemers</a:t>
            </a:r>
            <a:endParaRPr lang="en-US" sz="2800" dirty="0"/>
          </a:p>
        </p:txBody>
      </p:sp>
      <p:sp>
        <p:nvSpPr>
          <p:cNvPr id="5" name="TextBox 5"/>
          <p:cNvSpPr txBox="1"/>
          <p:nvPr/>
        </p:nvSpPr>
        <p:spPr>
          <a:xfrm>
            <a:off x="1056409" y="942829"/>
            <a:ext cx="8389217" cy="854075"/>
          </a:xfrm>
          <a:prstGeom prst="rect">
            <a:avLst/>
          </a:prstGeom>
        </p:spPr>
        <p:txBody>
          <a:bodyPr lIns="0" tIns="0" rIns="0" bIns="0" rtlCol="0" anchor="t">
            <a:spAutoFit/>
          </a:bodyPr>
          <a:lstStyle/>
          <a:p>
            <a:pPr>
              <a:lnSpc>
                <a:spcPts val="7000"/>
              </a:lnSpc>
            </a:pPr>
            <a:r>
              <a:rPr lang="en-US" sz="5000" dirty="0">
                <a:solidFill>
                  <a:srgbClr val="000000"/>
                </a:solidFill>
                <a:latin typeface="Prata"/>
              </a:rPr>
              <a:t>SUSE MODULES</a:t>
            </a:r>
          </a:p>
        </p:txBody>
      </p:sp>
      <p:sp>
        <p:nvSpPr>
          <p:cNvPr id="14" name="Freeform 14"/>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graphicFrame>
        <p:nvGraphicFramePr>
          <p:cNvPr id="15" name="Tabel 2">
            <a:extLst>
              <a:ext uri="{FF2B5EF4-FFF2-40B4-BE49-F238E27FC236}">
                <a16:creationId xmlns:a16="http://schemas.microsoft.com/office/drawing/2014/main" id="{F3EFC736-9447-EEDB-3441-65400D30F677}"/>
              </a:ext>
            </a:extLst>
          </p:cNvPr>
          <p:cNvGraphicFramePr>
            <a:graphicFrameLocks noGrp="1"/>
          </p:cNvGraphicFramePr>
          <p:nvPr>
            <p:extLst>
              <p:ext uri="{D42A27DB-BD31-4B8C-83A1-F6EECF244321}">
                <p14:modId xmlns:p14="http://schemas.microsoft.com/office/powerpoint/2010/main" val="1523138321"/>
              </p:ext>
            </p:extLst>
          </p:nvPr>
        </p:nvGraphicFramePr>
        <p:xfrm>
          <a:off x="2320412" y="2577621"/>
          <a:ext cx="12097365" cy="6217920"/>
        </p:xfrm>
        <a:graphic>
          <a:graphicData uri="http://schemas.openxmlformats.org/drawingml/2006/table">
            <a:tbl>
              <a:tblPr firstRow="1" bandRow="1"/>
              <a:tblGrid>
                <a:gridCol w="2184111">
                  <a:extLst>
                    <a:ext uri="{9D8B030D-6E8A-4147-A177-3AD203B41FA5}">
                      <a16:colId xmlns:a16="http://schemas.microsoft.com/office/drawing/2014/main" val="260510552"/>
                    </a:ext>
                  </a:extLst>
                </a:gridCol>
                <a:gridCol w="9913254">
                  <a:extLst>
                    <a:ext uri="{9D8B030D-6E8A-4147-A177-3AD203B41FA5}">
                      <a16:colId xmlns:a16="http://schemas.microsoft.com/office/drawing/2014/main" val="310421853"/>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noProof="0" dirty="0">
                          <a:solidFill>
                            <a:schemeClr val="tx1">
                              <a:lumMod val="50000"/>
                              <a:lumOff val="50000"/>
                            </a:schemeClr>
                          </a:solidFill>
                          <a:latin typeface="Prata"/>
                          <a:ea typeface="Prata"/>
                          <a:cs typeface="Prata"/>
                          <a:sym typeface="Prata"/>
                        </a:rPr>
                        <a:t>0 </a:t>
                      </a:r>
                      <a:r>
                        <a:rPr lang="nl-NL" sz="9600" i="0" u="none" strike="noStrike" cap="none" noProof="0" dirty="0">
                          <a:solidFill>
                            <a:schemeClr val="tx1">
                              <a:lumMod val="50000"/>
                              <a:lumOff val="50000"/>
                            </a:schemeClr>
                          </a:solidFill>
                          <a:latin typeface="Prata"/>
                          <a:ea typeface="Prata"/>
                          <a:cs typeface="Prata"/>
                          <a:sym typeface="Prata"/>
                        </a:rPr>
                        <a:t>1</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1" i="0" u="none" strike="noStrike" cap="none" noProof="0" dirty="0">
                        <a:solidFill>
                          <a:srgbClr val="0F9249"/>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dirty="0">
                          <a:solidFill>
                            <a:schemeClr val="tx1"/>
                          </a:solidFill>
                          <a:latin typeface="Playfair Display"/>
                          <a:ea typeface="Playfair Display"/>
                          <a:cs typeface="Playfair Display"/>
                          <a:sym typeface="Playfair Display"/>
                        </a:rPr>
                        <a:t>Introductie van SDG’s</a:t>
                      </a:r>
                      <a:endParaRPr lang="nl-NL" sz="32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0" noProof="0" dirty="0">
                        <a:solidFill>
                          <a:schemeClr val="tx1"/>
                        </a:solidFill>
                      </a:endParaRPr>
                    </a:p>
                  </a:txBody>
                  <a:tcPr/>
                </a:tc>
                <a:extLst>
                  <a:ext uri="{0D108BD9-81ED-4DB2-BD59-A6C34878D82A}">
                    <a16:rowId xmlns:a16="http://schemas.microsoft.com/office/drawing/2014/main" val="228247082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a:solidFill>
                            <a:srgbClr val="06AC73"/>
                          </a:solidFill>
                          <a:latin typeface="Prata"/>
                          <a:ea typeface="Prata"/>
                          <a:cs typeface="Prata"/>
                          <a:sym typeface="Prata"/>
                        </a:rPr>
                        <a:t>02</a:t>
                      </a:r>
                      <a:endParaRPr lang="nl-NL" noProof="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0" i="0" u="none" strike="noStrike" cap="none" noProof="0" dirty="0">
                        <a:solidFill>
                          <a:srgbClr val="000000"/>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1" i="0" u="none" strike="noStrike" cap="none" noProof="0" dirty="0">
                          <a:solidFill>
                            <a:srgbClr val="00B050"/>
                          </a:solidFill>
                          <a:latin typeface="Playfair Display"/>
                          <a:ea typeface="Playfair Display"/>
                          <a:cs typeface="Playfair Display"/>
                          <a:sym typeface="Playfair Display"/>
                        </a:rPr>
                        <a:t>Sociaal Business Model Canvas en prijzen</a:t>
                      </a:r>
                      <a:endParaRPr lang="nl-NL" sz="3200" b="1" noProof="0" dirty="0">
                        <a:solidFill>
                          <a:srgbClr val="00B050"/>
                        </a:solidFill>
                      </a:endParaRPr>
                    </a:p>
                  </a:txBody>
                  <a:tcPr/>
                </a:tc>
                <a:extLst>
                  <a:ext uri="{0D108BD9-81ED-4DB2-BD59-A6C34878D82A}">
                    <a16:rowId xmlns:a16="http://schemas.microsoft.com/office/drawing/2014/main" val="417004134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chemeClr val="tx1">
                              <a:lumMod val="50000"/>
                              <a:lumOff val="50000"/>
                            </a:schemeClr>
                          </a:solidFill>
                          <a:latin typeface="Prata"/>
                          <a:ea typeface="Prata"/>
                          <a:cs typeface="Prata"/>
                          <a:sym typeface="Prata"/>
                        </a:rPr>
                        <a:t>03</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0" i="0" u="none" strike="noStrike" cap="none" noProof="0" dirty="0">
                        <a:solidFill>
                          <a:srgbClr val="000000"/>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dirty="0">
                          <a:solidFill>
                            <a:srgbClr val="000000"/>
                          </a:solidFill>
                          <a:latin typeface="Playfair Display"/>
                          <a:ea typeface="Playfair Display"/>
                          <a:cs typeface="Playfair Display"/>
                          <a:sym typeface="Playfair Display"/>
                        </a:rPr>
                        <a:t>Netwerken en communicatie</a:t>
                      </a:r>
                      <a:endParaRPr lang="nl-NL" sz="3200" noProof="0" dirty="0"/>
                    </a:p>
                  </a:txBody>
                  <a:tcPr/>
                </a:tc>
                <a:extLst>
                  <a:ext uri="{0D108BD9-81ED-4DB2-BD59-A6C34878D82A}">
                    <a16:rowId xmlns:a16="http://schemas.microsoft.com/office/drawing/2014/main" val="331425868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chemeClr val="tx1">
                              <a:lumMod val="50000"/>
                              <a:lumOff val="50000"/>
                            </a:schemeClr>
                          </a:solidFill>
                          <a:latin typeface="Prata"/>
                          <a:ea typeface="Prata"/>
                          <a:cs typeface="Prata"/>
                          <a:sym typeface="Prata"/>
                        </a:rPr>
                        <a:t>04</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i="0" u="none" strike="noStrike" cap="none" noProof="0" dirty="0">
                        <a:solidFill>
                          <a:srgbClr val="000000"/>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i="0" u="none" strike="noStrike" cap="none" noProof="0" dirty="0">
                          <a:solidFill>
                            <a:srgbClr val="000000"/>
                          </a:solidFill>
                          <a:latin typeface="Playfair Display"/>
                          <a:ea typeface="Playfair Display"/>
                          <a:cs typeface="Playfair Display"/>
                          <a:sym typeface="Playfair Display"/>
                        </a:rPr>
                        <a:t>Digitale marketing en sociale media</a:t>
                      </a:r>
                      <a:endParaRPr lang="nl-NL" sz="3200" noProof="0" dirty="0"/>
                    </a:p>
                  </a:txBody>
                  <a:tcPr/>
                </a:tc>
                <a:extLst>
                  <a:ext uri="{0D108BD9-81ED-4DB2-BD59-A6C34878D82A}">
                    <a16:rowId xmlns:a16="http://schemas.microsoft.com/office/drawing/2014/main" val="3198236883"/>
                  </a:ext>
                </a:extLst>
              </a:tr>
            </a:tbl>
          </a:graphicData>
        </a:graphic>
      </p:graphicFrame>
    </p:spTree>
    <p:extLst>
      <p:ext uri="{BB962C8B-B14F-4D97-AF65-F5344CB8AC3E}">
        <p14:creationId xmlns:p14="http://schemas.microsoft.com/office/powerpoint/2010/main" val="70605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en-US" sz="5000" dirty="0">
                <a:solidFill>
                  <a:srgbClr val="000000"/>
                </a:solidFill>
                <a:latin typeface="Playfair Display"/>
              </a:rPr>
              <a:t>MAXIMALISEREN VAN SOCIALE IMPACT</a:t>
            </a:r>
          </a:p>
        </p:txBody>
      </p:sp>
      <p:sp>
        <p:nvSpPr>
          <p:cNvPr id="5" name="TextBox 5"/>
          <p:cNvSpPr txBox="1"/>
          <p:nvPr/>
        </p:nvSpPr>
        <p:spPr>
          <a:xfrm>
            <a:off x="1028700" y="2317693"/>
            <a:ext cx="15582900" cy="525400"/>
          </a:xfrm>
          <a:prstGeom prst="rect">
            <a:avLst/>
          </a:prstGeom>
        </p:spPr>
        <p:txBody>
          <a:bodyPr wrap="square" lIns="0" tIns="0" rIns="0" bIns="0" rtlCol="0" anchor="t">
            <a:spAutoFit/>
          </a:bodyPr>
          <a:lstStyle/>
          <a:p>
            <a:pPr marL="367029" lvl="1" algn="just">
              <a:lnSpc>
                <a:spcPts val="4759"/>
              </a:lnSpc>
            </a:pP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7" name="TextBox 5">
            <a:extLst>
              <a:ext uri="{FF2B5EF4-FFF2-40B4-BE49-F238E27FC236}">
                <a16:creationId xmlns:a16="http://schemas.microsoft.com/office/drawing/2014/main" id="{C13133EC-FE08-5953-2AF7-9BCC4217D8F2}"/>
              </a:ext>
            </a:extLst>
          </p:cNvPr>
          <p:cNvSpPr txBox="1"/>
          <p:nvPr/>
        </p:nvSpPr>
        <p:spPr>
          <a:xfrm>
            <a:off x="1365767" y="2095500"/>
            <a:ext cx="15169633" cy="7296485"/>
          </a:xfrm>
          <a:prstGeom prst="rect">
            <a:avLst/>
          </a:prstGeom>
        </p:spPr>
        <p:txBody>
          <a:bodyPr wrap="square" lIns="0" tIns="0" rIns="0" bIns="0" rtlCol="0" anchor="t">
            <a:spAutoFit/>
          </a:bodyPr>
          <a:lstStyle/>
          <a:p>
            <a:pPr algn="just">
              <a:lnSpc>
                <a:spcPts val="4759"/>
              </a:lnSpc>
            </a:pPr>
            <a:r>
              <a:rPr lang="nl-NL" sz="2200" dirty="0">
                <a:solidFill>
                  <a:srgbClr val="000000"/>
                </a:solidFill>
                <a:latin typeface="Playfair Display" panose="00000500000000000000" pitchFamily="2" charset="0"/>
              </a:rPr>
              <a:t>Vaardigheden zoals strategische planning voor sociale verandering zullen nodig zijn om hen te helpen hun visie, sociale verandering en activiteiten af te stemmen op een levensvatbare bedrijfsstrategie. Het canvas als strategisch planningsinstrument helpt hen bij het begrijpen van een ingewikkeld bedrijfsontwerp en helpt bij de selectie ervan. De visuele weergave draagt bij aan het vinden van informatie over kritieke kwesties zoals welke kanalen moeten worden gebruikt, hoe zullen profiteren van jouw diensten en producten maar ook welke samenwerkingen moeten worden bevorderd om een optimale sociale impact te garanderen. 
Sociale impact vereist financiële duurzaamheid: Als het bedrijf financieel niet levensvatbaar of stabiel is, zal het moeilijk blijken om impact te bieden aan de begunstigden of klanten. Waardepropositie voor sociale impact en gekozen kanalen zullen de jonge ondernemers helpen om bedrijven te ontwerpen die echt voldoen aan hun doel en de behoeften van de gemeenschap. Het is van cruciaal belang om ze in evenwicht te brengen met realistische financiële doelstellingen. Er is dus een algemene holistische benadering van het ontwerp van sociale bedrijven nodig. Dit zal zowel het bedrijf als de sociale missie vooruit helpen.</a:t>
            </a:r>
            <a:endParaRPr lang="en-US" sz="2200" dirty="0">
              <a:solidFill>
                <a:srgbClr val="000000"/>
              </a:solidFill>
              <a:latin typeface="Playfair Display" panose="00000500000000000000" pitchFamily="2" charset="0"/>
            </a:endParaRPr>
          </a:p>
        </p:txBody>
      </p:sp>
    </p:spTree>
    <p:extLst>
      <p:ext uri="{BB962C8B-B14F-4D97-AF65-F5344CB8AC3E}">
        <p14:creationId xmlns:p14="http://schemas.microsoft.com/office/powerpoint/2010/main" val="2061031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en-US" sz="5000" dirty="0">
                <a:solidFill>
                  <a:srgbClr val="000000"/>
                </a:solidFill>
                <a:latin typeface="Playfair Display"/>
              </a:rPr>
              <a:t>MAXIMALISEREN VAN SOCIALE IMPACT</a:t>
            </a:r>
          </a:p>
        </p:txBody>
      </p:sp>
      <p:sp>
        <p:nvSpPr>
          <p:cNvPr id="5" name="TextBox 5"/>
          <p:cNvSpPr txBox="1"/>
          <p:nvPr/>
        </p:nvSpPr>
        <p:spPr>
          <a:xfrm>
            <a:off x="1028700" y="2317693"/>
            <a:ext cx="15582900" cy="525400"/>
          </a:xfrm>
          <a:prstGeom prst="rect">
            <a:avLst/>
          </a:prstGeom>
        </p:spPr>
        <p:txBody>
          <a:bodyPr wrap="square" lIns="0" tIns="0" rIns="0" bIns="0" rtlCol="0" anchor="t">
            <a:spAutoFit/>
          </a:bodyPr>
          <a:lstStyle/>
          <a:p>
            <a:pPr marL="367029" lvl="1" algn="just">
              <a:lnSpc>
                <a:spcPts val="4759"/>
              </a:lnSpc>
            </a:pP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7" name="TextBox 5">
            <a:extLst>
              <a:ext uri="{FF2B5EF4-FFF2-40B4-BE49-F238E27FC236}">
                <a16:creationId xmlns:a16="http://schemas.microsoft.com/office/drawing/2014/main" id="{C13133EC-FE08-5953-2AF7-9BCC4217D8F2}"/>
              </a:ext>
            </a:extLst>
          </p:cNvPr>
          <p:cNvSpPr txBox="1"/>
          <p:nvPr/>
        </p:nvSpPr>
        <p:spPr>
          <a:xfrm>
            <a:off x="1365767" y="2095500"/>
            <a:ext cx="15169633" cy="6267357"/>
          </a:xfrm>
          <a:prstGeom prst="rect">
            <a:avLst/>
          </a:prstGeom>
        </p:spPr>
        <p:txBody>
          <a:bodyPr wrap="square" lIns="0" tIns="0" rIns="0" bIns="0" rtlCol="0" anchor="t">
            <a:spAutoFit/>
          </a:bodyPr>
          <a:lstStyle/>
          <a:p>
            <a:pPr algn="just">
              <a:lnSpc>
                <a:spcPts val="4480"/>
              </a:lnSpc>
            </a:pPr>
            <a:r>
              <a:rPr lang="nl-NL" sz="2200" dirty="0">
                <a:solidFill>
                  <a:srgbClr val="000000"/>
                </a:solidFill>
                <a:latin typeface="Playfair Display"/>
              </a:rPr>
              <a:t>Transparantie en ethische praktijken zijn cruciaal in sociale ondernemingen waarbij de nadruk wordt gelegd op overwegingen zoals relaties met begunstigden, belangrijke samenwerkingen en kostenstructuren om integriteit en ethische besluitvorming te waarborgen. Hierdoor kunnen jonge ondernemers impactvolle bedrijven ontwerpen. Het gebruik van verschillende financieringsmogelijkheden, zoals zakelijke </a:t>
            </a:r>
            <a:r>
              <a:rPr lang="nl-NL" sz="2200" dirty="0" err="1">
                <a:solidFill>
                  <a:srgbClr val="000000"/>
                </a:solidFill>
                <a:latin typeface="Playfair Display"/>
              </a:rPr>
              <a:t>pitches</a:t>
            </a:r>
            <a:r>
              <a:rPr lang="nl-NL" sz="2200" dirty="0">
                <a:solidFill>
                  <a:srgbClr val="000000"/>
                </a:solidFill>
                <a:latin typeface="Playfair Display"/>
              </a:rPr>
              <a:t> en het gebruik van het canvas om visie en impact te communiceren, bevordert het opbouwen van netwerken, gemeenschapsbetrokkenheid en presentatievaardigheden waardoor ondernemers in staat worden gesteld om vol vertrouwen hun bedrijfsverhaal en ideeën te verwoorden. 
Het canvassjabloon dient als een katalysator voor de volgende generatie changemakers en wekt geloof in hun vermogen om zich een betere wereld voor te stellen en actief bij te dragen aan het creëren van een betere wereld. Het canvas geeft daarvoor een gestructureerde aanpak om passie voor sociale verandering om te zetten in tastbare en impactvolle ondernemingen.</a:t>
            </a:r>
            <a:endParaRPr lang="en-US" sz="2200" dirty="0">
              <a:solidFill>
                <a:srgbClr val="000000"/>
              </a:solidFill>
              <a:latin typeface="Playfair Display"/>
            </a:endParaRPr>
          </a:p>
        </p:txBody>
      </p:sp>
    </p:spTree>
    <p:extLst>
      <p:ext uri="{BB962C8B-B14F-4D97-AF65-F5344CB8AC3E}">
        <p14:creationId xmlns:p14="http://schemas.microsoft.com/office/powerpoint/2010/main" val="180412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9"/>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82" name="Google Shape;182;p9"/>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83" name="Google Shape;183;p9"/>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84" name="Google Shape;184;p9"/>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185" name="Google Shape;185;p9"/>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186" name="Google Shape;186;p9"/>
          <p:cNvSpPr txBox="1"/>
          <p:nvPr/>
        </p:nvSpPr>
        <p:spPr>
          <a:xfrm>
            <a:off x="2658884" y="1638601"/>
            <a:ext cx="2217916"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6AC73"/>
                </a:solidFill>
                <a:latin typeface="Prata"/>
                <a:ea typeface="Prata"/>
                <a:cs typeface="Prata"/>
                <a:sym typeface="Prata"/>
              </a:rPr>
              <a:t>02</a:t>
            </a:r>
            <a:endParaRPr dirty="0"/>
          </a:p>
        </p:txBody>
      </p:sp>
      <p:sp>
        <p:nvSpPr>
          <p:cNvPr id="187" name="Google Shape;187;p9"/>
          <p:cNvSpPr txBox="1"/>
          <p:nvPr/>
        </p:nvSpPr>
        <p:spPr>
          <a:xfrm>
            <a:off x="4944300" y="2247900"/>
            <a:ext cx="9869354" cy="1184748"/>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nl-NL" sz="5499" dirty="0">
                <a:latin typeface="Playfair Display"/>
                <a:sym typeface="Playfair Display"/>
              </a:rPr>
              <a:t>Prijsstelling van je producten</a:t>
            </a:r>
            <a:endParaRPr dirty="0"/>
          </a:p>
        </p:txBody>
      </p:sp>
      <p:sp>
        <p:nvSpPr>
          <p:cNvPr id="188" name="Google Shape;188;p9"/>
          <p:cNvSpPr txBox="1"/>
          <p:nvPr/>
        </p:nvSpPr>
        <p:spPr>
          <a:xfrm>
            <a:off x="2954393" y="4406578"/>
            <a:ext cx="11252400" cy="1346522"/>
          </a:xfrm>
          <a:prstGeom prst="rect">
            <a:avLst/>
          </a:prstGeom>
          <a:noFill/>
          <a:ln>
            <a:noFill/>
          </a:ln>
        </p:spPr>
        <p:txBody>
          <a:bodyPr spcFirstLastPara="1" wrap="square" lIns="0" tIns="0" rIns="0" bIns="0" anchor="t" anchorCtr="0">
            <a:spAutoFit/>
          </a:bodyPr>
          <a:lstStyle/>
          <a:p>
            <a:pPr algn="just">
              <a:lnSpc>
                <a:spcPts val="3499"/>
              </a:lnSpc>
            </a:pPr>
            <a:r>
              <a:rPr lang="nl-NL" sz="2900" dirty="0">
                <a:solidFill>
                  <a:srgbClr val="000000"/>
                </a:solidFill>
                <a:latin typeface="Playfair Display"/>
              </a:rPr>
              <a:t>In dit hoofdstuk wordt uiteengezet hoe de SBCM helpt bij het bedenken van effectieve prijsstrategieën voor producten en diensten in de context van sociaal ondernemerschap.</a:t>
            </a:r>
            <a:endParaRPr lang="en-US" sz="2900" dirty="0">
              <a:solidFill>
                <a:srgbClr val="000000"/>
              </a:solidFill>
              <a:latin typeface="Playfair Display"/>
            </a:endParaRPr>
          </a:p>
        </p:txBody>
      </p:sp>
      <p:sp>
        <p:nvSpPr>
          <p:cNvPr id="189" name="Google Shape;189;p9"/>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8">
              <a:alphaModFix/>
            </a:blip>
            <a:stretch>
              <a:fillRect l="-14265" t="-161048" r="-3278" b="-160181"/>
            </a:stretch>
          </a:blipFill>
          <a:ln>
            <a:noFill/>
          </a:ln>
        </p:spPr>
        <p:txBody>
          <a:bodyPr/>
          <a:lstStyle/>
          <a:p>
            <a:endParaRPr lang="nl-NL"/>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8056" y="-685022"/>
            <a:ext cx="4327228" cy="4114800"/>
          </a:xfrm>
          <a:custGeom>
            <a:avLst/>
            <a:gdLst/>
            <a:ahLst/>
            <a:cxnLst/>
            <a:rect l="l" t="t" r="r" b="b"/>
            <a:pathLst>
              <a:path w="4327228" h="4114800">
                <a:moveTo>
                  <a:pt x="0" y="0"/>
                </a:moveTo>
                <a:lnTo>
                  <a:pt x="4327227" y="0"/>
                </a:lnTo>
                <a:lnTo>
                  <a:pt x="43272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011531" y="7700000"/>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157311" y="6905639"/>
            <a:ext cx="4905872" cy="4114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6" name="TextBox 6"/>
          <p:cNvSpPr txBox="1"/>
          <p:nvPr/>
        </p:nvSpPr>
        <p:spPr>
          <a:xfrm>
            <a:off x="2720532" y="3363103"/>
            <a:ext cx="7097505" cy="580390"/>
          </a:xfrm>
          <a:prstGeom prst="rect">
            <a:avLst/>
          </a:prstGeom>
        </p:spPr>
        <p:txBody>
          <a:bodyPr lIns="0" tIns="0" rIns="0" bIns="0" rtlCol="0" anchor="t">
            <a:spAutoFit/>
          </a:bodyPr>
          <a:lstStyle/>
          <a:p>
            <a:pPr>
              <a:lnSpc>
                <a:spcPts val="4759"/>
              </a:lnSpc>
            </a:pPr>
            <a:r>
              <a:rPr lang="en-US" sz="3399" dirty="0" err="1">
                <a:solidFill>
                  <a:srgbClr val="000000"/>
                </a:solidFill>
                <a:latin typeface="Playfair Display"/>
              </a:rPr>
              <a:t>Introductie</a:t>
            </a:r>
            <a:endParaRPr lang="en-US" sz="3399" dirty="0">
              <a:solidFill>
                <a:srgbClr val="000000"/>
              </a:solidFill>
              <a:latin typeface="Playfair Display"/>
            </a:endParaRPr>
          </a:p>
        </p:txBody>
      </p:sp>
      <p:sp>
        <p:nvSpPr>
          <p:cNvPr id="7" name="TextBox 7"/>
          <p:cNvSpPr txBox="1"/>
          <p:nvPr/>
        </p:nvSpPr>
        <p:spPr>
          <a:xfrm>
            <a:off x="2720532" y="4375131"/>
            <a:ext cx="13520137" cy="1698798"/>
          </a:xfrm>
          <a:prstGeom prst="rect">
            <a:avLst/>
          </a:prstGeom>
        </p:spPr>
        <p:txBody>
          <a:bodyPr lIns="0" tIns="0" rIns="0" bIns="0" rtlCol="0" anchor="t">
            <a:spAutoFit/>
          </a:bodyPr>
          <a:lstStyle/>
          <a:p>
            <a:pPr>
              <a:lnSpc>
                <a:spcPts val="3400"/>
              </a:lnSpc>
            </a:pPr>
            <a:r>
              <a:rPr lang="nl-NL" sz="2200" dirty="0">
                <a:solidFill>
                  <a:srgbClr val="000000"/>
                </a:solidFill>
                <a:latin typeface="Playfair Display"/>
              </a:rPr>
              <a:t>Het prijzen van producten en diensten in een sociale bedrijfscontext vereist een delicaat evenwicht tussen financiële duurzaamheid en sociale impact. </a:t>
            </a:r>
          </a:p>
          <a:p>
            <a:pPr>
              <a:lnSpc>
                <a:spcPts val="3400"/>
              </a:lnSpc>
            </a:pPr>
            <a:r>
              <a:rPr lang="nl-NL" sz="2200" dirty="0">
                <a:solidFill>
                  <a:srgbClr val="000000"/>
                </a:solidFill>
                <a:latin typeface="Playfair Display"/>
              </a:rPr>
              <a:t>
Laten we eens kijken naar verschillende strategieën en manieren om de prijsstelling te benaderen.</a:t>
            </a:r>
            <a:endParaRPr lang="en-US" sz="2200" dirty="0">
              <a:solidFill>
                <a:srgbClr val="000000"/>
              </a:solidFill>
              <a:latin typeface="Playfair Display"/>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Google Shape;300;p16">
            <a:extLst>
              <a:ext uri="{FF2B5EF4-FFF2-40B4-BE49-F238E27FC236}">
                <a16:creationId xmlns:a16="http://schemas.microsoft.com/office/drawing/2014/main" id="{63221D56-D594-275C-F314-F7B7E07176A7}"/>
              </a:ext>
            </a:extLst>
          </p:cNvPr>
          <p:cNvSpPr txBox="1"/>
          <p:nvPr/>
        </p:nvSpPr>
        <p:spPr>
          <a:xfrm rot="16200000">
            <a:off x="-2886270" y="4425444"/>
            <a:ext cx="7932300"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0F9249"/>
                </a:solidFill>
                <a:latin typeface="Playfair Display"/>
                <a:ea typeface="Playfair Display"/>
                <a:cs typeface="Playfair Display"/>
                <a:sym typeface="Playfair Display"/>
              </a:rPr>
              <a:t>2.1 Prijsstelling voor een sociale onderneming</a:t>
            </a:r>
            <a:endParaRPr lang="nl-NL" sz="2900" dirty="0">
              <a:solidFill>
                <a:srgbClr val="0F9249"/>
              </a:solidFill>
            </a:endParaRPr>
          </a:p>
        </p:txBody>
      </p:sp>
      <p:sp>
        <p:nvSpPr>
          <p:cNvPr id="11" name="Google Shape;366;p21">
            <a:extLst>
              <a:ext uri="{FF2B5EF4-FFF2-40B4-BE49-F238E27FC236}">
                <a16:creationId xmlns:a16="http://schemas.microsoft.com/office/drawing/2014/main" id="{899CC2BF-6504-F2B2-0703-CD0772E845CE}"/>
              </a:ext>
            </a:extLst>
          </p:cNvPr>
          <p:cNvSpPr txBox="1"/>
          <p:nvPr/>
        </p:nvSpPr>
        <p:spPr>
          <a:xfrm>
            <a:off x="3270950" y="1420975"/>
            <a:ext cx="9576600" cy="646331"/>
          </a:xfrm>
          <a:prstGeom prst="rect">
            <a:avLst/>
          </a:prstGeom>
          <a:noFill/>
          <a:ln>
            <a:noFill/>
          </a:ln>
        </p:spPr>
        <p:txBody>
          <a:bodyPr spcFirstLastPara="1" wrap="square" lIns="0" tIns="0" rIns="0" bIns="0" anchor="t" anchorCtr="0">
            <a:spAutoFit/>
          </a:bodyPr>
          <a:lstStyle/>
          <a:p>
            <a:pPr lvl="0">
              <a:lnSpc>
                <a:spcPct val="140000"/>
              </a:lnSpc>
            </a:pPr>
            <a:r>
              <a:rPr lang="en-US" sz="3000" b="1" dirty="0">
                <a:solidFill>
                  <a:srgbClr val="BF1435"/>
                </a:solidFill>
                <a:latin typeface="Playfair Display"/>
                <a:ea typeface="Playfair Display"/>
                <a:cs typeface="Playfair Display"/>
                <a:sym typeface="Playfair Display"/>
              </a:rPr>
              <a:t>2.1 </a:t>
            </a:r>
            <a:r>
              <a:rPr lang="nl-NL" sz="3000" b="1" dirty="0">
                <a:solidFill>
                  <a:schemeClr val="tx1"/>
                </a:solidFill>
                <a:latin typeface="Playfair Display"/>
                <a:ea typeface="Playfair Display"/>
                <a:cs typeface="Playfair Display"/>
                <a:sym typeface="Playfair Display"/>
              </a:rPr>
              <a:t>Prijsstelling voor een sociale onderneming</a:t>
            </a:r>
            <a:endParaRPr sz="3000" dirty="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139506"/>
            <a:ext cx="5458534" cy="7361166"/>
            <a:chOff x="0" y="0"/>
            <a:chExt cx="7278045" cy="9814888"/>
          </a:xfrm>
        </p:grpSpPr>
        <p:sp>
          <p:nvSpPr>
            <p:cNvPr id="3" name="Freeform 3"/>
            <p:cNvSpPr/>
            <p:nvPr/>
          </p:nvSpPr>
          <p:spPr>
            <a:xfrm>
              <a:off x="0" y="0"/>
              <a:ext cx="6677274" cy="9189541"/>
            </a:xfrm>
            <a:custGeom>
              <a:avLst/>
              <a:gdLst/>
              <a:ahLst/>
              <a:cxnLst/>
              <a:rect l="l" t="t" r="r" b="b"/>
              <a:pathLst>
                <a:path w="6677274" h="9189541">
                  <a:moveTo>
                    <a:pt x="0" y="0"/>
                  </a:moveTo>
                  <a:lnTo>
                    <a:pt x="6677274" y="0"/>
                  </a:lnTo>
                  <a:lnTo>
                    <a:pt x="6677274" y="9189541"/>
                  </a:lnTo>
                  <a:lnTo>
                    <a:pt x="0" y="9189541"/>
                  </a:lnTo>
                  <a:lnTo>
                    <a:pt x="0" y="0"/>
                  </a:lnTo>
                  <a:close/>
                </a:path>
              </a:pathLst>
            </a:custGeom>
            <a:blipFill>
              <a:blip r:embed="rId2"/>
              <a:stretch>
                <a:fillRect t="-31271" r="-99662" b="-13807"/>
              </a:stretch>
            </a:blipFill>
          </p:spPr>
          <p:txBody>
            <a:bodyPr/>
            <a:lstStyle/>
            <a:p>
              <a:endParaRPr lang="nl-NL"/>
            </a:p>
          </p:txBody>
        </p:sp>
        <p:grpSp>
          <p:nvGrpSpPr>
            <p:cNvPr id="4" name="Group 4"/>
            <p:cNvGrpSpPr/>
            <p:nvPr/>
          </p:nvGrpSpPr>
          <p:grpSpPr>
            <a:xfrm>
              <a:off x="689447" y="615736"/>
              <a:ext cx="6588598" cy="9199152"/>
              <a:chOff x="0" y="0"/>
              <a:chExt cx="765560" cy="1068892"/>
            </a:xfrm>
          </p:grpSpPr>
          <p:sp>
            <p:nvSpPr>
              <p:cNvPr id="5" name="Freeform 5"/>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3"/>
                <a:stretch>
                  <a:fillRect l="-19811" r="-19811"/>
                </a:stretch>
              </a:blipFill>
            </p:spPr>
            <p:txBody>
              <a:bodyPr/>
              <a:lstStyle/>
              <a:p>
                <a:endParaRPr lang="nl-NL"/>
              </a:p>
            </p:txBody>
          </p:sp>
        </p:grpSp>
      </p:grpSp>
      <p:sp>
        <p:nvSpPr>
          <p:cNvPr id="6" name="TextBox 6"/>
          <p:cNvSpPr txBox="1"/>
          <p:nvPr/>
        </p:nvSpPr>
        <p:spPr>
          <a:xfrm>
            <a:off x="7010400" y="1181100"/>
            <a:ext cx="9893607" cy="818173"/>
          </a:xfrm>
          <a:prstGeom prst="rect">
            <a:avLst/>
          </a:prstGeom>
        </p:spPr>
        <p:txBody>
          <a:bodyPr wrap="square" lIns="0" tIns="0" rIns="0" bIns="0" rtlCol="0" anchor="t">
            <a:spAutoFit/>
          </a:bodyPr>
          <a:lstStyle/>
          <a:p>
            <a:pPr>
              <a:lnSpc>
                <a:spcPts val="7000"/>
              </a:lnSpc>
            </a:pPr>
            <a:r>
              <a:rPr lang="en-US" sz="5000" dirty="0">
                <a:solidFill>
                  <a:srgbClr val="06AC73"/>
                </a:solidFill>
                <a:latin typeface="Playfair Display"/>
              </a:rPr>
              <a:t>PRIJSSTELLING</a:t>
            </a:r>
          </a:p>
        </p:txBody>
      </p:sp>
      <p:sp>
        <p:nvSpPr>
          <p:cNvPr id="7" name="TextBox 7"/>
          <p:cNvSpPr txBox="1"/>
          <p:nvPr/>
        </p:nvSpPr>
        <p:spPr>
          <a:xfrm>
            <a:off x="7004319" y="2784001"/>
            <a:ext cx="8445807" cy="4224554"/>
          </a:xfrm>
          <a:prstGeom prst="rect">
            <a:avLst/>
          </a:prstGeom>
        </p:spPr>
        <p:txBody>
          <a:bodyPr wrap="square" lIns="0" tIns="0" rIns="0" bIns="0" rtlCol="0" anchor="t">
            <a:spAutoFit/>
          </a:bodyPr>
          <a:lstStyle/>
          <a:p>
            <a:pPr algn="just">
              <a:lnSpc>
                <a:spcPts val="4759"/>
              </a:lnSpc>
            </a:pPr>
            <a:r>
              <a:rPr lang="nl-NL" sz="2400" dirty="0">
                <a:solidFill>
                  <a:srgbClr val="000000"/>
                </a:solidFill>
                <a:latin typeface="Playfair Display"/>
              </a:rPr>
              <a:t>Het Social Business Model Canvas (SBCM) is een instrument van onschatbare waarde voor jonge ondernemers en leidt hen door de complexiteit van prijsbeslissingen die zijn afgestemd op zowel de doelstelling van winst als positieve verandering.  </a:t>
            </a:r>
          </a:p>
          <a:p>
            <a:pPr algn="just">
              <a:lnSpc>
                <a:spcPts val="4759"/>
              </a:lnSpc>
            </a:pPr>
            <a:r>
              <a:rPr lang="nl-NL" sz="2400" dirty="0">
                <a:solidFill>
                  <a:srgbClr val="000000"/>
                </a:solidFill>
                <a:latin typeface="Playfair Display"/>
              </a:rPr>
              <a:t>
</a:t>
            </a:r>
            <a:r>
              <a:rPr lang="nl-NL" sz="2400" b="1" dirty="0">
                <a:solidFill>
                  <a:srgbClr val="000000"/>
                </a:solidFill>
                <a:latin typeface="Playfair Display"/>
              </a:rPr>
              <a:t>Welke prijs geeft u aan uw diensten en producten?</a:t>
            </a:r>
            <a:endParaRPr lang="en-US" sz="2400" b="1" dirty="0">
              <a:solidFill>
                <a:srgbClr val="000000"/>
              </a:solidFill>
              <a:latin typeface="Playfair Display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84164">
            <a:off x="15363491" y="8229600"/>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399999">
            <a:off x="14934175" y="8662909"/>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1295400" y="1039352"/>
            <a:ext cx="14713817" cy="818173"/>
          </a:xfrm>
          <a:prstGeom prst="rect">
            <a:avLst/>
          </a:prstGeom>
        </p:spPr>
        <p:txBody>
          <a:bodyPr wrap="square" lIns="0" tIns="0" rIns="0" bIns="0" rtlCol="0" anchor="t">
            <a:spAutoFit/>
          </a:bodyPr>
          <a:lstStyle/>
          <a:p>
            <a:pPr>
              <a:lnSpc>
                <a:spcPts val="7000"/>
              </a:lnSpc>
            </a:pPr>
            <a:r>
              <a:rPr lang="en-US" sz="5000" dirty="0">
                <a:solidFill>
                  <a:srgbClr val="000000"/>
                </a:solidFill>
                <a:latin typeface="Playfair Display"/>
              </a:rPr>
              <a:t>PRIJSMODELLEN</a:t>
            </a:r>
          </a:p>
        </p:txBody>
      </p:sp>
      <p:sp>
        <p:nvSpPr>
          <p:cNvPr id="5" name="TextBox 5"/>
          <p:cNvSpPr txBox="1"/>
          <p:nvPr/>
        </p:nvSpPr>
        <p:spPr>
          <a:xfrm>
            <a:off x="1028700" y="2317693"/>
            <a:ext cx="15582900" cy="525400"/>
          </a:xfrm>
          <a:prstGeom prst="rect">
            <a:avLst/>
          </a:prstGeom>
        </p:spPr>
        <p:txBody>
          <a:bodyPr wrap="square" lIns="0" tIns="0" rIns="0" bIns="0" rtlCol="0" anchor="t">
            <a:spAutoFit/>
          </a:bodyPr>
          <a:lstStyle/>
          <a:p>
            <a:pPr marL="367029" lvl="1" algn="just">
              <a:lnSpc>
                <a:spcPts val="4759"/>
              </a:lnSpc>
            </a:pPr>
            <a:endParaRPr lang="en-US" sz="2200" dirty="0">
              <a:solidFill>
                <a:srgbClr val="000000"/>
              </a:solidFill>
              <a:latin typeface="Playfair Display"/>
            </a:endParaRP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7" name="TextBox 5">
            <a:extLst>
              <a:ext uri="{FF2B5EF4-FFF2-40B4-BE49-F238E27FC236}">
                <a16:creationId xmlns:a16="http://schemas.microsoft.com/office/drawing/2014/main" id="{C13133EC-FE08-5953-2AF7-9BCC4217D8F2}"/>
              </a:ext>
            </a:extLst>
          </p:cNvPr>
          <p:cNvSpPr txBox="1"/>
          <p:nvPr/>
        </p:nvSpPr>
        <p:spPr>
          <a:xfrm>
            <a:off x="1365767" y="2095500"/>
            <a:ext cx="15169633" cy="3387787"/>
          </a:xfrm>
          <a:prstGeom prst="rect">
            <a:avLst/>
          </a:prstGeom>
        </p:spPr>
        <p:txBody>
          <a:bodyPr wrap="square" lIns="0" tIns="0" rIns="0" bIns="0" rtlCol="0" anchor="t">
            <a:spAutoFit/>
          </a:bodyPr>
          <a:lstStyle/>
          <a:p>
            <a:pPr algn="just">
              <a:lnSpc>
                <a:spcPts val="4480"/>
              </a:lnSpc>
            </a:pPr>
            <a:r>
              <a:rPr lang="nl-NL" sz="2400" dirty="0">
                <a:solidFill>
                  <a:srgbClr val="000000"/>
                </a:solidFill>
                <a:latin typeface="Playfair Display"/>
              </a:rPr>
              <a:t>Er zijn verschillende prijsmodellen waaruit u kunt kiezen, variërend in complexiteit en detail. Gemeenschappelijk in elk is het doel om uw kosten te berekenen en een schatting te maken van de waarde van uw diensten en producten.</a:t>
            </a:r>
          </a:p>
          <a:p>
            <a:pPr algn="just">
              <a:lnSpc>
                <a:spcPts val="4480"/>
              </a:lnSpc>
            </a:pPr>
            <a:r>
              <a:rPr lang="nl-NL" sz="2400" dirty="0">
                <a:solidFill>
                  <a:srgbClr val="000000"/>
                </a:solidFill>
                <a:latin typeface="Playfair Display"/>
              </a:rPr>
              <a:t>
</a:t>
            </a:r>
            <a:r>
              <a:rPr lang="nl-NL" sz="2400" b="1" dirty="0">
                <a:solidFill>
                  <a:srgbClr val="000000"/>
                </a:solidFill>
                <a:latin typeface="Playfair Display"/>
              </a:rPr>
              <a:t>Model 1: Kosten plus 
Model 2: Prijsstrategie in 5 stappen</a:t>
            </a:r>
            <a:endParaRPr lang="en-US" sz="2400" b="1" dirty="0">
              <a:solidFill>
                <a:srgbClr val="000000"/>
              </a:solidFill>
              <a:latin typeface="Playfair Display Bold"/>
            </a:endParaRPr>
          </a:p>
        </p:txBody>
      </p:sp>
      <p:sp>
        <p:nvSpPr>
          <p:cNvPr id="8" name="Freeform 4">
            <a:extLst>
              <a:ext uri="{FF2B5EF4-FFF2-40B4-BE49-F238E27FC236}">
                <a16:creationId xmlns:a16="http://schemas.microsoft.com/office/drawing/2014/main" id="{E6AA45F5-D646-A247-A586-542FE32B9A01}"/>
              </a:ext>
            </a:extLst>
          </p:cNvPr>
          <p:cNvSpPr/>
          <p:nvPr/>
        </p:nvSpPr>
        <p:spPr>
          <a:xfrm>
            <a:off x="10139688" y="6286339"/>
            <a:ext cx="3957944" cy="2637599"/>
          </a:xfrm>
          <a:custGeom>
            <a:avLst/>
            <a:gdLst/>
            <a:ahLst/>
            <a:cxnLst/>
            <a:rect l="l" t="t" r="r" b="b"/>
            <a:pathLst>
              <a:path w="3957944" h="2637599">
                <a:moveTo>
                  <a:pt x="0" y="0"/>
                </a:moveTo>
                <a:lnTo>
                  <a:pt x="3957944" y="0"/>
                </a:lnTo>
                <a:lnTo>
                  <a:pt x="3957944" y="2637598"/>
                </a:lnTo>
                <a:lnTo>
                  <a:pt x="0" y="2637598"/>
                </a:lnTo>
                <a:lnTo>
                  <a:pt x="0" y="0"/>
                </a:lnTo>
                <a:close/>
              </a:path>
            </a:pathLst>
          </a:custGeom>
          <a:blipFill>
            <a:blip r:embed="rId7"/>
            <a:stretch>
              <a:fillRect/>
            </a:stretch>
          </a:blipFill>
        </p:spPr>
        <p:txBody>
          <a:bodyPr/>
          <a:lstStyle/>
          <a:p>
            <a:endParaRPr lang="nl-NL"/>
          </a:p>
        </p:txBody>
      </p:sp>
    </p:spTree>
    <p:extLst>
      <p:ext uri="{BB962C8B-B14F-4D97-AF65-F5344CB8AC3E}">
        <p14:creationId xmlns:p14="http://schemas.microsoft.com/office/powerpoint/2010/main" val="2967940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TextBox 5"/>
          <p:cNvSpPr txBox="1"/>
          <p:nvPr/>
        </p:nvSpPr>
        <p:spPr>
          <a:xfrm>
            <a:off x="0" y="897514"/>
            <a:ext cx="9608668" cy="899926"/>
          </a:xfrm>
          <a:prstGeom prst="rect">
            <a:avLst/>
          </a:prstGeom>
        </p:spPr>
        <p:txBody>
          <a:bodyPr lIns="0" tIns="0" rIns="0" bIns="0" rtlCol="0" anchor="t">
            <a:spAutoFit/>
          </a:bodyPr>
          <a:lstStyle/>
          <a:p>
            <a:pPr algn="ctr">
              <a:lnSpc>
                <a:spcPts val="7699"/>
              </a:lnSpc>
            </a:pPr>
            <a:r>
              <a:rPr lang="en-US" sz="5000" dirty="0">
                <a:solidFill>
                  <a:srgbClr val="359B55"/>
                </a:solidFill>
                <a:latin typeface="Playfair Display"/>
              </a:rPr>
              <a:t>Model 1: Cost plus </a:t>
            </a:r>
          </a:p>
        </p:txBody>
      </p:sp>
      <p:sp>
        <p:nvSpPr>
          <p:cNvPr id="6" name="TextBox 6"/>
          <p:cNvSpPr txBox="1"/>
          <p:nvPr/>
        </p:nvSpPr>
        <p:spPr>
          <a:xfrm rot="-5400000">
            <a:off x="-2553390" y="4676772"/>
            <a:ext cx="7097505" cy="580390"/>
          </a:xfrm>
          <a:prstGeom prst="rect">
            <a:avLst/>
          </a:prstGeom>
        </p:spPr>
        <p:txBody>
          <a:bodyPr lIns="0" tIns="0" rIns="0" bIns="0" rtlCol="0" anchor="t">
            <a:spAutoFit/>
          </a:bodyPr>
          <a:lstStyle/>
          <a:p>
            <a:pPr algn="ctr">
              <a:lnSpc>
                <a:spcPts val="4759"/>
              </a:lnSpc>
            </a:pPr>
            <a:r>
              <a:rPr lang="en-US" sz="3399" dirty="0">
                <a:solidFill>
                  <a:srgbClr val="359B55"/>
                </a:solidFill>
                <a:latin typeface="Playfair Display"/>
              </a:rPr>
              <a:t>cost model 1</a:t>
            </a:r>
          </a:p>
        </p:txBody>
      </p:sp>
      <p:sp>
        <p:nvSpPr>
          <p:cNvPr id="7" name="TextBox 7"/>
          <p:cNvSpPr txBox="1"/>
          <p:nvPr/>
        </p:nvSpPr>
        <p:spPr>
          <a:xfrm>
            <a:off x="1929547" y="2214384"/>
            <a:ext cx="14082711" cy="2191306"/>
          </a:xfrm>
          <a:prstGeom prst="rect">
            <a:avLst/>
          </a:prstGeom>
        </p:spPr>
        <p:txBody>
          <a:bodyPr lIns="0" tIns="0" rIns="0" bIns="0" rtlCol="0" anchor="t">
            <a:spAutoFit/>
          </a:bodyPr>
          <a:lstStyle/>
          <a:p>
            <a:pPr algn="just">
              <a:lnSpc>
                <a:spcPts val="4419"/>
              </a:lnSpc>
            </a:pPr>
            <a:r>
              <a:rPr lang="nl-NL" sz="2599" dirty="0">
                <a:solidFill>
                  <a:srgbClr val="000000"/>
                </a:solidFill>
                <a:latin typeface="Playfair Display"/>
              </a:rPr>
              <a:t>Dit model leert je om alle kosten te berekenen en vervolgens een percentage daaraan toe te voegen voor winst. Doorgaans moet deze winstmarge ongeveer 20% zijn zodat je overschot kunt herinvesteren in je sociale onderneming maar ook om nieuwe producten of diensten te ontwikkelen.</a:t>
            </a:r>
            <a:endParaRPr lang="en-US" sz="2599" dirty="0">
              <a:solidFill>
                <a:srgbClr val="000000"/>
              </a:solidFill>
              <a:latin typeface="Playfair Display"/>
            </a:endParaRPr>
          </a:p>
        </p:txBody>
      </p:sp>
      <p:sp>
        <p:nvSpPr>
          <p:cNvPr id="8" name="TextBox 8"/>
          <p:cNvSpPr txBox="1"/>
          <p:nvPr/>
        </p:nvSpPr>
        <p:spPr>
          <a:xfrm>
            <a:off x="3591768" y="4479924"/>
            <a:ext cx="13019831" cy="2191306"/>
          </a:xfrm>
          <a:prstGeom prst="rect">
            <a:avLst/>
          </a:prstGeom>
        </p:spPr>
        <p:txBody>
          <a:bodyPr wrap="square" lIns="0" tIns="0" rIns="0" bIns="0" rtlCol="0" anchor="t">
            <a:spAutoFit/>
          </a:bodyPr>
          <a:lstStyle/>
          <a:p>
            <a:pPr marL="561337" lvl="1" indent="-280669">
              <a:lnSpc>
                <a:spcPts val="4419"/>
              </a:lnSpc>
              <a:buAutoNum type="arabicPeriod"/>
            </a:pPr>
            <a:r>
              <a:rPr lang="nl-NL" sz="2599" dirty="0">
                <a:solidFill>
                  <a:srgbClr val="000000"/>
                </a:solidFill>
                <a:latin typeface="Playfair Display"/>
              </a:rPr>
              <a:t>Bereken alle kosten die gepaard gaan met het leveren van de dienst
Bepaal de gewenste winstmarge
Tel de gewenste winstmarge op bij de totale kosten
Stel de prijs voor de service in op basis van de som van de kosten en de winstmarge.</a:t>
            </a:r>
            <a:endParaRPr lang="en-US" sz="2599" dirty="0">
              <a:solidFill>
                <a:srgbClr val="000000"/>
              </a:solidFill>
              <a:latin typeface="Playfair Display"/>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TextBox 10"/>
          <p:cNvSpPr txBox="1"/>
          <p:nvPr/>
        </p:nvSpPr>
        <p:spPr>
          <a:xfrm>
            <a:off x="3403065" y="7543800"/>
            <a:ext cx="11505684" cy="622671"/>
          </a:xfrm>
          <a:prstGeom prst="rect">
            <a:avLst/>
          </a:prstGeom>
        </p:spPr>
        <p:txBody>
          <a:bodyPr lIns="0" tIns="0" rIns="0" bIns="0" rtlCol="0" anchor="t">
            <a:spAutoFit/>
          </a:bodyPr>
          <a:lstStyle/>
          <a:p>
            <a:pPr>
              <a:lnSpc>
                <a:spcPts val="5609"/>
              </a:lnSpc>
            </a:pPr>
            <a:r>
              <a:rPr lang="nl-NL" sz="2900" dirty="0">
                <a:solidFill>
                  <a:srgbClr val="000000"/>
                </a:solidFill>
                <a:latin typeface="Playfair Display Bold"/>
              </a:rPr>
              <a:t>Stel jezelf de vraag: Kunnen je klanten dit betalen?</a:t>
            </a:r>
            <a:endParaRPr lang="en-US" sz="2900" dirty="0">
              <a:solidFill>
                <a:srgbClr val="000000"/>
              </a:solidFill>
              <a:latin typeface="Playfair Display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TextBox 5"/>
          <p:cNvSpPr txBox="1"/>
          <p:nvPr/>
        </p:nvSpPr>
        <p:spPr>
          <a:xfrm>
            <a:off x="0" y="896759"/>
            <a:ext cx="14020800" cy="899926"/>
          </a:xfrm>
          <a:prstGeom prst="rect">
            <a:avLst/>
          </a:prstGeom>
        </p:spPr>
        <p:txBody>
          <a:bodyPr wrap="square" lIns="0" tIns="0" rIns="0" bIns="0" rtlCol="0" anchor="t">
            <a:spAutoFit/>
          </a:bodyPr>
          <a:lstStyle/>
          <a:p>
            <a:pPr algn="ctr">
              <a:lnSpc>
                <a:spcPts val="7699"/>
              </a:lnSpc>
            </a:pPr>
            <a:r>
              <a:rPr lang="nl-NL" sz="5499" dirty="0">
                <a:solidFill>
                  <a:srgbClr val="359B55"/>
                </a:solidFill>
                <a:latin typeface="Playfair Display"/>
              </a:rPr>
              <a:t>Model 2: Vijf-stappen strategie</a:t>
            </a:r>
          </a:p>
        </p:txBody>
      </p:sp>
      <p:sp>
        <p:nvSpPr>
          <p:cNvPr id="6" name="TextBox 6"/>
          <p:cNvSpPr txBox="1"/>
          <p:nvPr/>
        </p:nvSpPr>
        <p:spPr>
          <a:xfrm rot="-5400000">
            <a:off x="-2553390" y="4676772"/>
            <a:ext cx="7097505" cy="580390"/>
          </a:xfrm>
          <a:prstGeom prst="rect">
            <a:avLst/>
          </a:prstGeom>
        </p:spPr>
        <p:txBody>
          <a:bodyPr lIns="0" tIns="0" rIns="0" bIns="0" rtlCol="0" anchor="t">
            <a:spAutoFit/>
          </a:bodyPr>
          <a:lstStyle/>
          <a:p>
            <a:pPr algn="ctr">
              <a:lnSpc>
                <a:spcPts val="4759"/>
              </a:lnSpc>
            </a:pPr>
            <a:r>
              <a:rPr lang="en-US" sz="3399" dirty="0">
                <a:solidFill>
                  <a:srgbClr val="359B55"/>
                </a:solidFill>
                <a:latin typeface="Playfair Display"/>
              </a:rPr>
              <a:t>cost model 2</a:t>
            </a:r>
          </a:p>
        </p:txBody>
      </p:sp>
      <p:sp>
        <p:nvSpPr>
          <p:cNvPr id="7" name="TextBox 7"/>
          <p:cNvSpPr txBox="1"/>
          <p:nvPr/>
        </p:nvSpPr>
        <p:spPr>
          <a:xfrm>
            <a:off x="1929547" y="2214384"/>
            <a:ext cx="15957956" cy="4834272"/>
          </a:xfrm>
          <a:prstGeom prst="rect">
            <a:avLst/>
          </a:prstGeom>
        </p:spPr>
        <p:txBody>
          <a:bodyPr lIns="0" tIns="0" rIns="0" bIns="0" rtlCol="0" anchor="t">
            <a:spAutoFit/>
          </a:bodyPr>
          <a:lstStyle/>
          <a:p>
            <a:pPr>
              <a:lnSpc>
                <a:spcPts val="4759"/>
              </a:lnSpc>
            </a:pPr>
            <a:r>
              <a:rPr lang="nl-NL" sz="2200" b="1" dirty="0">
                <a:solidFill>
                  <a:srgbClr val="000000"/>
                </a:solidFill>
                <a:latin typeface="Playfair Display" panose="00000500000000000000" pitchFamily="2" charset="0"/>
              </a:rPr>
              <a:t>Stap 1: </a:t>
            </a:r>
            <a:r>
              <a:rPr lang="nl-NL" sz="2200" dirty="0">
                <a:solidFill>
                  <a:srgbClr val="000000"/>
                </a:solidFill>
                <a:latin typeface="Playfair Display" panose="00000500000000000000" pitchFamily="2" charset="0"/>
              </a:rPr>
              <a:t>Bereken alle kosten die verband houden met jouw dienst/product, inclusief personeelskosten en andere uitgaven. 
</a:t>
            </a:r>
            <a:r>
              <a:rPr lang="nl-NL" sz="2200" b="1" dirty="0">
                <a:solidFill>
                  <a:srgbClr val="000000"/>
                </a:solidFill>
                <a:latin typeface="Playfair Display" panose="00000500000000000000" pitchFamily="2" charset="0"/>
              </a:rPr>
              <a:t>Stap 2: </a:t>
            </a:r>
            <a:r>
              <a:rPr lang="nl-NL" sz="2200" dirty="0">
                <a:solidFill>
                  <a:srgbClr val="000000"/>
                </a:solidFill>
                <a:latin typeface="Playfair Display" panose="00000500000000000000" pitchFamily="2" charset="0"/>
              </a:rPr>
              <a:t>Bepaal het overheadkostenpercentage door de kosten te delen door de bruto-omzet en te vermenigvuldigen met 100. 
</a:t>
            </a:r>
            <a:r>
              <a:rPr lang="nl-NL" sz="2200" b="1" dirty="0">
                <a:solidFill>
                  <a:srgbClr val="000000"/>
                </a:solidFill>
                <a:latin typeface="Playfair Display" panose="00000500000000000000" pitchFamily="2" charset="0"/>
              </a:rPr>
              <a:t>Stap 3: </a:t>
            </a:r>
            <a:r>
              <a:rPr lang="nl-NL" sz="2200" dirty="0">
                <a:solidFill>
                  <a:srgbClr val="000000"/>
                </a:solidFill>
                <a:latin typeface="Playfair Display" panose="00000500000000000000" pitchFamily="2" charset="0"/>
              </a:rPr>
              <a:t>Bepaal het gewenste tarief of de prijs voor jouw service.
</a:t>
            </a:r>
            <a:r>
              <a:rPr lang="nl-NL" sz="2200" b="1" dirty="0">
                <a:solidFill>
                  <a:srgbClr val="000000"/>
                </a:solidFill>
                <a:latin typeface="Playfair Display" panose="00000500000000000000" pitchFamily="2" charset="0"/>
              </a:rPr>
              <a:t>Stap 4: </a:t>
            </a:r>
            <a:r>
              <a:rPr lang="nl-NL" sz="2200" dirty="0">
                <a:solidFill>
                  <a:srgbClr val="000000"/>
                </a:solidFill>
                <a:latin typeface="Playfair Display" panose="00000500000000000000" pitchFamily="2" charset="0"/>
              </a:rPr>
              <a:t>Bereken de prijs met behulp van de formule: Kosten + tarief = Basisprijs; Baseline vaste prijs x Overheadpercentage = Overheadbijdrage; Overheadbijdrage + Vaste basisprijs = Definitieve vaste prijs. 
</a:t>
            </a:r>
            <a:r>
              <a:rPr lang="nl-NL" sz="2200" b="1" dirty="0">
                <a:solidFill>
                  <a:srgbClr val="000000"/>
                </a:solidFill>
                <a:latin typeface="Playfair Display" panose="00000500000000000000" pitchFamily="2" charset="0"/>
              </a:rPr>
              <a:t>Stap 5: </a:t>
            </a:r>
            <a:r>
              <a:rPr lang="nl-NL" sz="2200" dirty="0">
                <a:solidFill>
                  <a:srgbClr val="000000"/>
                </a:solidFill>
                <a:latin typeface="Playfair Display" panose="00000500000000000000" pitchFamily="2" charset="0"/>
              </a:rPr>
              <a:t>Pas je prijs aan op basis van concurrentieanalyse en marktomstandigheden zodat deze concurrerend blijft terwijl de kosten worden gedekt en winst wordt gegenereerd. Als eigenaar van een sociaal bedrijf houd je natuurlijk rekening met het genereren van sociale impact in uw prijsstrategie.</a:t>
            </a:r>
            <a:endParaRPr lang="en-US" sz="2200" dirty="0">
              <a:solidFill>
                <a:srgbClr val="000000"/>
              </a:solidFill>
              <a:latin typeface="Playfair Display" panose="00000500000000000000" pitchFamily="2" charset="0"/>
            </a:endParaRPr>
          </a:p>
        </p:txBody>
      </p:sp>
      <p:sp>
        <p:nvSpPr>
          <p:cNvPr id="8" name="Freeform 8"/>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TextBox 5"/>
          <p:cNvSpPr txBox="1"/>
          <p:nvPr/>
        </p:nvSpPr>
        <p:spPr>
          <a:xfrm>
            <a:off x="0" y="897514"/>
            <a:ext cx="16359553" cy="899926"/>
          </a:xfrm>
          <a:prstGeom prst="rect">
            <a:avLst/>
          </a:prstGeom>
        </p:spPr>
        <p:txBody>
          <a:bodyPr lIns="0" tIns="0" rIns="0" bIns="0" rtlCol="0" anchor="t">
            <a:spAutoFit/>
          </a:bodyPr>
          <a:lstStyle/>
          <a:p>
            <a:pPr algn="ctr">
              <a:lnSpc>
                <a:spcPts val="7699"/>
              </a:lnSpc>
            </a:pPr>
            <a:r>
              <a:rPr lang="nl-NL" sz="5499" dirty="0">
                <a:solidFill>
                  <a:srgbClr val="359B55"/>
                </a:solidFill>
                <a:latin typeface="Playfair Display"/>
              </a:rPr>
              <a:t>Prijsoverwegingen voor sociale bedrijven</a:t>
            </a:r>
            <a:endParaRPr lang="en-US" sz="5499" dirty="0">
              <a:solidFill>
                <a:srgbClr val="359B55"/>
              </a:solidFill>
              <a:latin typeface="Playfair Display"/>
            </a:endParaRPr>
          </a:p>
        </p:txBody>
      </p:sp>
      <p:sp>
        <p:nvSpPr>
          <p:cNvPr id="6" name="TextBox 6"/>
          <p:cNvSpPr txBox="1"/>
          <p:nvPr/>
        </p:nvSpPr>
        <p:spPr>
          <a:xfrm>
            <a:off x="1661013" y="2582517"/>
            <a:ext cx="6724548" cy="2439386"/>
          </a:xfrm>
          <a:prstGeom prst="rect">
            <a:avLst/>
          </a:prstGeom>
        </p:spPr>
        <p:txBody>
          <a:bodyPr lIns="0" tIns="0" rIns="0" bIns="0" rtlCol="0" anchor="t">
            <a:spAutoFit/>
          </a:bodyPr>
          <a:lstStyle/>
          <a:p>
            <a:pPr algn="just">
              <a:lnSpc>
                <a:spcPts val="3909"/>
              </a:lnSpc>
            </a:pPr>
            <a:r>
              <a:rPr lang="nl-NL" sz="2200" b="1" dirty="0">
                <a:solidFill>
                  <a:srgbClr val="000000"/>
                </a:solidFill>
                <a:latin typeface="Playfair Display" panose="00000500000000000000" pitchFamily="2" charset="0"/>
              </a:rPr>
              <a:t>Overweging 1. </a:t>
            </a:r>
          </a:p>
          <a:p>
            <a:pPr algn="just">
              <a:lnSpc>
                <a:spcPts val="3909"/>
              </a:lnSpc>
            </a:pPr>
            <a:r>
              <a:rPr lang="nl-NL" sz="2200" dirty="0">
                <a:solidFill>
                  <a:srgbClr val="000000"/>
                </a:solidFill>
                <a:latin typeface="Playfair Display" panose="00000500000000000000" pitchFamily="2" charset="0"/>
              </a:rPr>
              <a:t>Inzicht in de sociale waardepropositie: jonge ondernemers die het canvassjabloon volgen, moeten de unieke sociale waarde van hun producten of diensten kennen en begrijpen.</a:t>
            </a:r>
            <a:endParaRPr lang="en-US" sz="2200" dirty="0">
              <a:solidFill>
                <a:srgbClr val="000000"/>
              </a:solidFill>
              <a:latin typeface="Playfair Display" panose="00000500000000000000" pitchFamily="2" charset="0"/>
            </a:endParaRPr>
          </a:p>
        </p:txBody>
      </p:sp>
      <p:sp>
        <p:nvSpPr>
          <p:cNvPr id="7" name="TextBox 7"/>
          <p:cNvSpPr txBox="1"/>
          <p:nvPr/>
        </p:nvSpPr>
        <p:spPr>
          <a:xfrm>
            <a:off x="8929686" y="2464120"/>
            <a:ext cx="7267726" cy="2939523"/>
          </a:xfrm>
          <a:prstGeom prst="rect">
            <a:avLst/>
          </a:prstGeom>
        </p:spPr>
        <p:txBody>
          <a:bodyPr lIns="0" tIns="0" rIns="0" bIns="0" rtlCol="0" anchor="t">
            <a:spAutoFit/>
          </a:bodyPr>
          <a:lstStyle/>
          <a:p>
            <a:pPr algn="just">
              <a:lnSpc>
                <a:spcPts val="3909"/>
              </a:lnSpc>
            </a:pPr>
            <a:r>
              <a:rPr lang="nl-NL" sz="2299" b="1" dirty="0">
                <a:solidFill>
                  <a:srgbClr val="000000"/>
                </a:solidFill>
                <a:latin typeface="Playfair Display" panose="00000500000000000000" pitchFamily="2" charset="0"/>
              </a:rPr>
              <a:t>Overweging 2. </a:t>
            </a:r>
            <a:r>
              <a:rPr lang="nl-NL" sz="2200" dirty="0">
                <a:solidFill>
                  <a:srgbClr val="000000"/>
                </a:solidFill>
                <a:latin typeface="Playfair Display" panose="00000500000000000000" pitchFamily="2" charset="0"/>
              </a:rPr>
              <a:t>Categorisering van klanten om inclusieve prijzen mogelijk te maken: voor sociale bedrijven moet je overwegen op wie je je richt en dienovereenkomstig prijzen bepalen. Je prijsstrategie moet inclusief zijn en rekening houden met de economische capaciteiten van de verschillende begunstigde groepen.</a:t>
            </a:r>
            <a:endParaRPr lang="en-US" sz="2200" dirty="0">
              <a:solidFill>
                <a:srgbClr val="000000"/>
              </a:solidFill>
              <a:latin typeface="Playfair Display" panose="00000500000000000000" pitchFamily="2" charset="0"/>
            </a:endParaRPr>
          </a:p>
        </p:txBody>
      </p:sp>
      <p:sp>
        <p:nvSpPr>
          <p:cNvPr id="8" name="TextBox 8"/>
          <p:cNvSpPr txBox="1"/>
          <p:nvPr/>
        </p:nvSpPr>
        <p:spPr>
          <a:xfrm>
            <a:off x="2292800" y="6042345"/>
            <a:ext cx="13273773" cy="1939249"/>
          </a:xfrm>
          <a:prstGeom prst="rect">
            <a:avLst/>
          </a:prstGeom>
        </p:spPr>
        <p:txBody>
          <a:bodyPr lIns="0" tIns="0" rIns="0" bIns="0" rtlCol="0" anchor="t">
            <a:spAutoFit/>
          </a:bodyPr>
          <a:lstStyle/>
          <a:p>
            <a:pPr algn="just">
              <a:lnSpc>
                <a:spcPts val="3909"/>
              </a:lnSpc>
            </a:pPr>
            <a:r>
              <a:rPr lang="nl-NL" sz="2200" b="1" dirty="0">
                <a:solidFill>
                  <a:srgbClr val="000000"/>
                </a:solidFill>
                <a:latin typeface="Playfair Display" panose="00000500000000000000" pitchFamily="2" charset="0"/>
              </a:rPr>
              <a:t>Overweging 3. </a:t>
            </a:r>
            <a:r>
              <a:rPr lang="nl-NL" sz="2200" dirty="0">
                <a:solidFill>
                  <a:srgbClr val="000000"/>
                </a:solidFill>
                <a:latin typeface="Playfair Display" panose="00000500000000000000" pitchFamily="2" charset="0"/>
              </a:rPr>
              <a:t>Selecteer de juiste kanalen voor sociale impact en prijscommunicatie: voor het prijsproces betekent dit dat je via verschillende kanalen de sociale impact van jouw product kunt communiceren. Als jonge ondernemer kun je een pakkend verhaal gebruiken met betrekking tot de waarde en het doel van de prijs die je voor je diensten hebt bepaald.</a:t>
            </a:r>
            <a:endParaRPr lang="en-US" sz="2200" dirty="0">
              <a:solidFill>
                <a:srgbClr val="000000"/>
              </a:solidFill>
              <a:latin typeface="Playfair Display" panose="00000500000000000000" pitchFamily="2" charset="0"/>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2520200" y="7200900"/>
            <a:ext cx="5040401" cy="4114800"/>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TextBox 5"/>
          <p:cNvSpPr txBox="1"/>
          <p:nvPr/>
        </p:nvSpPr>
        <p:spPr>
          <a:xfrm>
            <a:off x="0" y="897514"/>
            <a:ext cx="16359553" cy="899926"/>
          </a:xfrm>
          <a:prstGeom prst="rect">
            <a:avLst/>
          </a:prstGeom>
        </p:spPr>
        <p:txBody>
          <a:bodyPr lIns="0" tIns="0" rIns="0" bIns="0" rtlCol="0" anchor="t">
            <a:spAutoFit/>
          </a:bodyPr>
          <a:lstStyle/>
          <a:p>
            <a:pPr algn="ctr">
              <a:lnSpc>
                <a:spcPts val="7699"/>
              </a:lnSpc>
            </a:pPr>
            <a:r>
              <a:rPr lang="nl-NL" sz="5499" dirty="0">
                <a:solidFill>
                  <a:srgbClr val="359B55"/>
                </a:solidFill>
                <a:latin typeface="Playfair Display"/>
              </a:rPr>
              <a:t>Prijsoverwegingen voor sociale bedrijven</a:t>
            </a:r>
            <a:endParaRPr lang="en-US" sz="5499" dirty="0">
              <a:solidFill>
                <a:srgbClr val="359B55"/>
              </a:solidFill>
              <a:latin typeface="Playfair Display"/>
            </a:endParaRPr>
          </a:p>
        </p:txBody>
      </p:sp>
      <p:sp>
        <p:nvSpPr>
          <p:cNvPr id="6" name="TextBox 6"/>
          <p:cNvSpPr txBox="1"/>
          <p:nvPr/>
        </p:nvSpPr>
        <p:spPr>
          <a:xfrm>
            <a:off x="1661013" y="2582517"/>
            <a:ext cx="6724548" cy="2439386"/>
          </a:xfrm>
          <a:prstGeom prst="rect">
            <a:avLst/>
          </a:prstGeom>
        </p:spPr>
        <p:txBody>
          <a:bodyPr lIns="0" tIns="0" rIns="0" bIns="0" rtlCol="0" anchor="t">
            <a:spAutoFit/>
          </a:bodyPr>
          <a:lstStyle/>
          <a:p>
            <a:pPr algn="just">
              <a:lnSpc>
                <a:spcPts val="3909"/>
              </a:lnSpc>
            </a:pPr>
            <a:r>
              <a:rPr lang="nl-NL" sz="2200" b="1" dirty="0">
                <a:solidFill>
                  <a:srgbClr val="000000"/>
                </a:solidFill>
                <a:latin typeface="Playfair Display" panose="00000500000000000000" pitchFamily="2" charset="0"/>
              </a:rPr>
              <a:t>Overweging 4. </a:t>
            </a:r>
          </a:p>
          <a:p>
            <a:pPr>
              <a:lnSpc>
                <a:spcPts val="3909"/>
              </a:lnSpc>
            </a:pPr>
            <a:r>
              <a:rPr lang="nl-NL" sz="2200" dirty="0">
                <a:solidFill>
                  <a:srgbClr val="000000"/>
                </a:solidFill>
                <a:latin typeface="Playfair Display"/>
              </a:rPr>
              <a:t>Belangrijke middelen en kwaliteit: Als jonge ondernemer moet je vaststellen welke van jouw middelen die essentieel om sociale impact te creëren, zijn tevens belangrijk voor de prijsstelling.</a:t>
            </a:r>
            <a:endParaRPr lang="en-US" sz="2200" dirty="0">
              <a:solidFill>
                <a:srgbClr val="000000"/>
              </a:solidFill>
              <a:latin typeface="Playfair Display"/>
            </a:endParaRPr>
          </a:p>
        </p:txBody>
      </p:sp>
      <p:sp>
        <p:nvSpPr>
          <p:cNvPr id="7" name="TextBox 7"/>
          <p:cNvSpPr txBox="1"/>
          <p:nvPr/>
        </p:nvSpPr>
        <p:spPr>
          <a:xfrm>
            <a:off x="8929686" y="2464120"/>
            <a:ext cx="7267726" cy="3942682"/>
          </a:xfrm>
          <a:prstGeom prst="rect">
            <a:avLst/>
          </a:prstGeom>
        </p:spPr>
        <p:txBody>
          <a:bodyPr lIns="0" tIns="0" rIns="0" bIns="0" rtlCol="0" anchor="t">
            <a:spAutoFit/>
          </a:bodyPr>
          <a:lstStyle/>
          <a:p>
            <a:pPr algn="just">
              <a:lnSpc>
                <a:spcPts val="3909"/>
              </a:lnSpc>
            </a:pPr>
            <a:r>
              <a:rPr lang="nl-NL" sz="2200" b="1" dirty="0">
                <a:solidFill>
                  <a:srgbClr val="000000"/>
                </a:solidFill>
                <a:latin typeface="Playfair Display" panose="00000500000000000000" pitchFamily="2" charset="0"/>
              </a:rPr>
              <a:t>Overweging 5. </a:t>
            </a:r>
            <a:r>
              <a:rPr lang="nl-NL" sz="2200" dirty="0">
                <a:solidFill>
                  <a:srgbClr val="000000"/>
                </a:solidFill>
                <a:latin typeface="Playfair Display"/>
              </a:rPr>
              <a:t>Prijsstelling voor levensvatbaarheid en duurzaamheid: Prijsstrategie en -ontwerp zullen de levensvatbaarheid op lange termijn ondersteunen. Door te begrijpen hoe de gegenereerde inkomsten bijdragen aan financiële duurzaamheid en de sociale doelstellingen, kun je kiezen voor prijsmodellen die de financiële gezondheid van jouw bedrijf waarborgen en tegelijkertijd de positieve impact ervan voortzetten.</a:t>
            </a:r>
            <a:endParaRPr lang="en-US" sz="2200" dirty="0">
              <a:solidFill>
                <a:srgbClr val="000000"/>
              </a:solidFill>
              <a:latin typeface="Playfair Display" panose="00000500000000000000" pitchFamily="2" charset="0"/>
            </a:endParaRPr>
          </a:p>
        </p:txBody>
      </p:sp>
      <p:sp>
        <p:nvSpPr>
          <p:cNvPr id="8" name="TextBox 8"/>
          <p:cNvSpPr txBox="1"/>
          <p:nvPr/>
        </p:nvSpPr>
        <p:spPr>
          <a:xfrm>
            <a:off x="2292800" y="6557051"/>
            <a:ext cx="13273773" cy="1939249"/>
          </a:xfrm>
          <a:prstGeom prst="rect">
            <a:avLst/>
          </a:prstGeom>
        </p:spPr>
        <p:txBody>
          <a:bodyPr lIns="0" tIns="0" rIns="0" bIns="0" rtlCol="0" anchor="t">
            <a:spAutoFit/>
          </a:bodyPr>
          <a:lstStyle/>
          <a:p>
            <a:pPr algn="just">
              <a:lnSpc>
                <a:spcPts val="3909"/>
              </a:lnSpc>
            </a:pPr>
            <a:r>
              <a:rPr lang="nl-NL" sz="2200" b="1" dirty="0">
                <a:solidFill>
                  <a:srgbClr val="000000"/>
                </a:solidFill>
                <a:latin typeface="Playfair Display" panose="00000500000000000000" pitchFamily="2" charset="0"/>
              </a:rPr>
              <a:t>Overweging 6. </a:t>
            </a:r>
            <a:r>
              <a:rPr lang="nl-NL" sz="2000" dirty="0">
                <a:solidFill>
                  <a:srgbClr val="000000"/>
                </a:solidFill>
                <a:latin typeface="Playfair Display"/>
              </a:rPr>
              <a:t>Kosten-batenanalyse voor sociale impact: Tot slot moet je als jonge ondernemer van een sociale onderneming actief een holistische kosten-batenanalyse uitvoeren die verder gaat dan het financiële rendement. Jonge ondernemers kunnen deze aanpak gebruiken om het maatschappelijk rendement van hun producten of diensten te beoordelen.</a:t>
            </a:r>
            <a:endParaRPr lang="en-US" sz="2200" dirty="0">
              <a:solidFill>
                <a:srgbClr val="000000"/>
              </a:solidFill>
              <a:latin typeface="Playfair Display" panose="00000500000000000000" pitchFamily="2" charset="0"/>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Tree>
    <p:extLst>
      <p:ext uri="{BB962C8B-B14F-4D97-AF65-F5344CB8AC3E}">
        <p14:creationId xmlns:p14="http://schemas.microsoft.com/office/powerpoint/2010/main" val="2805412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1970090" y="7058556"/>
            <a:ext cx="4030989" cy="4114800"/>
          </a:xfrm>
          <a:custGeom>
            <a:avLst/>
            <a:gdLst/>
            <a:ahLst/>
            <a:cxnLst/>
            <a:rect l="l" t="t" r="r" b="b"/>
            <a:pathLst>
              <a:path w="4030989" h="4114800" extrusionOk="0">
                <a:moveTo>
                  <a:pt x="0" y="0"/>
                </a:moveTo>
                <a:lnTo>
                  <a:pt x="4030989" y="0"/>
                </a:lnTo>
                <a:lnTo>
                  <a:pt x="4030989"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18" name="Google Shape;118;p3"/>
          <p:cNvSpPr/>
          <p:nvPr/>
        </p:nvSpPr>
        <p:spPr>
          <a:xfrm>
            <a:off x="15023216" y="-13018"/>
            <a:ext cx="3508802" cy="41148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19" name="Google Shape;119;p3"/>
          <p:cNvSpPr txBox="1"/>
          <p:nvPr/>
        </p:nvSpPr>
        <p:spPr>
          <a:xfrm>
            <a:off x="2320412" y="1723546"/>
            <a:ext cx="7097505" cy="732316"/>
          </a:xfrm>
          <a:prstGeom prst="rect">
            <a:avLst/>
          </a:prstGeom>
          <a:noFill/>
          <a:ln>
            <a:noFill/>
          </a:ln>
        </p:spPr>
        <p:txBody>
          <a:bodyPr spcFirstLastPara="1" wrap="square" lIns="0" tIns="0" rIns="0" bIns="0" anchor="t" anchorCtr="0">
            <a:spAutoFit/>
          </a:bodyPr>
          <a:lstStyle/>
          <a:p>
            <a:pPr lvl="0">
              <a:lnSpc>
                <a:spcPct val="140011"/>
              </a:lnSpc>
            </a:pPr>
            <a:r>
              <a:rPr lang="nl-NL" sz="3399" dirty="0">
                <a:latin typeface="Prata"/>
                <a:ea typeface="Prata"/>
                <a:cs typeface="Prata"/>
                <a:sym typeface="Prata"/>
              </a:rPr>
              <a:t>Duurzame jonge ondernemers</a:t>
            </a:r>
            <a:endParaRPr lang="nl-NL" dirty="0"/>
          </a:p>
        </p:txBody>
      </p:sp>
      <p:sp>
        <p:nvSpPr>
          <p:cNvPr id="120" name="Google Shape;120;p3"/>
          <p:cNvSpPr txBox="1"/>
          <p:nvPr/>
        </p:nvSpPr>
        <p:spPr>
          <a:xfrm>
            <a:off x="1028700" y="933450"/>
            <a:ext cx="8389217" cy="107721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dirty="0">
                <a:solidFill>
                  <a:srgbClr val="000000"/>
                </a:solidFill>
                <a:latin typeface="Prata"/>
                <a:ea typeface="Prata"/>
                <a:cs typeface="Prata"/>
                <a:sym typeface="Prata"/>
              </a:rPr>
              <a:t>SUSE GIDSEN</a:t>
            </a:r>
            <a:endParaRPr dirty="0"/>
          </a:p>
        </p:txBody>
      </p:sp>
      <p:sp>
        <p:nvSpPr>
          <p:cNvPr id="129" name="Google Shape;129;p3"/>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graphicFrame>
        <p:nvGraphicFramePr>
          <p:cNvPr id="2" name="Tabel 2">
            <a:extLst>
              <a:ext uri="{FF2B5EF4-FFF2-40B4-BE49-F238E27FC236}">
                <a16:creationId xmlns:a16="http://schemas.microsoft.com/office/drawing/2014/main" id="{37976625-9274-58A5-B5A7-B4160BBA4DA6}"/>
              </a:ext>
            </a:extLst>
          </p:cNvPr>
          <p:cNvGraphicFramePr>
            <a:graphicFrameLocks noGrp="1"/>
          </p:cNvGraphicFramePr>
          <p:nvPr>
            <p:extLst>
              <p:ext uri="{D42A27DB-BD31-4B8C-83A1-F6EECF244321}">
                <p14:modId xmlns:p14="http://schemas.microsoft.com/office/powerpoint/2010/main" val="3144565529"/>
              </p:ext>
            </p:extLst>
          </p:nvPr>
        </p:nvGraphicFramePr>
        <p:xfrm>
          <a:off x="2320412" y="2577621"/>
          <a:ext cx="12457472" cy="4663440"/>
        </p:xfrm>
        <a:graphic>
          <a:graphicData uri="http://schemas.openxmlformats.org/drawingml/2006/table">
            <a:tbl>
              <a:tblPr firstRow="1" bandRow="1"/>
              <a:tblGrid>
                <a:gridCol w="2249126">
                  <a:extLst>
                    <a:ext uri="{9D8B030D-6E8A-4147-A177-3AD203B41FA5}">
                      <a16:colId xmlns:a16="http://schemas.microsoft.com/office/drawing/2014/main" val="260510552"/>
                    </a:ext>
                  </a:extLst>
                </a:gridCol>
                <a:gridCol w="10208346">
                  <a:extLst>
                    <a:ext uri="{9D8B030D-6E8A-4147-A177-3AD203B41FA5}">
                      <a16:colId xmlns:a16="http://schemas.microsoft.com/office/drawing/2014/main" val="310421853"/>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noProof="0" dirty="0">
                          <a:solidFill>
                            <a:schemeClr val="tx1">
                              <a:lumMod val="50000"/>
                              <a:lumOff val="50000"/>
                            </a:schemeClr>
                          </a:solidFill>
                          <a:latin typeface="Prata"/>
                          <a:ea typeface="Prata"/>
                          <a:cs typeface="Prata"/>
                          <a:sym typeface="Prata"/>
                        </a:rPr>
                        <a:t>0 </a:t>
                      </a:r>
                      <a:r>
                        <a:rPr lang="nl-NL" sz="9600" i="0" u="none" strike="noStrike" cap="none" noProof="0" dirty="0">
                          <a:solidFill>
                            <a:schemeClr val="tx1">
                              <a:lumMod val="50000"/>
                              <a:lumOff val="50000"/>
                            </a:schemeClr>
                          </a:solidFill>
                          <a:latin typeface="Prata"/>
                          <a:ea typeface="Prata"/>
                          <a:cs typeface="Prata"/>
                          <a:sym typeface="Prata"/>
                        </a:rPr>
                        <a:t>1</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1" i="0" u="none" strike="noStrike" cap="none" noProof="0">
                        <a:solidFill>
                          <a:srgbClr val="0F9249"/>
                        </a:solidFill>
                        <a:latin typeface="Playfair Display"/>
                        <a:ea typeface="Playfair Display"/>
                        <a:cs typeface="Playfair Display"/>
                        <a:sym typeface="Playfair Display"/>
                      </a:endParaRPr>
                    </a:p>
                    <a:p>
                      <a:pPr lvl="0">
                        <a:lnSpc>
                          <a:spcPct val="140011"/>
                        </a:lnSpc>
                      </a:pPr>
                      <a:r>
                        <a:rPr lang="nl-NL" sz="3200">
                          <a:latin typeface="Playfair Display"/>
                          <a:ea typeface="Playfair Display"/>
                          <a:cs typeface="Playfair Display"/>
                          <a:sym typeface="Playfair Display"/>
                        </a:rPr>
                        <a:t>Milieuvervuiling in het bedrijfsleven</a:t>
                      </a:r>
                      <a:endParaRPr lang="nl-NL" sz="3200" dirty="0"/>
                    </a:p>
                  </a:txBody>
                  <a:tcPr/>
                </a:tc>
                <a:extLst>
                  <a:ext uri="{0D108BD9-81ED-4DB2-BD59-A6C34878D82A}">
                    <a16:rowId xmlns:a16="http://schemas.microsoft.com/office/drawing/2014/main" val="228247082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chemeClr val="tx1">
                              <a:lumMod val="50000"/>
                              <a:lumOff val="50000"/>
                            </a:schemeClr>
                          </a:solidFill>
                          <a:latin typeface="Prata"/>
                          <a:ea typeface="Prata"/>
                          <a:cs typeface="Prata"/>
                          <a:sym typeface="Prata"/>
                        </a:rPr>
                        <a:t>02</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0" i="0" u="none" strike="noStrike" cap="none" noProof="0" dirty="0">
                        <a:solidFill>
                          <a:srgbClr val="000000"/>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dirty="0">
                          <a:solidFill>
                            <a:srgbClr val="000000"/>
                          </a:solidFill>
                          <a:latin typeface="Playfair Display"/>
                          <a:ea typeface="Playfair Display"/>
                          <a:cs typeface="Playfair Display"/>
                          <a:sym typeface="Playfair Display"/>
                        </a:rPr>
                        <a:t>Gendergelijkheid in het bedrijfsleven</a:t>
                      </a:r>
                      <a:endParaRPr lang="nl-NL" sz="3200" noProof="0" dirty="0"/>
                    </a:p>
                  </a:txBody>
                  <a:tcPr/>
                </a:tc>
                <a:extLst>
                  <a:ext uri="{0D108BD9-81ED-4DB2-BD59-A6C34878D82A}">
                    <a16:rowId xmlns:a16="http://schemas.microsoft.com/office/drawing/2014/main" val="417004134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chemeClr val="tx1">
                              <a:lumMod val="50000"/>
                              <a:lumOff val="50000"/>
                            </a:schemeClr>
                          </a:solidFill>
                          <a:latin typeface="Prata"/>
                          <a:ea typeface="Prata"/>
                          <a:cs typeface="Prata"/>
                          <a:sym typeface="Prata"/>
                        </a:rPr>
                        <a:t>03</a:t>
                      </a:r>
                      <a:endParaRPr lang="nl-NL" noProof="0" dirty="0">
                        <a:solidFill>
                          <a:schemeClr val="tx1">
                            <a:lumMod val="50000"/>
                            <a:lumOff val="50000"/>
                          </a:schemeClr>
                        </a:solidFill>
                      </a:endParaRPr>
                    </a:p>
                  </a:txBody>
                  <a:tcPr/>
                </a:tc>
                <a:tc>
                  <a:txBody>
                    <a:bodyPr/>
                    <a:lstStyle/>
                    <a:p>
                      <a:pPr marL="0" marR="0" lvl="0" indent="0" algn="l" rtl="0">
                        <a:lnSpc>
                          <a:spcPct val="140011"/>
                        </a:lnSpc>
                        <a:spcBef>
                          <a:spcPts val="0"/>
                        </a:spcBef>
                        <a:spcAft>
                          <a:spcPts val="0"/>
                        </a:spcAft>
                        <a:buNone/>
                      </a:pPr>
                      <a:r>
                        <a:rPr lang="nl-NL" sz="3200" b="0" i="0" u="none" strike="noStrike" cap="none" dirty="0">
                          <a:solidFill>
                            <a:srgbClr val="000000"/>
                          </a:solidFill>
                          <a:latin typeface="Playfair Display"/>
                          <a:ea typeface="Playfair Display"/>
                          <a:cs typeface="Playfair Display"/>
                          <a:sym typeface="Playfair Display"/>
                        </a:rPr>
                        <a:t>Digitale tools in Industrie 4.0 en 5.0 Ondernemerschap vormgeven in de nieuwe digitale samenleving</a:t>
                      </a:r>
                      <a:endParaRPr lang="en-US" sz="3200" dirty="0"/>
                    </a:p>
                  </a:txBody>
                  <a:tcPr/>
                </a:tc>
                <a:extLst>
                  <a:ext uri="{0D108BD9-81ED-4DB2-BD59-A6C34878D82A}">
                    <a16:rowId xmlns:a16="http://schemas.microsoft.com/office/drawing/2014/main" val="3314258681"/>
                  </a:ext>
                </a:extLst>
              </a:tr>
            </a:tbl>
          </a:graphicData>
        </a:graphic>
      </p:graphicFrame>
    </p:spTree>
    <p:extLst>
      <p:ext uri="{BB962C8B-B14F-4D97-AF65-F5344CB8AC3E}">
        <p14:creationId xmlns:p14="http://schemas.microsoft.com/office/powerpoint/2010/main" val="1831414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8056" y="-685022"/>
            <a:ext cx="4327228" cy="4114800"/>
          </a:xfrm>
          <a:custGeom>
            <a:avLst/>
            <a:gdLst/>
            <a:ahLst/>
            <a:cxnLst/>
            <a:rect l="l" t="t" r="r" b="b"/>
            <a:pathLst>
              <a:path w="4327228" h="4114800">
                <a:moveTo>
                  <a:pt x="0" y="0"/>
                </a:moveTo>
                <a:lnTo>
                  <a:pt x="4327227" y="0"/>
                </a:lnTo>
                <a:lnTo>
                  <a:pt x="43272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011531" y="7700000"/>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157311" y="6905639"/>
            <a:ext cx="4905872" cy="4114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6" name="TextBox 6"/>
          <p:cNvSpPr txBox="1"/>
          <p:nvPr/>
        </p:nvSpPr>
        <p:spPr>
          <a:xfrm>
            <a:off x="2720532" y="3363103"/>
            <a:ext cx="7097505" cy="580390"/>
          </a:xfrm>
          <a:prstGeom prst="rect">
            <a:avLst/>
          </a:prstGeom>
        </p:spPr>
        <p:txBody>
          <a:bodyPr lIns="0" tIns="0" rIns="0" bIns="0" rtlCol="0" anchor="t">
            <a:spAutoFit/>
          </a:bodyPr>
          <a:lstStyle/>
          <a:p>
            <a:pPr>
              <a:lnSpc>
                <a:spcPts val="4759"/>
              </a:lnSpc>
            </a:pPr>
            <a:r>
              <a:rPr lang="en-US" sz="3399" dirty="0" err="1">
                <a:solidFill>
                  <a:srgbClr val="000000"/>
                </a:solidFill>
                <a:latin typeface="Playfair Display"/>
              </a:rPr>
              <a:t>Introductie</a:t>
            </a:r>
            <a:endParaRPr lang="en-US" sz="3399" dirty="0">
              <a:solidFill>
                <a:srgbClr val="000000"/>
              </a:solidFill>
              <a:latin typeface="Playfair Display"/>
            </a:endParaRPr>
          </a:p>
        </p:txBody>
      </p:sp>
      <p:sp>
        <p:nvSpPr>
          <p:cNvPr id="7" name="TextBox 7"/>
          <p:cNvSpPr txBox="1"/>
          <p:nvPr/>
        </p:nvSpPr>
        <p:spPr>
          <a:xfrm>
            <a:off x="2720532" y="4375131"/>
            <a:ext cx="13520137" cy="2570832"/>
          </a:xfrm>
          <a:prstGeom prst="rect">
            <a:avLst/>
          </a:prstGeom>
        </p:spPr>
        <p:txBody>
          <a:bodyPr lIns="0" tIns="0" rIns="0" bIns="0" rtlCol="0" anchor="t">
            <a:spAutoFit/>
          </a:bodyPr>
          <a:lstStyle/>
          <a:p>
            <a:pPr>
              <a:lnSpc>
                <a:spcPts val="3400"/>
              </a:lnSpc>
            </a:pPr>
            <a:r>
              <a:rPr lang="nl-NL" sz="2200" dirty="0">
                <a:solidFill>
                  <a:srgbClr val="000000"/>
                </a:solidFill>
                <a:latin typeface="Playfair Display"/>
              </a:rPr>
              <a:t>Laten we eens kijken naar een praktisch voorbeeld van een sociale onderneming die educatieve diensten verleent aan kansarme gemeenschappen. Het doel is om een stapsgewijs prijsproces te presenteren met behulp van de principes van het Social Business Model Canvas (SBCM). </a:t>
            </a:r>
          </a:p>
          <a:p>
            <a:pPr>
              <a:lnSpc>
                <a:spcPts val="3400"/>
              </a:lnSpc>
            </a:pPr>
            <a:r>
              <a:rPr lang="nl-NL" sz="2200" dirty="0">
                <a:solidFill>
                  <a:srgbClr val="000000"/>
                </a:solidFill>
                <a:latin typeface="Playfair Display"/>
              </a:rPr>
              <a:t>
In dit scenario zet de sociale onderneming zich in om de toegang tot kwaliteitsonderwijs in een wijk met lage inkomens te verbeteren.</a:t>
            </a:r>
            <a:endParaRPr lang="en-US" sz="2200" dirty="0">
              <a:solidFill>
                <a:srgbClr val="000000"/>
              </a:solidFill>
              <a:latin typeface="Playfair Display"/>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Google Shape;300;p16">
            <a:extLst>
              <a:ext uri="{FF2B5EF4-FFF2-40B4-BE49-F238E27FC236}">
                <a16:creationId xmlns:a16="http://schemas.microsoft.com/office/drawing/2014/main" id="{63221D56-D594-275C-F314-F7B7E07176A7}"/>
              </a:ext>
            </a:extLst>
          </p:cNvPr>
          <p:cNvSpPr txBox="1"/>
          <p:nvPr/>
        </p:nvSpPr>
        <p:spPr>
          <a:xfrm rot="16200000">
            <a:off x="-2886270" y="4425444"/>
            <a:ext cx="7932300"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0F9249"/>
                </a:solidFill>
                <a:latin typeface="Playfair Display"/>
                <a:ea typeface="Playfair Display"/>
                <a:cs typeface="Playfair Display"/>
                <a:sym typeface="Playfair Display"/>
              </a:rPr>
              <a:t>2.2 Voorbeeld van prijsstelling</a:t>
            </a:r>
            <a:endParaRPr lang="nl-NL" sz="2900" dirty="0">
              <a:solidFill>
                <a:srgbClr val="0F9249"/>
              </a:solidFill>
            </a:endParaRPr>
          </a:p>
        </p:txBody>
      </p:sp>
      <p:sp>
        <p:nvSpPr>
          <p:cNvPr id="11" name="Google Shape;366;p21">
            <a:extLst>
              <a:ext uri="{FF2B5EF4-FFF2-40B4-BE49-F238E27FC236}">
                <a16:creationId xmlns:a16="http://schemas.microsoft.com/office/drawing/2014/main" id="{899CC2BF-6504-F2B2-0703-CD0772E845CE}"/>
              </a:ext>
            </a:extLst>
          </p:cNvPr>
          <p:cNvSpPr txBox="1"/>
          <p:nvPr/>
        </p:nvSpPr>
        <p:spPr>
          <a:xfrm>
            <a:off x="3270950" y="1420975"/>
            <a:ext cx="11054650" cy="646331"/>
          </a:xfrm>
          <a:prstGeom prst="rect">
            <a:avLst/>
          </a:prstGeom>
          <a:noFill/>
          <a:ln>
            <a:noFill/>
          </a:ln>
        </p:spPr>
        <p:txBody>
          <a:bodyPr spcFirstLastPara="1" wrap="square" lIns="0" tIns="0" rIns="0" bIns="0" anchor="t" anchorCtr="0">
            <a:spAutoFit/>
          </a:bodyPr>
          <a:lstStyle/>
          <a:p>
            <a:pPr lvl="0">
              <a:lnSpc>
                <a:spcPct val="140000"/>
              </a:lnSpc>
            </a:pPr>
            <a:r>
              <a:rPr lang="en-US" sz="3000" b="1" dirty="0">
                <a:solidFill>
                  <a:srgbClr val="BF1435"/>
                </a:solidFill>
                <a:latin typeface="Playfair Display"/>
                <a:ea typeface="Playfair Display"/>
                <a:cs typeface="Playfair Display"/>
                <a:sym typeface="Playfair Display"/>
              </a:rPr>
              <a:t>2.2 </a:t>
            </a:r>
            <a:r>
              <a:rPr lang="nl-NL" sz="3000" b="1" dirty="0">
                <a:latin typeface="Playfair Display"/>
                <a:ea typeface="Playfair Display"/>
                <a:cs typeface="Playfair Display"/>
                <a:sym typeface="Playfair Display"/>
              </a:rPr>
              <a:t>Voorbeeld van p</a:t>
            </a:r>
            <a:r>
              <a:rPr lang="nl-NL" sz="3000" b="1" dirty="0">
                <a:solidFill>
                  <a:schemeClr val="tx1"/>
                </a:solidFill>
                <a:latin typeface="Playfair Display"/>
                <a:ea typeface="Playfair Display"/>
                <a:cs typeface="Playfair Display"/>
                <a:sym typeface="Playfair Display"/>
              </a:rPr>
              <a:t>rijsstelling voor een sociale onderneming</a:t>
            </a:r>
            <a:endParaRPr sz="3000" dirty="0">
              <a:solidFill>
                <a:schemeClr val="dk1"/>
              </a:solidFill>
            </a:endParaRPr>
          </a:p>
        </p:txBody>
      </p:sp>
    </p:spTree>
    <p:extLst>
      <p:ext uri="{BB962C8B-B14F-4D97-AF65-F5344CB8AC3E}">
        <p14:creationId xmlns:p14="http://schemas.microsoft.com/office/powerpoint/2010/main" val="3600166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11" name="TextBox 5">
            <a:extLst>
              <a:ext uri="{FF2B5EF4-FFF2-40B4-BE49-F238E27FC236}">
                <a16:creationId xmlns:a16="http://schemas.microsoft.com/office/drawing/2014/main" id="{50539CBF-AD55-D444-9BDA-A1E4ECC8D097}"/>
              </a:ext>
            </a:extLst>
          </p:cNvPr>
          <p:cNvSpPr txBox="1"/>
          <p:nvPr/>
        </p:nvSpPr>
        <p:spPr>
          <a:xfrm>
            <a:off x="0" y="897514"/>
            <a:ext cx="16359553" cy="899926"/>
          </a:xfrm>
          <a:prstGeom prst="rect">
            <a:avLst/>
          </a:prstGeom>
        </p:spPr>
        <p:txBody>
          <a:bodyPr lIns="0" tIns="0" rIns="0" bIns="0" rtlCol="0" anchor="t">
            <a:spAutoFit/>
          </a:bodyPr>
          <a:lstStyle/>
          <a:p>
            <a:pPr>
              <a:lnSpc>
                <a:spcPts val="7699"/>
              </a:lnSpc>
            </a:pPr>
            <a:r>
              <a:rPr lang="nl-NL" sz="5499" dirty="0">
                <a:solidFill>
                  <a:srgbClr val="359B55"/>
                </a:solidFill>
                <a:latin typeface="Playfair Display"/>
              </a:rPr>
              <a:t>	  Stap voor stap de prijs bepalen</a:t>
            </a:r>
            <a:endParaRPr lang="en-US" sz="5499" dirty="0">
              <a:solidFill>
                <a:srgbClr val="359B55"/>
              </a:solidFill>
              <a:latin typeface="Playfair Display"/>
            </a:endParaRPr>
          </a:p>
        </p:txBody>
      </p:sp>
      <p:sp>
        <p:nvSpPr>
          <p:cNvPr id="12" name="TextBox 7">
            <a:extLst>
              <a:ext uri="{FF2B5EF4-FFF2-40B4-BE49-F238E27FC236}">
                <a16:creationId xmlns:a16="http://schemas.microsoft.com/office/drawing/2014/main" id="{DF092510-EE38-9718-EA14-7E1DDFFF8F71}"/>
              </a:ext>
            </a:extLst>
          </p:cNvPr>
          <p:cNvSpPr txBox="1"/>
          <p:nvPr/>
        </p:nvSpPr>
        <p:spPr>
          <a:xfrm>
            <a:off x="1678092" y="2223909"/>
            <a:ext cx="13615956" cy="3234475"/>
          </a:xfrm>
          <a:prstGeom prst="rect">
            <a:avLst/>
          </a:prstGeom>
        </p:spPr>
        <p:txBody>
          <a:bodyPr wrap="square" lIns="0" tIns="0" rIns="0" bIns="0" rtlCol="0" anchor="t">
            <a:spAutoFit/>
          </a:bodyPr>
          <a:lstStyle/>
          <a:p>
            <a:pPr marL="542263" lvl="1" indent="-271132" algn="just">
              <a:lnSpc>
                <a:spcPts val="4269"/>
              </a:lnSpc>
              <a:buFont typeface="Arial"/>
              <a:buChar char="•"/>
            </a:pPr>
            <a:r>
              <a:rPr lang="nl-NL" sz="2200" b="1" dirty="0">
                <a:solidFill>
                  <a:srgbClr val="000000"/>
                </a:solidFill>
                <a:latin typeface="Playfair Display" panose="00000500000000000000" pitchFamily="2" charset="0"/>
              </a:rPr>
              <a:t>Stap 1: </a:t>
            </a:r>
            <a:r>
              <a:rPr lang="nl-NL" sz="2200" dirty="0">
                <a:solidFill>
                  <a:srgbClr val="000000"/>
                </a:solidFill>
                <a:latin typeface="Playfair Display" panose="00000500000000000000" pitchFamily="2" charset="0"/>
              </a:rPr>
              <a:t>Definieer doelen voor sociale impact met als doel de alfabetiseringsgraad en academische prestaties van kinderen in de gemeenschap te verbeteren.
</a:t>
            </a:r>
            <a:r>
              <a:rPr lang="nl-NL" sz="2200" b="1" dirty="0">
                <a:solidFill>
                  <a:srgbClr val="000000"/>
                </a:solidFill>
                <a:latin typeface="Playfair Display" panose="00000500000000000000" pitchFamily="2" charset="0"/>
              </a:rPr>
              <a:t>Stap 2: </a:t>
            </a:r>
            <a:r>
              <a:rPr lang="nl-NL" sz="2200" dirty="0">
                <a:solidFill>
                  <a:srgbClr val="000000"/>
                </a:solidFill>
                <a:latin typeface="Playfair Display" panose="00000500000000000000" pitchFamily="2" charset="0"/>
              </a:rPr>
              <a:t>Identificeer en categoriseer de doelgroep, in dit scenario kinderen van 6-14 jaar in de gemeenschap en gezinnen met een lage sociaaleconomische status.
</a:t>
            </a:r>
            <a:r>
              <a:rPr lang="nl-NL" sz="2200" b="1" dirty="0">
                <a:solidFill>
                  <a:srgbClr val="000000"/>
                </a:solidFill>
                <a:latin typeface="Playfair Display" panose="00000500000000000000" pitchFamily="2" charset="0"/>
              </a:rPr>
              <a:t>Stap 3: </a:t>
            </a:r>
            <a:r>
              <a:rPr lang="nl-NL" sz="2200" dirty="0">
                <a:solidFill>
                  <a:srgbClr val="000000"/>
                </a:solidFill>
                <a:latin typeface="Playfair Display" panose="00000500000000000000" pitchFamily="2" charset="0"/>
              </a:rPr>
              <a:t>Selecteer de kanalen voor de dienstverlening, zoals naschoolse leercentra binnen de gemeenschap en samenwerkingen met lokale scholen voor aanvullend onderwijs.</a:t>
            </a:r>
            <a:endParaRPr lang="en-US" sz="2200" dirty="0">
              <a:solidFill>
                <a:srgbClr val="000000"/>
              </a:solidFill>
              <a:latin typeface="Playfair Display" panose="00000500000000000000" pitchFamily="2" charset="0"/>
            </a:endParaRPr>
          </a:p>
        </p:txBody>
      </p:sp>
      <p:sp>
        <p:nvSpPr>
          <p:cNvPr id="13" name="Freeform 5">
            <a:extLst>
              <a:ext uri="{FF2B5EF4-FFF2-40B4-BE49-F238E27FC236}">
                <a16:creationId xmlns:a16="http://schemas.microsoft.com/office/drawing/2014/main" id="{DF52E6CB-3CEF-CDD6-B0DA-C6EE361AC146}"/>
              </a:ext>
            </a:extLst>
          </p:cNvPr>
          <p:cNvSpPr/>
          <p:nvPr/>
        </p:nvSpPr>
        <p:spPr>
          <a:xfrm>
            <a:off x="296357" y="7046619"/>
            <a:ext cx="2789348" cy="3008735"/>
          </a:xfrm>
          <a:custGeom>
            <a:avLst/>
            <a:gdLst/>
            <a:ahLst/>
            <a:cxnLst/>
            <a:rect l="l" t="t" r="r" b="b"/>
            <a:pathLst>
              <a:path w="2789348" h="3008735">
                <a:moveTo>
                  <a:pt x="0" y="0"/>
                </a:moveTo>
                <a:lnTo>
                  <a:pt x="2789347" y="0"/>
                </a:lnTo>
                <a:lnTo>
                  <a:pt x="2789347" y="3008735"/>
                </a:lnTo>
                <a:lnTo>
                  <a:pt x="0" y="3008735"/>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11" name="TextBox 5">
            <a:extLst>
              <a:ext uri="{FF2B5EF4-FFF2-40B4-BE49-F238E27FC236}">
                <a16:creationId xmlns:a16="http://schemas.microsoft.com/office/drawing/2014/main" id="{50539CBF-AD55-D444-9BDA-A1E4ECC8D097}"/>
              </a:ext>
            </a:extLst>
          </p:cNvPr>
          <p:cNvSpPr txBox="1"/>
          <p:nvPr/>
        </p:nvSpPr>
        <p:spPr>
          <a:xfrm>
            <a:off x="0" y="897514"/>
            <a:ext cx="16359553" cy="899926"/>
          </a:xfrm>
          <a:prstGeom prst="rect">
            <a:avLst/>
          </a:prstGeom>
        </p:spPr>
        <p:txBody>
          <a:bodyPr lIns="0" tIns="0" rIns="0" bIns="0" rtlCol="0" anchor="t">
            <a:spAutoFit/>
          </a:bodyPr>
          <a:lstStyle/>
          <a:p>
            <a:pPr>
              <a:lnSpc>
                <a:spcPts val="7699"/>
              </a:lnSpc>
            </a:pPr>
            <a:r>
              <a:rPr lang="nl-NL" sz="5499" dirty="0">
                <a:solidFill>
                  <a:srgbClr val="359B55"/>
                </a:solidFill>
                <a:latin typeface="Playfair Display"/>
              </a:rPr>
              <a:t>	  Stap voor stap de prijs bepalen</a:t>
            </a:r>
            <a:endParaRPr lang="en-US" sz="5499" dirty="0">
              <a:solidFill>
                <a:srgbClr val="359B55"/>
              </a:solidFill>
              <a:latin typeface="Playfair Display"/>
            </a:endParaRPr>
          </a:p>
        </p:txBody>
      </p:sp>
      <p:sp>
        <p:nvSpPr>
          <p:cNvPr id="12" name="TextBox 7">
            <a:extLst>
              <a:ext uri="{FF2B5EF4-FFF2-40B4-BE49-F238E27FC236}">
                <a16:creationId xmlns:a16="http://schemas.microsoft.com/office/drawing/2014/main" id="{DF092510-EE38-9718-EA14-7E1DDFFF8F71}"/>
              </a:ext>
            </a:extLst>
          </p:cNvPr>
          <p:cNvSpPr txBox="1"/>
          <p:nvPr/>
        </p:nvSpPr>
        <p:spPr>
          <a:xfrm>
            <a:off x="1678092" y="2223909"/>
            <a:ext cx="13615956" cy="6543073"/>
          </a:xfrm>
          <a:prstGeom prst="rect">
            <a:avLst/>
          </a:prstGeom>
        </p:spPr>
        <p:txBody>
          <a:bodyPr wrap="square" lIns="0" tIns="0" rIns="0" bIns="0" rtlCol="0" anchor="t">
            <a:spAutoFit/>
          </a:bodyPr>
          <a:lstStyle/>
          <a:p>
            <a:pPr marL="542264" lvl="1" indent="-271132" algn="just">
              <a:lnSpc>
                <a:spcPts val="4269"/>
              </a:lnSpc>
              <a:buFont typeface="Arial"/>
              <a:buChar char="•"/>
            </a:pPr>
            <a:r>
              <a:rPr lang="nl-NL" sz="2200" b="1" dirty="0">
                <a:solidFill>
                  <a:srgbClr val="000000"/>
                </a:solidFill>
                <a:latin typeface="Playfair Display" panose="00000500000000000000" pitchFamily="2" charset="0"/>
              </a:rPr>
              <a:t>Stap 4: </a:t>
            </a:r>
            <a:r>
              <a:rPr lang="nl-NL" sz="2200" dirty="0">
                <a:solidFill>
                  <a:srgbClr val="000000"/>
                </a:solidFill>
                <a:latin typeface="Playfair Display" panose="00000500000000000000" pitchFamily="2" charset="0"/>
              </a:rPr>
              <a:t>Houd rekening met de kostenstructuur voor sociale impact om je operationele kosten te bepalen (huur voor leercentra, de salarissen van docenten en eventueel educatief materiaal en middelen die nodig zijn) en andere kosten zoals instrumenten voor effectbeoordeling of vergoedingen voor de programma's voor gemeenschapsbetrokkenheid.
</a:t>
            </a:r>
            <a:r>
              <a:rPr lang="nl-NL" sz="2200" b="1" dirty="0">
                <a:solidFill>
                  <a:srgbClr val="000000"/>
                </a:solidFill>
                <a:latin typeface="Playfair Display" panose="00000500000000000000" pitchFamily="2" charset="0"/>
              </a:rPr>
              <a:t>Stap 5: </a:t>
            </a:r>
            <a:r>
              <a:rPr lang="nl-NL" sz="2200" dirty="0">
                <a:solidFill>
                  <a:srgbClr val="000000"/>
                </a:solidFill>
                <a:latin typeface="Playfair Display" panose="00000500000000000000" pitchFamily="2" charset="0"/>
              </a:rPr>
              <a:t>Kwaliteit en belangrijke middelen die nodig zullen zijn, zoals gekwalificeerde docenten met expertise in het lokale leerplan die met succes het leermateriaal inzetten. Leg je prijzen vast op basis van de kwaliteit van het aangeboden onderwijs en zorg voor een goed gestructureerd jaarplan en een impactvolle leerervaring.
</a:t>
            </a:r>
            <a:r>
              <a:rPr lang="nl-NL" sz="2200" b="1" dirty="0">
                <a:solidFill>
                  <a:srgbClr val="000000"/>
                </a:solidFill>
                <a:latin typeface="Playfair Display" panose="00000500000000000000" pitchFamily="2" charset="0"/>
              </a:rPr>
              <a:t>Stap 6</a:t>
            </a:r>
            <a:r>
              <a:rPr lang="nl-NL" sz="2200" dirty="0">
                <a:solidFill>
                  <a:srgbClr val="000000"/>
                </a:solidFill>
                <a:latin typeface="Playfair Display" panose="00000500000000000000" pitchFamily="2" charset="0"/>
              </a:rPr>
              <a:t>: Bouw relaties op met je begunstigden door middel van ouder-leraar bijeenkomsten om zo de specifieke behoeften van elk kind te begrijpen. Ook kun je in die gesprekken transparant zijn over de voordelen van onderwijs voor de toekomst van de kinderen. Dat </a:t>
            </a:r>
            <a:r>
              <a:rPr lang="nl-NL" sz="2200" i="1" dirty="0">
                <a:solidFill>
                  <a:srgbClr val="000000"/>
                </a:solidFill>
                <a:latin typeface="Playfair Display" panose="00000500000000000000" pitchFamily="2" charset="0"/>
              </a:rPr>
              <a:t>kan</a:t>
            </a:r>
            <a:r>
              <a:rPr lang="nl-NL" sz="2200" dirty="0">
                <a:solidFill>
                  <a:srgbClr val="000000"/>
                </a:solidFill>
                <a:latin typeface="Playfair Display" panose="00000500000000000000" pitchFamily="2" charset="0"/>
              </a:rPr>
              <a:t> inhouden dat er aanbiedingen worden gedaan voor flexibele betalingsplannen op basis van de financiële draagkracht van elk gezin.</a:t>
            </a:r>
            <a:endParaRPr lang="en-US" sz="2200" dirty="0">
              <a:solidFill>
                <a:srgbClr val="000000"/>
              </a:solidFill>
              <a:latin typeface="Playfair Display" panose="00000500000000000000" pitchFamily="2" charset="0"/>
            </a:endParaRPr>
          </a:p>
        </p:txBody>
      </p:sp>
    </p:spTree>
    <p:extLst>
      <p:ext uri="{BB962C8B-B14F-4D97-AF65-F5344CB8AC3E}">
        <p14:creationId xmlns:p14="http://schemas.microsoft.com/office/powerpoint/2010/main" val="1588681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11" name="TextBox 5">
            <a:extLst>
              <a:ext uri="{FF2B5EF4-FFF2-40B4-BE49-F238E27FC236}">
                <a16:creationId xmlns:a16="http://schemas.microsoft.com/office/drawing/2014/main" id="{50539CBF-AD55-D444-9BDA-A1E4ECC8D097}"/>
              </a:ext>
            </a:extLst>
          </p:cNvPr>
          <p:cNvSpPr txBox="1"/>
          <p:nvPr/>
        </p:nvSpPr>
        <p:spPr>
          <a:xfrm>
            <a:off x="0" y="897514"/>
            <a:ext cx="16359553" cy="899926"/>
          </a:xfrm>
          <a:prstGeom prst="rect">
            <a:avLst/>
          </a:prstGeom>
        </p:spPr>
        <p:txBody>
          <a:bodyPr lIns="0" tIns="0" rIns="0" bIns="0" rtlCol="0" anchor="t">
            <a:spAutoFit/>
          </a:bodyPr>
          <a:lstStyle/>
          <a:p>
            <a:pPr>
              <a:lnSpc>
                <a:spcPts val="7699"/>
              </a:lnSpc>
            </a:pPr>
            <a:r>
              <a:rPr lang="nl-NL" sz="5499" dirty="0">
                <a:solidFill>
                  <a:srgbClr val="359B55"/>
                </a:solidFill>
                <a:latin typeface="Playfair Display"/>
              </a:rPr>
              <a:t>	  Stap voor stap de prijs bepalen</a:t>
            </a:r>
            <a:endParaRPr lang="en-US" sz="5499" dirty="0">
              <a:solidFill>
                <a:srgbClr val="359B55"/>
              </a:solidFill>
              <a:latin typeface="Playfair Display"/>
            </a:endParaRPr>
          </a:p>
        </p:txBody>
      </p:sp>
      <p:sp>
        <p:nvSpPr>
          <p:cNvPr id="12" name="TextBox 7">
            <a:extLst>
              <a:ext uri="{FF2B5EF4-FFF2-40B4-BE49-F238E27FC236}">
                <a16:creationId xmlns:a16="http://schemas.microsoft.com/office/drawing/2014/main" id="{DF092510-EE38-9718-EA14-7E1DDFFF8F71}"/>
              </a:ext>
            </a:extLst>
          </p:cNvPr>
          <p:cNvSpPr txBox="1"/>
          <p:nvPr/>
        </p:nvSpPr>
        <p:spPr>
          <a:xfrm>
            <a:off x="1678092" y="2223909"/>
            <a:ext cx="13615956" cy="5991640"/>
          </a:xfrm>
          <a:prstGeom prst="rect">
            <a:avLst/>
          </a:prstGeom>
        </p:spPr>
        <p:txBody>
          <a:bodyPr wrap="square" lIns="0" tIns="0" rIns="0" bIns="0" rtlCol="0" anchor="t">
            <a:spAutoFit/>
          </a:bodyPr>
          <a:lstStyle/>
          <a:p>
            <a:pPr marL="542264" lvl="1" indent="-271132" algn="just">
              <a:lnSpc>
                <a:spcPts val="4269"/>
              </a:lnSpc>
              <a:buFont typeface="Arial"/>
              <a:buChar char="•"/>
            </a:pPr>
            <a:r>
              <a:rPr lang="nl-NL" sz="2200" b="1" dirty="0">
                <a:solidFill>
                  <a:srgbClr val="000000"/>
                </a:solidFill>
                <a:latin typeface="Playfair Display" panose="00000500000000000000" pitchFamily="2" charset="0"/>
              </a:rPr>
              <a:t>Stap 7: </a:t>
            </a:r>
            <a:r>
              <a:rPr lang="nl-NL" sz="2200" dirty="0">
                <a:solidFill>
                  <a:srgbClr val="000000"/>
                </a:solidFill>
                <a:latin typeface="Playfair Display" panose="00000500000000000000" pitchFamily="2" charset="0"/>
              </a:rPr>
              <a:t>Financiële structuur voor impact op lange termijn.  De prijzen moeten de operationele kosten dekken en tegelijkertijd moet er externe ondersteuning gezocht worden voor initiatieven met sociale impact.
</a:t>
            </a:r>
            <a:r>
              <a:rPr lang="nl-NL" sz="2200" b="1" dirty="0">
                <a:solidFill>
                  <a:srgbClr val="000000"/>
                </a:solidFill>
                <a:latin typeface="Playfair Display" panose="00000500000000000000" pitchFamily="2" charset="0"/>
              </a:rPr>
              <a:t>Stap 8: </a:t>
            </a:r>
            <a:r>
              <a:rPr lang="nl-NL" sz="2200" dirty="0">
                <a:solidFill>
                  <a:srgbClr val="000000"/>
                </a:solidFill>
                <a:latin typeface="Playfair Display" panose="00000500000000000000" pitchFamily="2" charset="0"/>
              </a:rPr>
              <a:t>Continue verbetering en aanpassingsvermogen, zoals het ontvangen van regelmatige feedback van ouders en opvoeders, het organiseren van periodieke evaluatie van het jaarplan om dat af te stemmen op de wijzigende onderwijsnormen, het evalueren van de alfabetiseringspercentages onder deelnemende kinderen en mogelijke verbetering van hun academische prestaties op school. 
</a:t>
            </a:r>
            <a:r>
              <a:rPr lang="nl-NL" sz="2200" b="1" dirty="0">
                <a:solidFill>
                  <a:srgbClr val="000000"/>
                </a:solidFill>
                <a:latin typeface="Playfair Display" panose="00000500000000000000" pitchFamily="2" charset="0"/>
              </a:rPr>
              <a:t>Stap 9: </a:t>
            </a:r>
            <a:r>
              <a:rPr lang="nl-NL" sz="2200" dirty="0">
                <a:solidFill>
                  <a:srgbClr val="000000"/>
                </a:solidFill>
                <a:latin typeface="Playfair Display" panose="00000500000000000000" pitchFamily="2" charset="0"/>
              </a:rPr>
              <a:t>Betrek de gemeenschap erbij via forums om te discussiëren en aan te geven hoe je jouw prijsstructuren kunt bijwerken en gezamenlijke besluitvorming over financiële hulp en beurzenprogramma's mogelijk kunt maken. Dit moet terugkomen in de prijsstrategie, d.w.z. de toegevoegde waarde van de ontwikkeling van vaardigheden komt terug in het algehele prijsmodel.</a:t>
            </a:r>
            <a:endParaRPr lang="en-US" sz="2200" dirty="0">
              <a:solidFill>
                <a:srgbClr val="000000"/>
              </a:solidFill>
              <a:latin typeface="Playfair Display" panose="00000500000000000000" pitchFamily="2" charset="0"/>
            </a:endParaRPr>
          </a:p>
        </p:txBody>
      </p:sp>
    </p:spTree>
    <p:extLst>
      <p:ext uri="{BB962C8B-B14F-4D97-AF65-F5344CB8AC3E}">
        <p14:creationId xmlns:p14="http://schemas.microsoft.com/office/powerpoint/2010/main" val="2030266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8056" y="-685022"/>
            <a:ext cx="4327228" cy="4114800"/>
          </a:xfrm>
          <a:custGeom>
            <a:avLst/>
            <a:gdLst/>
            <a:ahLst/>
            <a:cxnLst/>
            <a:rect l="l" t="t" r="r" b="b"/>
            <a:pathLst>
              <a:path w="4327228" h="4114800">
                <a:moveTo>
                  <a:pt x="0" y="0"/>
                </a:moveTo>
                <a:lnTo>
                  <a:pt x="4327227" y="0"/>
                </a:lnTo>
                <a:lnTo>
                  <a:pt x="43272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011531" y="7700000"/>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157311" y="6905639"/>
            <a:ext cx="4905872" cy="4114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7" name="TextBox 7"/>
          <p:cNvSpPr txBox="1"/>
          <p:nvPr/>
        </p:nvSpPr>
        <p:spPr>
          <a:xfrm>
            <a:off x="6039734" y="2587000"/>
            <a:ext cx="11117950" cy="5170646"/>
          </a:xfrm>
          <a:prstGeom prst="rect">
            <a:avLst/>
          </a:prstGeom>
        </p:spPr>
        <p:txBody>
          <a:bodyPr wrap="square" lIns="0" tIns="0" rIns="0" bIns="0" rtlCol="0" anchor="t">
            <a:spAutoFit/>
          </a:bodyPr>
          <a:lstStyle/>
          <a:p>
            <a:pPr algn="just">
              <a:lnSpc>
                <a:spcPts val="4759"/>
              </a:lnSpc>
            </a:pPr>
            <a:r>
              <a:rPr lang="nl-NL" sz="2200" dirty="0">
                <a:solidFill>
                  <a:srgbClr val="000000"/>
                </a:solidFill>
                <a:latin typeface="Playfair Display"/>
              </a:rPr>
              <a:t>In alle bedrijven is een overschot nodig om financieel levensvatbaar te zijn en uitbreidingsplannen te kunnen maken. Er bestaan verschillende manieren om winst te genereren die je kunt overwegen. Overweeg het volgende en pas het meest relevante toe in je eigen zakelijke onderneming.</a:t>
            </a:r>
          </a:p>
          <a:p>
            <a:pPr algn="ctr"/>
            <a:r>
              <a:rPr lang="nl-NL" sz="2200" dirty="0">
                <a:solidFill>
                  <a:srgbClr val="000000"/>
                </a:solidFill>
                <a:latin typeface="Playfair Display"/>
              </a:rPr>
              <a:t>
-</a:t>
            </a:r>
            <a:r>
              <a:rPr lang="nl-NL" sz="2200" b="1" dirty="0">
                <a:solidFill>
                  <a:srgbClr val="000000"/>
                </a:solidFill>
                <a:latin typeface="Playfair Display"/>
              </a:rPr>
              <a:t>Hoe kan ik ervoor zorgen dat de winstgevendheid van mijn sociale onderneming meer dan alleen financiële voordelen biedt maar ook duurzame positieve verandering teweeg brengt in de gemeenschappen die ik bedien? 
</a:t>
            </a:r>
          </a:p>
          <a:p>
            <a:pPr algn="ctr"/>
            <a:r>
              <a:rPr lang="nl-NL" sz="2200" b="1" dirty="0">
                <a:solidFill>
                  <a:srgbClr val="000000"/>
                </a:solidFill>
                <a:latin typeface="Playfair Display"/>
              </a:rPr>
              <a:t>-Hoe kan ik effectieve prijsstrategieën combineren met innovatieve verdienmodellen om het succes en de impact van mijn sociale onderneming op de lange termijn te waarborgen?</a:t>
            </a:r>
            <a:endParaRPr lang="en-US" sz="2200" b="1" dirty="0">
              <a:solidFill>
                <a:srgbClr val="000000"/>
              </a:solidFill>
              <a:latin typeface="Playfair Display Bold"/>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Google Shape;300;p16">
            <a:extLst>
              <a:ext uri="{FF2B5EF4-FFF2-40B4-BE49-F238E27FC236}">
                <a16:creationId xmlns:a16="http://schemas.microsoft.com/office/drawing/2014/main" id="{63221D56-D594-275C-F314-F7B7E07176A7}"/>
              </a:ext>
            </a:extLst>
          </p:cNvPr>
          <p:cNvSpPr txBox="1"/>
          <p:nvPr/>
        </p:nvSpPr>
        <p:spPr>
          <a:xfrm rot="16200000">
            <a:off x="-2886270" y="4425444"/>
            <a:ext cx="7932300" cy="44627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0F9249"/>
                </a:solidFill>
                <a:latin typeface="Playfair Display"/>
                <a:ea typeface="Playfair Display"/>
                <a:cs typeface="Playfair Display"/>
                <a:sym typeface="Playfair Display"/>
              </a:rPr>
              <a:t>2.3 Winstpotentieel in sociale ondernemingen</a:t>
            </a:r>
            <a:endParaRPr lang="nl-NL" sz="2900" dirty="0">
              <a:solidFill>
                <a:srgbClr val="0F9249"/>
              </a:solidFill>
            </a:endParaRPr>
          </a:p>
        </p:txBody>
      </p:sp>
      <p:sp>
        <p:nvSpPr>
          <p:cNvPr id="11" name="Google Shape;366;p21">
            <a:extLst>
              <a:ext uri="{FF2B5EF4-FFF2-40B4-BE49-F238E27FC236}">
                <a16:creationId xmlns:a16="http://schemas.microsoft.com/office/drawing/2014/main" id="{899CC2BF-6504-F2B2-0703-CD0772E845CE}"/>
              </a:ext>
            </a:extLst>
          </p:cNvPr>
          <p:cNvSpPr txBox="1"/>
          <p:nvPr/>
        </p:nvSpPr>
        <p:spPr>
          <a:xfrm>
            <a:off x="3270950" y="1420975"/>
            <a:ext cx="11054650" cy="646331"/>
          </a:xfrm>
          <a:prstGeom prst="rect">
            <a:avLst/>
          </a:prstGeom>
          <a:noFill/>
          <a:ln>
            <a:noFill/>
          </a:ln>
        </p:spPr>
        <p:txBody>
          <a:bodyPr spcFirstLastPara="1" wrap="square" lIns="0" tIns="0" rIns="0" bIns="0" anchor="t" anchorCtr="0">
            <a:spAutoFit/>
          </a:bodyPr>
          <a:lstStyle/>
          <a:p>
            <a:pPr lvl="0">
              <a:lnSpc>
                <a:spcPct val="140000"/>
              </a:lnSpc>
            </a:pPr>
            <a:r>
              <a:rPr lang="en-US" sz="3000" b="1" dirty="0">
                <a:solidFill>
                  <a:srgbClr val="BF1435"/>
                </a:solidFill>
                <a:latin typeface="Playfair Display"/>
                <a:ea typeface="Playfair Display"/>
                <a:cs typeface="Playfair Display"/>
                <a:sym typeface="Playfair Display"/>
              </a:rPr>
              <a:t>2.3 </a:t>
            </a:r>
            <a:r>
              <a:rPr lang="nl-NL" sz="3000" b="1" dirty="0">
                <a:latin typeface="Playfair Display"/>
                <a:ea typeface="Playfair Display"/>
                <a:cs typeface="Playfair Display"/>
                <a:sym typeface="Playfair Display"/>
              </a:rPr>
              <a:t>Is er winstpotentieel in sociale ondernemingen </a:t>
            </a:r>
            <a:endParaRPr sz="3000" dirty="0">
              <a:solidFill>
                <a:schemeClr val="dk1"/>
              </a:solidFill>
            </a:endParaRPr>
          </a:p>
        </p:txBody>
      </p:sp>
      <p:grpSp>
        <p:nvGrpSpPr>
          <p:cNvPr id="5" name="Group 2">
            <a:extLst>
              <a:ext uri="{FF2B5EF4-FFF2-40B4-BE49-F238E27FC236}">
                <a16:creationId xmlns:a16="http://schemas.microsoft.com/office/drawing/2014/main" id="{4E76E57B-BCFF-2098-CB67-02D7C2299360}"/>
              </a:ext>
            </a:extLst>
          </p:cNvPr>
          <p:cNvGrpSpPr/>
          <p:nvPr/>
        </p:nvGrpSpPr>
        <p:grpSpPr>
          <a:xfrm>
            <a:off x="1481401" y="2587000"/>
            <a:ext cx="4327228" cy="6237083"/>
            <a:chOff x="0" y="0"/>
            <a:chExt cx="7278045" cy="9814888"/>
          </a:xfrm>
        </p:grpSpPr>
        <p:sp>
          <p:nvSpPr>
            <p:cNvPr id="8" name="Freeform 3">
              <a:extLst>
                <a:ext uri="{FF2B5EF4-FFF2-40B4-BE49-F238E27FC236}">
                  <a16:creationId xmlns:a16="http://schemas.microsoft.com/office/drawing/2014/main" id="{DD72628F-2AEE-5C3B-541E-6E11A4C94D16}"/>
                </a:ext>
              </a:extLst>
            </p:cNvPr>
            <p:cNvSpPr/>
            <p:nvPr/>
          </p:nvSpPr>
          <p:spPr>
            <a:xfrm>
              <a:off x="0" y="0"/>
              <a:ext cx="6677274" cy="9189541"/>
            </a:xfrm>
            <a:custGeom>
              <a:avLst/>
              <a:gdLst/>
              <a:ahLst/>
              <a:cxnLst/>
              <a:rect l="l" t="t" r="r" b="b"/>
              <a:pathLst>
                <a:path w="6677274" h="9189541">
                  <a:moveTo>
                    <a:pt x="0" y="0"/>
                  </a:moveTo>
                  <a:lnTo>
                    <a:pt x="6677274" y="0"/>
                  </a:lnTo>
                  <a:lnTo>
                    <a:pt x="6677274" y="9189541"/>
                  </a:lnTo>
                  <a:lnTo>
                    <a:pt x="0" y="9189541"/>
                  </a:lnTo>
                  <a:lnTo>
                    <a:pt x="0" y="0"/>
                  </a:lnTo>
                  <a:close/>
                </a:path>
              </a:pathLst>
            </a:custGeom>
            <a:blipFill>
              <a:blip r:embed="rId9"/>
              <a:stretch>
                <a:fillRect t="-31271" r="-99662" b="-13807"/>
              </a:stretch>
            </a:blipFill>
          </p:spPr>
          <p:txBody>
            <a:bodyPr/>
            <a:lstStyle/>
            <a:p>
              <a:endParaRPr lang="nl-NL"/>
            </a:p>
          </p:txBody>
        </p:sp>
        <p:grpSp>
          <p:nvGrpSpPr>
            <p:cNvPr id="12" name="Group 4">
              <a:extLst>
                <a:ext uri="{FF2B5EF4-FFF2-40B4-BE49-F238E27FC236}">
                  <a16:creationId xmlns:a16="http://schemas.microsoft.com/office/drawing/2014/main" id="{633B9E13-6A45-57D9-DB06-9DF5D808F7A5}"/>
                </a:ext>
              </a:extLst>
            </p:cNvPr>
            <p:cNvGrpSpPr/>
            <p:nvPr/>
          </p:nvGrpSpPr>
          <p:grpSpPr>
            <a:xfrm>
              <a:off x="689447" y="615736"/>
              <a:ext cx="6588598" cy="9199152"/>
              <a:chOff x="0" y="0"/>
              <a:chExt cx="765560" cy="1068892"/>
            </a:xfrm>
          </p:grpSpPr>
          <p:sp>
            <p:nvSpPr>
              <p:cNvPr id="13" name="Freeform 5">
                <a:extLst>
                  <a:ext uri="{FF2B5EF4-FFF2-40B4-BE49-F238E27FC236}">
                    <a16:creationId xmlns:a16="http://schemas.microsoft.com/office/drawing/2014/main" id="{BA245D9D-8C29-6B10-925B-F3650D4E748D}"/>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10"/>
                <a:stretch>
                  <a:fillRect l="-55127" r="-55127"/>
                </a:stretch>
              </a:blipFill>
            </p:spPr>
            <p:txBody>
              <a:bodyPr/>
              <a:lstStyle/>
              <a:p>
                <a:endParaRPr lang="nl-NL"/>
              </a:p>
            </p:txBody>
          </p:sp>
        </p:grpSp>
      </p:grpSp>
    </p:spTree>
    <p:extLst>
      <p:ext uri="{BB962C8B-B14F-4D97-AF65-F5344CB8AC3E}">
        <p14:creationId xmlns:p14="http://schemas.microsoft.com/office/powerpoint/2010/main" val="3833245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11" name="TextBox 5">
            <a:extLst>
              <a:ext uri="{FF2B5EF4-FFF2-40B4-BE49-F238E27FC236}">
                <a16:creationId xmlns:a16="http://schemas.microsoft.com/office/drawing/2014/main" id="{50539CBF-AD55-D444-9BDA-A1E4ECC8D097}"/>
              </a:ext>
            </a:extLst>
          </p:cNvPr>
          <p:cNvSpPr txBox="1"/>
          <p:nvPr/>
        </p:nvSpPr>
        <p:spPr>
          <a:xfrm>
            <a:off x="0" y="897514"/>
            <a:ext cx="16359553" cy="899926"/>
          </a:xfrm>
          <a:prstGeom prst="rect">
            <a:avLst/>
          </a:prstGeom>
        </p:spPr>
        <p:txBody>
          <a:bodyPr lIns="0" tIns="0" rIns="0" bIns="0" rtlCol="0" anchor="t">
            <a:spAutoFit/>
          </a:bodyPr>
          <a:lstStyle/>
          <a:p>
            <a:pPr>
              <a:lnSpc>
                <a:spcPts val="7699"/>
              </a:lnSpc>
            </a:pPr>
            <a:r>
              <a:rPr lang="nl-NL" sz="5499" dirty="0">
                <a:solidFill>
                  <a:srgbClr val="359B55"/>
                </a:solidFill>
                <a:latin typeface="Playfair Display"/>
              </a:rPr>
              <a:t>	 Overweeg de volgende samenwerkingen</a:t>
            </a:r>
            <a:endParaRPr lang="en-US" sz="5499" dirty="0">
              <a:solidFill>
                <a:srgbClr val="359B55"/>
              </a:solidFill>
              <a:latin typeface="Playfair Display"/>
            </a:endParaRPr>
          </a:p>
        </p:txBody>
      </p:sp>
      <p:sp>
        <p:nvSpPr>
          <p:cNvPr id="12" name="TextBox 7">
            <a:extLst>
              <a:ext uri="{FF2B5EF4-FFF2-40B4-BE49-F238E27FC236}">
                <a16:creationId xmlns:a16="http://schemas.microsoft.com/office/drawing/2014/main" id="{DF092510-EE38-9718-EA14-7E1DDFFF8F71}"/>
              </a:ext>
            </a:extLst>
          </p:cNvPr>
          <p:cNvSpPr txBox="1"/>
          <p:nvPr/>
        </p:nvSpPr>
        <p:spPr>
          <a:xfrm>
            <a:off x="1678092" y="2223909"/>
            <a:ext cx="13615956" cy="5690276"/>
          </a:xfrm>
          <a:prstGeom prst="rect">
            <a:avLst/>
          </a:prstGeom>
        </p:spPr>
        <p:txBody>
          <a:bodyPr wrap="square" lIns="0" tIns="0" rIns="0" bIns="0" rtlCol="0" anchor="t">
            <a:spAutoFit/>
          </a:bodyPr>
          <a:lstStyle/>
          <a:p>
            <a:pPr marL="690881" lvl="1" indent="-345440" algn="just">
              <a:lnSpc>
                <a:spcPts val="4480"/>
              </a:lnSpc>
              <a:buFont typeface="Arial"/>
              <a:buChar char="•"/>
            </a:pPr>
            <a:r>
              <a:rPr lang="nl-NL" sz="2200" dirty="0">
                <a:solidFill>
                  <a:srgbClr val="000000"/>
                </a:solidFill>
                <a:latin typeface="Playfair Display"/>
              </a:rPr>
              <a:t>Werk samen met overheidsinitiatieven voor financiering
Bied premium wellness diensten aan voor degenen die het zich kunnen veroorloven, terwijl je tegelijkertijd diensten subsidieert voor mensen met een laag inkomen
Bevorder milieubehoud door middel van milieuvriendelijk toerisme en reken premies voor pakketten voor ecotoerisme. Je kunt ook partnerschappen aangaan met milieubewuste reisbureaus/bedrijven voor het delen van inkomsten met lokale gemeenschappen.
Bied beroepsopleiding en arbeidsbemiddeling voor kwetsbare jongeren en breng plaatsingskosten in rekening bij bedrijven terwijl ze overheidssubsidies zoeken voor initiatieven op het gebied van beroepsopleiding. Aan de hand van succesverhalen van alumni kun je verder een duurzaam verdienmodel creëren.</a:t>
            </a:r>
            <a:endParaRPr lang="en-US" sz="2200" dirty="0">
              <a:solidFill>
                <a:srgbClr val="000000"/>
              </a:solidFill>
              <a:latin typeface="Playfair Display"/>
            </a:endParaRPr>
          </a:p>
        </p:txBody>
      </p:sp>
    </p:spTree>
    <p:extLst>
      <p:ext uri="{BB962C8B-B14F-4D97-AF65-F5344CB8AC3E}">
        <p14:creationId xmlns:p14="http://schemas.microsoft.com/office/powerpoint/2010/main" val="2975146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608712" y="72009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5294047" y="-1776591"/>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
        <p:nvSpPr>
          <p:cNvPr id="11" name="TextBox 5">
            <a:extLst>
              <a:ext uri="{FF2B5EF4-FFF2-40B4-BE49-F238E27FC236}">
                <a16:creationId xmlns:a16="http://schemas.microsoft.com/office/drawing/2014/main" id="{50539CBF-AD55-D444-9BDA-A1E4ECC8D097}"/>
              </a:ext>
            </a:extLst>
          </p:cNvPr>
          <p:cNvSpPr txBox="1"/>
          <p:nvPr/>
        </p:nvSpPr>
        <p:spPr>
          <a:xfrm>
            <a:off x="0" y="897514"/>
            <a:ext cx="16359553" cy="899926"/>
          </a:xfrm>
          <a:prstGeom prst="rect">
            <a:avLst/>
          </a:prstGeom>
        </p:spPr>
        <p:txBody>
          <a:bodyPr lIns="0" tIns="0" rIns="0" bIns="0" rtlCol="0" anchor="t">
            <a:spAutoFit/>
          </a:bodyPr>
          <a:lstStyle/>
          <a:p>
            <a:pPr>
              <a:lnSpc>
                <a:spcPts val="7699"/>
              </a:lnSpc>
            </a:pPr>
            <a:r>
              <a:rPr lang="nl-NL" sz="5499" dirty="0">
                <a:solidFill>
                  <a:srgbClr val="359B55"/>
                </a:solidFill>
                <a:latin typeface="Playfair Display"/>
              </a:rPr>
              <a:t>	 Spreid je inkomstenkanalen</a:t>
            </a:r>
          </a:p>
        </p:txBody>
      </p:sp>
      <p:sp>
        <p:nvSpPr>
          <p:cNvPr id="12" name="TextBox 7">
            <a:extLst>
              <a:ext uri="{FF2B5EF4-FFF2-40B4-BE49-F238E27FC236}">
                <a16:creationId xmlns:a16="http://schemas.microsoft.com/office/drawing/2014/main" id="{DF092510-EE38-9718-EA14-7E1DDFFF8F71}"/>
              </a:ext>
            </a:extLst>
          </p:cNvPr>
          <p:cNvSpPr txBox="1"/>
          <p:nvPr/>
        </p:nvSpPr>
        <p:spPr>
          <a:xfrm>
            <a:off x="1678092" y="2223909"/>
            <a:ext cx="13615956" cy="6267357"/>
          </a:xfrm>
          <a:prstGeom prst="rect">
            <a:avLst/>
          </a:prstGeom>
        </p:spPr>
        <p:txBody>
          <a:bodyPr wrap="square" lIns="0" tIns="0" rIns="0" bIns="0" rtlCol="0" anchor="t">
            <a:spAutoFit/>
          </a:bodyPr>
          <a:lstStyle/>
          <a:p>
            <a:pPr marL="690881" lvl="1" indent="-345440" algn="just">
              <a:lnSpc>
                <a:spcPts val="4480"/>
              </a:lnSpc>
              <a:buFont typeface="Arial"/>
              <a:buChar char="•"/>
            </a:pPr>
            <a:r>
              <a:rPr lang="nl-NL" sz="2200" dirty="0">
                <a:solidFill>
                  <a:srgbClr val="000000"/>
                </a:solidFill>
                <a:latin typeface="Playfair Display"/>
              </a:rPr>
              <a:t>Bied premium diensten aan degenen aan die het zich kunnen veroorloven en gebruik de inkomsten om gratis diensten te subsidiëren of aan te bieden.
Partnerschappen voor sociale ondernemingen: werk samen met andere sociale ondernemingen of traditionele bedrijven die aansluiten bij jouw missie voor joint ventures of wederzijdse voordelen.
Investeringsmodellen voor de gemeenschap: Introduceer investeringsprogramma's voor de gemeenschap waarbij leden of supporters van de gemeenschap kunnen investeren in de sociale onderneming en rendement kunnen ontvangen.
Organiseer evenementen of campagnes die niet alleen geld inzamelen, maar ook bewustzijn creëren en de gemeenschap betrekken bij je sociale missie.
Optimaliseer de operationele kosten zonder afbreuk te doen aan de kwaliteit van de sociale impact. Efficiënt kostenbeheer draagt bij aan de algehele financiële gezondheid van de sociale onderneming.</a:t>
            </a:r>
            <a:endParaRPr lang="en-US" sz="2200" dirty="0">
              <a:solidFill>
                <a:srgbClr val="000000"/>
              </a:solidFill>
              <a:latin typeface="Playfair Display"/>
            </a:endParaRPr>
          </a:p>
        </p:txBody>
      </p:sp>
    </p:spTree>
    <p:extLst>
      <p:ext uri="{BB962C8B-B14F-4D97-AF65-F5344CB8AC3E}">
        <p14:creationId xmlns:p14="http://schemas.microsoft.com/office/powerpoint/2010/main" val="3695820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13654" y="-2248385"/>
            <a:ext cx="4891293" cy="4114800"/>
          </a:xfrm>
          <a:custGeom>
            <a:avLst/>
            <a:gdLst/>
            <a:ahLst/>
            <a:cxnLst/>
            <a:rect l="l" t="t" r="r" b="b"/>
            <a:pathLst>
              <a:path w="4891293" h="4114800">
                <a:moveTo>
                  <a:pt x="0" y="0"/>
                </a:moveTo>
                <a:lnTo>
                  <a:pt x="4891292" y="0"/>
                </a:lnTo>
                <a:lnTo>
                  <a:pt x="48912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4165705" y="0"/>
            <a:ext cx="4122295" cy="4114800"/>
          </a:xfrm>
          <a:custGeom>
            <a:avLst/>
            <a:gdLst/>
            <a:ahLst/>
            <a:cxnLst/>
            <a:rect l="l" t="t" r="r" b="b"/>
            <a:pathLst>
              <a:path w="4122295" h="4114800">
                <a:moveTo>
                  <a:pt x="0" y="0"/>
                </a:moveTo>
                <a:lnTo>
                  <a:pt x="4122295" y="0"/>
                </a:lnTo>
                <a:lnTo>
                  <a:pt x="41222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782624" y="8012985"/>
            <a:ext cx="3924490" cy="4114800"/>
          </a:xfrm>
          <a:custGeom>
            <a:avLst/>
            <a:gdLst/>
            <a:ahLst/>
            <a:cxnLst/>
            <a:rect l="l" t="t" r="r" b="b"/>
            <a:pathLst>
              <a:path w="3924490" h="4114800">
                <a:moveTo>
                  <a:pt x="0" y="0"/>
                </a:moveTo>
                <a:lnTo>
                  <a:pt x="3924491" y="0"/>
                </a:lnTo>
                <a:lnTo>
                  <a:pt x="392449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Freeform 5"/>
          <p:cNvSpPr/>
          <p:nvPr/>
        </p:nvSpPr>
        <p:spPr>
          <a:xfrm>
            <a:off x="-1715764" y="7354997"/>
            <a:ext cx="3681031" cy="4114800"/>
          </a:xfrm>
          <a:custGeom>
            <a:avLst/>
            <a:gdLst/>
            <a:ahLst/>
            <a:cxnLst/>
            <a:rect l="l" t="t" r="r" b="b"/>
            <a:pathLst>
              <a:path w="3681031" h="4114800">
                <a:moveTo>
                  <a:pt x="0" y="0"/>
                </a:moveTo>
                <a:lnTo>
                  <a:pt x="3681032" y="0"/>
                </a:lnTo>
                <a:lnTo>
                  <a:pt x="368103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6" name="Freeform 6"/>
          <p:cNvSpPr/>
          <p:nvPr/>
        </p:nvSpPr>
        <p:spPr>
          <a:xfrm>
            <a:off x="15343404" y="7682355"/>
            <a:ext cx="4361543" cy="4114800"/>
          </a:xfrm>
          <a:custGeom>
            <a:avLst/>
            <a:gdLst/>
            <a:ahLst/>
            <a:cxnLst/>
            <a:rect l="l" t="t" r="r" b="b"/>
            <a:pathLst>
              <a:path w="4361543" h="4114800">
                <a:moveTo>
                  <a:pt x="0" y="0"/>
                </a:moveTo>
                <a:lnTo>
                  <a:pt x="4361542" y="0"/>
                </a:lnTo>
                <a:lnTo>
                  <a:pt x="436154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sp>
        <p:nvSpPr>
          <p:cNvPr id="7" name="TextBox 7"/>
          <p:cNvSpPr txBox="1"/>
          <p:nvPr/>
        </p:nvSpPr>
        <p:spPr>
          <a:xfrm>
            <a:off x="7112981" y="4115298"/>
            <a:ext cx="2444327" cy="2250616"/>
          </a:xfrm>
          <a:prstGeom prst="rect">
            <a:avLst/>
          </a:prstGeom>
        </p:spPr>
        <p:txBody>
          <a:bodyPr lIns="0" tIns="0" rIns="0" bIns="0" rtlCol="0" anchor="t">
            <a:spAutoFit/>
          </a:bodyPr>
          <a:lstStyle/>
          <a:p>
            <a:pPr algn="ctr">
              <a:lnSpc>
                <a:spcPts val="18199"/>
              </a:lnSpc>
            </a:pPr>
            <a:r>
              <a:rPr lang="en-US" sz="12999" dirty="0">
                <a:solidFill>
                  <a:srgbClr val="C00000"/>
                </a:solidFill>
                <a:latin typeface="Prata"/>
              </a:rPr>
              <a:t>Q</a:t>
            </a:r>
          </a:p>
        </p:txBody>
      </p:sp>
      <p:sp>
        <p:nvSpPr>
          <p:cNvPr id="8" name="TextBox 8"/>
          <p:cNvSpPr txBox="1"/>
          <p:nvPr/>
        </p:nvSpPr>
        <p:spPr>
          <a:xfrm>
            <a:off x="9551549" y="4248648"/>
            <a:ext cx="7517251" cy="1692515"/>
          </a:xfrm>
          <a:prstGeom prst="rect">
            <a:avLst/>
          </a:prstGeom>
        </p:spPr>
        <p:txBody>
          <a:bodyPr lIns="0" tIns="0" rIns="0" bIns="0" rtlCol="0" anchor="t">
            <a:spAutoFit/>
          </a:bodyPr>
          <a:lstStyle/>
          <a:p>
            <a:pPr lvl="0"/>
            <a:r>
              <a:rPr lang="nl-NL" sz="5499" dirty="0">
                <a:latin typeface="Prata"/>
                <a:ea typeface="Prata"/>
                <a:cs typeface="Prata"/>
                <a:sym typeface="Prata"/>
              </a:rPr>
              <a:t>Je bent aan het einde van module 2!</a:t>
            </a:r>
            <a:endParaRPr lang="nl-NL" sz="4800" dirty="0"/>
          </a:p>
        </p:txBody>
      </p:sp>
      <p:grpSp>
        <p:nvGrpSpPr>
          <p:cNvPr id="10" name="Group 10"/>
          <p:cNvGrpSpPr/>
          <p:nvPr/>
        </p:nvGrpSpPr>
        <p:grpSpPr>
          <a:xfrm>
            <a:off x="2330512" y="2197460"/>
            <a:ext cx="4369161" cy="5892080"/>
            <a:chOff x="0" y="0"/>
            <a:chExt cx="5825547" cy="7856106"/>
          </a:xfrm>
        </p:grpSpPr>
        <p:sp>
          <p:nvSpPr>
            <p:cNvPr id="11" name="Freeform 11"/>
            <p:cNvSpPr/>
            <p:nvPr/>
          </p:nvSpPr>
          <p:spPr>
            <a:xfrm>
              <a:off x="0" y="0"/>
              <a:ext cx="5344674" cy="7355562"/>
            </a:xfrm>
            <a:custGeom>
              <a:avLst/>
              <a:gdLst/>
              <a:ahLst/>
              <a:cxnLst/>
              <a:rect l="l" t="t" r="r" b="b"/>
              <a:pathLst>
                <a:path w="5344674" h="7355562">
                  <a:moveTo>
                    <a:pt x="0" y="0"/>
                  </a:moveTo>
                  <a:lnTo>
                    <a:pt x="5344674" y="0"/>
                  </a:lnTo>
                  <a:lnTo>
                    <a:pt x="5344674" y="7355562"/>
                  </a:lnTo>
                  <a:lnTo>
                    <a:pt x="0" y="7355562"/>
                  </a:lnTo>
                  <a:lnTo>
                    <a:pt x="0" y="0"/>
                  </a:lnTo>
                  <a:close/>
                </a:path>
              </a:pathLst>
            </a:custGeom>
            <a:blipFill>
              <a:blip r:embed="rId12"/>
              <a:stretch>
                <a:fillRect t="-31271" r="-99662" b="-13807"/>
              </a:stretch>
            </a:blipFill>
          </p:spPr>
          <p:txBody>
            <a:bodyPr/>
            <a:lstStyle/>
            <a:p>
              <a:endParaRPr lang="nl-NL"/>
            </a:p>
          </p:txBody>
        </p:sp>
        <p:grpSp>
          <p:nvGrpSpPr>
            <p:cNvPr id="12" name="Group 12"/>
            <p:cNvGrpSpPr/>
            <p:nvPr/>
          </p:nvGrpSpPr>
          <p:grpSpPr>
            <a:xfrm>
              <a:off x="551852" y="492852"/>
              <a:ext cx="5273695" cy="7363254"/>
              <a:chOff x="0" y="0"/>
              <a:chExt cx="765560" cy="1068892"/>
            </a:xfrm>
          </p:grpSpPr>
          <p:sp>
            <p:nvSpPr>
              <p:cNvPr id="13" name="Freeform 13"/>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13"/>
                <a:stretch>
                  <a:fillRect l="-55127" r="-55127"/>
                </a:stretch>
              </a:blipFill>
            </p:spPr>
            <p:txBody>
              <a:bodyPr/>
              <a:lstStyle/>
              <a:p>
                <a:endParaRPr lang="nl-NL"/>
              </a:p>
            </p:txBody>
          </p:sp>
        </p:grpSp>
      </p:grpSp>
      <p:sp>
        <p:nvSpPr>
          <p:cNvPr id="14" name="Freeform 14"/>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14"/>
            <a:stretch>
              <a:fillRect l="-14266" t="-161055" r="-3280" b="-160188"/>
            </a:stretch>
          </a:blipFill>
        </p:spPr>
        <p:txBody>
          <a:bodyPr/>
          <a:lstStyle/>
          <a:p>
            <a:endParaRPr lang="nl-NL"/>
          </a:p>
        </p:txBody>
      </p:sp>
      <p:sp>
        <p:nvSpPr>
          <p:cNvPr id="15" name="Google Shape;455;p30">
            <a:extLst>
              <a:ext uri="{FF2B5EF4-FFF2-40B4-BE49-F238E27FC236}">
                <a16:creationId xmlns:a16="http://schemas.microsoft.com/office/drawing/2014/main" id="{10BA15D7-12C3-D6B3-8FF4-F50A961ED5B2}"/>
              </a:ext>
            </a:extLst>
          </p:cNvPr>
          <p:cNvSpPr txBox="1"/>
          <p:nvPr/>
        </p:nvSpPr>
        <p:spPr>
          <a:xfrm>
            <a:off x="9551549" y="6942361"/>
            <a:ext cx="7659636" cy="538417"/>
          </a:xfrm>
          <a:prstGeom prst="rect">
            <a:avLst/>
          </a:prstGeom>
          <a:noFill/>
          <a:ln>
            <a:noFill/>
          </a:ln>
        </p:spPr>
        <p:txBody>
          <a:bodyPr spcFirstLastPara="1" wrap="square" lIns="0" tIns="0" rIns="0" bIns="0" anchor="t" anchorCtr="0">
            <a:spAutoFit/>
          </a:bodyPr>
          <a:lstStyle/>
          <a:p>
            <a:pPr lvl="0">
              <a:lnSpc>
                <a:spcPct val="140016"/>
              </a:lnSpc>
            </a:pPr>
            <a:r>
              <a:rPr lang="nl-NL" sz="2499" dirty="0">
                <a:latin typeface="Prata"/>
                <a:ea typeface="Prata"/>
                <a:cs typeface="Prata"/>
                <a:sym typeface="Prata"/>
              </a:rPr>
              <a:t>Het tijd voor wat zelfevaluatie en oefeningen.</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808861" y="6857494"/>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6998860">
            <a:off x="-1294852" y="-1832721"/>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261520" y="-1673912"/>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8" name="TextBox 8"/>
          <p:cNvSpPr txBox="1"/>
          <p:nvPr/>
        </p:nvSpPr>
        <p:spPr>
          <a:xfrm>
            <a:off x="2092503" y="2965451"/>
            <a:ext cx="13781524" cy="5120184"/>
          </a:xfrm>
          <a:prstGeom prst="rect">
            <a:avLst/>
          </a:prstGeom>
        </p:spPr>
        <p:txBody>
          <a:bodyPr lIns="0" tIns="0" rIns="0" bIns="0" rtlCol="0" anchor="t">
            <a:spAutoFit/>
          </a:bodyPr>
          <a:lstStyle/>
          <a:p>
            <a:pPr>
              <a:lnSpc>
                <a:spcPct val="150000"/>
              </a:lnSpc>
            </a:pPr>
            <a:r>
              <a:rPr lang="nl-NL" sz="2499" dirty="0">
                <a:solidFill>
                  <a:srgbClr val="000000"/>
                </a:solidFill>
                <a:latin typeface="Playfair Display"/>
              </a:rPr>
              <a:t>Vraag 1: Wat is het primaire doel van een sociale onderneming?
Vraag 2: Welk Business Canvas Model-element richt zich op de manieren waarop een bedrijf communiceert met- en waarde biedt aan zijn klanten?
Vraag 3: Waarom is het voor een sociale onderneming van cruciaal belang om de sociale problemen die ze aanpakt te begrijpen?
Vraag 4: Waar verwijst een Value </a:t>
            </a:r>
            <a:r>
              <a:rPr lang="nl-NL" sz="2499" dirty="0" err="1">
                <a:solidFill>
                  <a:srgbClr val="000000"/>
                </a:solidFill>
                <a:latin typeface="Playfair Display"/>
              </a:rPr>
              <a:t>Proposition</a:t>
            </a:r>
            <a:r>
              <a:rPr lang="nl-NL" sz="2499" dirty="0">
                <a:solidFill>
                  <a:srgbClr val="000000"/>
                </a:solidFill>
                <a:latin typeface="Playfair Display"/>
              </a:rPr>
              <a:t> naar in een sociale onderneming?
Vraag 5: Waar verwijst "Kanalen" naar in de context van het Business Canvas-model?
Vraag 6: Welke van de volgende factoren is een cruciale factor bij het identificeren van doelgroepen voor een sociale onderneming?</a:t>
            </a:r>
            <a:endParaRPr lang="en-US" sz="2499" dirty="0">
              <a:solidFill>
                <a:srgbClr val="000000"/>
              </a:solidFill>
              <a:latin typeface="Playfair Display"/>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Google Shape;493;p45">
            <a:extLst>
              <a:ext uri="{FF2B5EF4-FFF2-40B4-BE49-F238E27FC236}">
                <a16:creationId xmlns:a16="http://schemas.microsoft.com/office/drawing/2014/main" id="{B1D71A04-E761-FA20-A1CD-F941DA4C5BB1}"/>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b="0" i="0" u="none" strike="noStrike" cap="none" dirty="0">
                <a:solidFill>
                  <a:srgbClr val="C00000"/>
                </a:solidFill>
                <a:latin typeface="Prata"/>
                <a:ea typeface="Prata"/>
                <a:cs typeface="Prata"/>
                <a:sym typeface="Prata"/>
              </a:rPr>
              <a:t>Q1</a:t>
            </a:r>
            <a:endParaRPr sz="7200" dirty="0">
              <a:solidFill>
                <a:srgbClr val="C00000"/>
              </a:solidFill>
            </a:endParaRPr>
          </a:p>
        </p:txBody>
      </p:sp>
      <p:sp>
        <p:nvSpPr>
          <p:cNvPr id="11" name="Google Shape;494;p45">
            <a:extLst>
              <a:ext uri="{FF2B5EF4-FFF2-40B4-BE49-F238E27FC236}">
                <a16:creationId xmlns:a16="http://schemas.microsoft.com/office/drawing/2014/main" id="{B7C89D59-AC66-8501-9B29-88F3360A054E}"/>
              </a:ext>
            </a:extLst>
          </p:cNvPr>
          <p:cNvSpPr txBox="1"/>
          <p:nvPr/>
        </p:nvSpPr>
        <p:spPr>
          <a:xfrm>
            <a:off x="3856797" y="1380875"/>
            <a:ext cx="5872200"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t>
            </a:r>
            <a:endParaRPr lang="nl-NL" sz="4800" b="1" dirty="0">
              <a:solidFill>
                <a:srgbClr val="C00000"/>
              </a:solidFill>
            </a:endParaRPr>
          </a:p>
        </p:txBody>
      </p:sp>
      <p:sp>
        <p:nvSpPr>
          <p:cNvPr id="12" name="Google Shape;497;p45">
            <a:extLst>
              <a:ext uri="{FF2B5EF4-FFF2-40B4-BE49-F238E27FC236}">
                <a16:creationId xmlns:a16="http://schemas.microsoft.com/office/drawing/2014/main" id="{6A2F93F0-47AE-0540-B1B2-C129876B6D41}"/>
              </a:ext>
            </a:extLst>
          </p:cNvPr>
          <p:cNvSpPr txBox="1"/>
          <p:nvPr/>
        </p:nvSpPr>
        <p:spPr>
          <a:xfrm rot="16200000">
            <a:off x="-408900" y="4500785"/>
            <a:ext cx="3384900" cy="784830"/>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Zelfevaluatie</a:t>
            </a:r>
            <a:endParaRPr lang="nl-NL" sz="2900" dirty="0">
              <a:solidFill>
                <a:srgbClr val="06AC73"/>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808861" y="6857494"/>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6998860">
            <a:off x="-1294852" y="-1832721"/>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261520" y="-1673912"/>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8" name="TextBox 8"/>
          <p:cNvSpPr txBox="1"/>
          <p:nvPr/>
        </p:nvSpPr>
        <p:spPr>
          <a:xfrm>
            <a:off x="2092503" y="2965451"/>
            <a:ext cx="13781524" cy="5697072"/>
          </a:xfrm>
          <a:prstGeom prst="rect">
            <a:avLst/>
          </a:prstGeom>
        </p:spPr>
        <p:txBody>
          <a:bodyPr lIns="0" tIns="0" rIns="0" bIns="0" rtlCol="0" anchor="t">
            <a:spAutoFit/>
          </a:bodyPr>
          <a:lstStyle/>
          <a:p>
            <a:pPr>
              <a:lnSpc>
                <a:spcPct val="150000"/>
              </a:lnSpc>
            </a:pPr>
            <a:r>
              <a:rPr lang="nl-NL" sz="2499" dirty="0">
                <a:solidFill>
                  <a:srgbClr val="000000"/>
                </a:solidFill>
                <a:latin typeface="Playfair Display"/>
              </a:rPr>
              <a:t>Vraag 7: Wat is het belangrijkste doel van de activiteit "Mapping a Social Enterprise Canvas"?
Vraag 8: Waarom is het opbouwen van een ondersteunend netwerk belangrijk voor een sociaal ondernemer?
Vraag 9: Wat betekent de term "Impact Meting" in de context van een sociale onderneming?
Vraag 10: Welke rol speelt emotionele intelligentie bij sociaal ondernemerschap?
Vraag 11: Welk element van het Social Business Canvas Model houdt in dat je de meest effectieve manieren kiest om jouw doelgroep te bereiken en met hen in contact te komen?
Vraag 12: Waarom moeten sociaal ondernemers rekening houden met juridische en ethische overwegingen?
Vraag 13: Wat houdt de term "Klantsegmentatie" in, in de context van een sociale onderneming?</a:t>
            </a:r>
            <a:endParaRPr lang="en-US" sz="2499" dirty="0">
              <a:solidFill>
                <a:srgbClr val="000000"/>
              </a:solidFill>
              <a:latin typeface="Playfair Display"/>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Google Shape;493;p45">
            <a:extLst>
              <a:ext uri="{FF2B5EF4-FFF2-40B4-BE49-F238E27FC236}">
                <a16:creationId xmlns:a16="http://schemas.microsoft.com/office/drawing/2014/main" id="{B1D71A04-E761-FA20-A1CD-F941DA4C5BB1}"/>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b="0" i="0" u="none" strike="noStrike" cap="none" dirty="0">
                <a:solidFill>
                  <a:srgbClr val="C00000"/>
                </a:solidFill>
                <a:latin typeface="Prata"/>
                <a:ea typeface="Prata"/>
                <a:cs typeface="Prata"/>
                <a:sym typeface="Prata"/>
              </a:rPr>
              <a:t>Q1</a:t>
            </a:r>
            <a:endParaRPr sz="7200" dirty="0">
              <a:solidFill>
                <a:srgbClr val="C00000"/>
              </a:solidFill>
            </a:endParaRPr>
          </a:p>
        </p:txBody>
      </p:sp>
      <p:sp>
        <p:nvSpPr>
          <p:cNvPr id="11" name="Google Shape;494;p45">
            <a:extLst>
              <a:ext uri="{FF2B5EF4-FFF2-40B4-BE49-F238E27FC236}">
                <a16:creationId xmlns:a16="http://schemas.microsoft.com/office/drawing/2014/main" id="{B7C89D59-AC66-8501-9B29-88F3360A054E}"/>
              </a:ext>
            </a:extLst>
          </p:cNvPr>
          <p:cNvSpPr txBox="1"/>
          <p:nvPr/>
        </p:nvSpPr>
        <p:spPr>
          <a:xfrm>
            <a:off x="3856797" y="1380875"/>
            <a:ext cx="5872200"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t>
            </a:r>
            <a:endParaRPr lang="nl-NL" sz="4800" b="1" dirty="0">
              <a:solidFill>
                <a:srgbClr val="C00000"/>
              </a:solidFill>
            </a:endParaRPr>
          </a:p>
        </p:txBody>
      </p:sp>
      <p:sp>
        <p:nvSpPr>
          <p:cNvPr id="12" name="Google Shape;497;p45">
            <a:extLst>
              <a:ext uri="{FF2B5EF4-FFF2-40B4-BE49-F238E27FC236}">
                <a16:creationId xmlns:a16="http://schemas.microsoft.com/office/drawing/2014/main" id="{6A2F93F0-47AE-0540-B1B2-C129876B6D41}"/>
              </a:ext>
            </a:extLst>
          </p:cNvPr>
          <p:cNvSpPr txBox="1"/>
          <p:nvPr/>
        </p:nvSpPr>
        <p:spPr>
          <a:xfrm rot="16200000">
            <a:off x="-408900" y="4500785"/>
            <a:ext cx="3384900" cy="784830"/>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Zelfevaluatie</a:t>
            </a:r>
            <a:endParaRPr lang="nl-NL" sz="2900" dirty="0">
              <a:solidFill>
                <a:srgbClr val="06AC73"/>
              </a:solidFill>
            </a:endParaRPr>
          </a:p>
        </p:txBody>
      </p:sp>
    </p:spTree>
    <p:extLst>
      <p:ext uri="{BB962C8B-B14F-4D97-AF65-F5344CB8AC3E}">
        <p14:creationId xmlns:p14="http://schemas.microsoft.com/office/powerpoint/2010/main" val="4106810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796702" y="6306866"/>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8711088">
            <a:off x="-1689986" y="7679876"/>
            <a:ext cx="4199950" cy="4114800"/>
          </a:xfrm>
          <a:custGeom>
            <a:avLst/>
            <a:gdLst/>
            <a:ahLst/>
            <a:cxnLst/>
            <a:rect l="l" t="t" r="r" b="b"/>
            <a:pathLst>
              <a:path w="4199950" h="4114800">
                <a:moveTo>
                  <a:pt x="0" y="0"/>
                </a:moveTo>
                <a:lnTo>
                  <a:pt x="4199949" y="0"/>
                </a:lnTo>
                <a:lnTo>
                  <a:pt x="41999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754783" y="1972989"/>
            <a:ext cx="15921615" cy="5026632"/>
          </a:xfrm>
          <a:prstGeom prst="rect">
            <a:avLst/>
          </a:prstGeom>
        </p:spPr>
        <p:txBody>
          <a:bodyPr lIns="0" tIns="0" rIns="0" bIns="0" rtlCol="0" anchor="t">
            <a:spAutoFit/>
          </a:bodyPr>
          <a:lstStyle/>
          <a:p>
            <a:pPr algn="just">
              <a:lnSpc>
                <a:spcPts val="3648"/>
              </a:lnSpc>
            </a:pPr>
            <a:r>
              <a:rPr lang="nl-NL" sz="2200" dirty="0">
                <a:solidFill>
                  <a:srgbClr val="000000"/>
                </a:solidFill>
                <a:latin typeface="Playfair Display"/>
              </a:rPr>
              <a:t>Sociaal ondernemerschap wordt steeds belangrijker in Europa. Vooral jongeren omarmen het als een instrument voor betekenisvolle verandering. Sociaal ondernemerschap speelt in op maatschappelijke behoeften met een focus op sociale impact. De module verkent de definitie van sociaal ondernemerschap, de voordelen ervan en de mentaliteit die nodig is voor succes, terwijl casestudy's en tools worden geïntroduceerd zoals het Social Business Model Canvas. </a:t>
            </a:r>
          </a:p>
          <a:p>
            <a:pPr>
              <a:lnSpc>
                <a:spcPts val="3648"/>
              </a:lnSpc>
            </a:pPr>
            <a:r>
              <a:rPr lang="nl-NL" sz="2200" dirty="0">
                <a:solidFill>
                  <a:srgbClr val="000000"/>
                </a:solidFill>
                <a:latin typeface="Playfair Display"/>
              </a:rPr>
              <a:t>
Sociaal ondernemerschap voor de jeugd van Europa:</a:t>
            </a:r>
          </a:p>
          <a:p>
            <a:pPr marL="342900" indent="-342900">
              <a:lnSpc>
                <a:spcPts val="3648"/>
              </a:lnSpc>
              <a:buFont typeface="Arial" panose="020B0604020202020204" pitchFamily="34" charset="0"/>
              <a:buChar char="•"/>
            </a:pPr>
            <a:r>
              <a:rPr lang="nl-NL" sz="2200" dirty="0">
                <a:solidFill>
                  <a:srgbClr val="000000"/>
                </a:solidFill>
                <a:latin typeface="Playfair Display"/>
              </a:rPr>
              <a:t>Betekenis en impact: Sociaal ondernemerschap richt zich op dringende maatschappelijke behoeften en maakt tegelijkertijd gerichte sociale impact terwijl het de voordelen ervan benadrukt
Tools en mindset: Krachtige tools zoals het Social Business Model Canvas worden geïntroduceerd naast de noodzakelijke mindset voor succes
Casestudy's: Laat het potentieel voor een sociaal bewuste toekomst zien door middel van succesvolle casestudy’s.</a:t>
            </a:r>
            <a:endParaRPr lang="en-US" sz="2200" dirty="0">
              <a:solidFill>
                <a:srgbClr val="000000"/>
              </a:solidFill>
              <a:latin typeface="Playfair Display"/>
            </a:endParaRPr>
          </a:p>
        </p:txBody>
      </p:sp>
      <p:sp>
        <p:nvSpPr>
          <p:cNvPr id="5" name="TextBox 5"/>
          <p:cNvSpPr txBox="1"/>
          <p:nvPr/>
        </p:nvSpPr>
        <p:spPr>
          <a:xfrm>
            <a:off x="754783" y="933450"/>
            <a:ext cx="8389217" cy="818173"/>
          </a:xfrm>
          <a:prstGeom prst="rect">
            <a:avLst/>
          </a:prstGeom>
        </p:spPr>
        <p:txBody>
          <a:bodyPr lIns="0" tIns="0" rIns="0" bIns="0" rtlCol="0" anchor="t">
            <a:spAutoFit/>
          </a:bodyPr>
          <a:lstStyle/>
          <a:p>
            <a:pPr>
              <a:lnSpc>
                <a:spcPts val="7000"/>
              </a:lnSpc>
            </a:pPr>
            <a:r>
              <a:rPr lang="en-US" sz="5000" dirty="0">
                <a:solidFill>
                  <a:srgbClr val="000000"/>
                </a:solidFill>
                <a:latin typeface="Playfair Display"/>
              </a:rPr>
              <a:t>INTRODUCTIE</a:t>
            </a: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808861" y="6857494"/>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6998860">
            <a:off x="-1294852" y="-1832721"/>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261520" y="-1673912"/>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8" name="TextBox 8"/>
          <p:cNvSpPr txBox="1"/>
          <p:nvPr/>
        </p:nvSpPr>
        <p:spPr>
          <a:xfrm>
            <a:off x="7238999" y="2965451"/>
            <a:ext cx="8635027" cy="5786456"/>
          </a:xfrm>
          <a:prstGeom prst="rect">
            <a:avLst/>
          </a:prstGeom>
        </p:spPr>
        <p:txBody>
          <a:bodyPr wrap="square" lIns="0" tIns="0" rIns="0" bIns="0" rtlCol="0" anchor="t">
            <a:spAutoFit/>
          </a:bodyPr>
          <a:lstStyle/>
          <a:p>
            <a:pPr>
              <a:lnSpc>
                <a:spcPts val="3499"/>
              </a:lnSpc>
            </a:pPr>
            <a:r>
              <a:rPr lang="nl-NL" sz="2200" dirty="0">
                <a:solidFill>
                  <a:srgbClr val="000000"/>
                </a:solidFill>
                <a:latin typeface="Playfair Display"/>
              </a:rPr>
              <a:t>Vraag 1: Wat is het primaire doel van een sociale onderneming</a:t>
            </a:r>
            <a:r>
              <a:rPr lang="en-US" sz="2200" dirty="0">
                <a:solidFill>
                  <a:srgbClr val="000000"/>
                </a:solidFill>
                <a:latin typeface="Playfair Display"/>
              </a:rPr>
              <a:t>?</a:t>
            </a:r>
          </a:p>
          <a:p>
            <a:pPr>
              <a:lnSpc>
                <a:spcPts val="3499"/>
              </a:lnSpc>
            </a:pPr>
            <a:r>
              <a:rPr lang="en-US" sz="2200" dirty="0">
                <a:solidFill>
                  <a:srgbClr val="359B55"/>
                </a:solidFill>
                <a:latin typeface="Playfair Display"/>
              </a:rPr>
              <a:t>A. </a:t>
            </a:r>
            <a:r>
              <a:rPr lang="nl-NL" sz="2200" dirty="0">
                <a:solidFill>
                  <a:srgbClr val="359B55"/>
                </a:solidFill>
                <a:latin typeface="Playfair Display"/>
              </a:rPr>
              <a:t>Maximaliseer de winst voor aandeelhouders
</a:t>
            </a:r>
            <a:r>
              <a:rPr lang="nl-NL" sz="2200" b="1" dirty="0">
                <a:solidFill>
                  <a:srgbClr val="359B55"/>
                </a:solidFill>
                <a:latin typeface="Playfair Display"/>
              </a:rPr>
              <a:t>B. Sociale of milieukwesties aanpakken en tegelijkertijd financieel</a:t>
            </a:r>
            <a:r>
              <a:rPr lang="nl-NL" sz="2200" dirty="0">
                <a:solidFill>
                  <a:srgbClr val="359B55"/>
                </a:solidFill>
                <a:latin typeface="Playfair Display"/>
              </a:rPr>
              <a:t>
C. Genereer inkomsten voor persoonlijk gewin
D. Minimaliseer kosten ten koste van maatschappelijke impact</a:t>
            </a:r>
            <a:endParaRPr lang="en-US" sz="2200" dirty="0">
              <a:solidFill>
                <a:srgbClr val="359B55"/>
              </a:solidFill>
              <a:latin typeface="Playfair Display"/>
            </a:endParaRPr>
          </a:p>
          <a:p>
            <a:pPr>
              <a:lnSpc>
                <a:spcPts val="3499"/>
              </a:lnSpc>
            </a:pPr>
            <a:r>
              <a:rPr lang="nl-NL" sz="2200" dirty="0">
                <a:solidFill>
                  <a:srgbClr val="000000"/>
                </a:solidFill>
                <a:latin typeface="Playfair Display"/>
              </a:rPr>
              <a:t>Vraag 2: Welk Business Canvas Model-element richt zich op de manieren waarop een bedrijf communiceert met- en waarde biedt aan zijn klanten?</a:t>
            </a:r>
            <a:endParaRPr lang="en-US" sz="2200" dirty="0">
              <a:solidFill>
                <a:srgbClr val="000000"/>
              </a:solidFill>
              <a:latin typeface="Playfair Display"/>
            </a:endParaRPr>
          </a:p>
          <a:p>
            <a:pPr>
              <a:lnSpc>
                <a:spcPts val="3499"/>
              </a:lnSpc>
            </a:pPr>
            <a:r>
              <a:rPr lang="nl-NL" sz="2200" dirty="0">
                <a:solidFill>
                  <a:srgbClr val="359B55"/>
                </a:solidFill>
                <a:latin typeface="Playfair Display"/>
              </a:rPr>
              <a:t>A. Segmenten van klanten
B. Waardeproposities
</a:t>
            </a:r>
            <a:r>
              <a:rPr lang="nl-NL" sz="2200" b="1" dirty="0">
                <a:solidFill>
                  <a:srgbClr val="359B55"/>
                </a:solidFill>
                <a:latin typeface="Playfair Display"/>
              </a:rPr>
              <a:t>C. Kanalen</a:t>
            </a:r>
            <a:r>
              <a:rPr lang="nl-NL" sz="2200" dirty="0">
                <a:solidFill>
                  <a:srgbClr val="359B55"/>
                </a:solidFill>
                <a:latin typeface="Playfair Display"/>
              </a:rPr>
              <a:t>
D. Relaties met de klant</a:t>
            </a:r>
            <a:endParaRPr lang="en-US" sz="2200" dirty="0">
              <a:solidFill>
                <a:srgbClr val="359B55"/>
              </a:solidFill>
              <a:latin typeface="Playfair Display"/>
            </a:endParaRPr>
          </a:p>
          <a:p>
            <a:pPr>
              <a:lnSpc>
                <a:spcPts val="3499"/>
              </a:lnSpc>
            </a:pPr>
            <a:endParaRPr lang="en-US" sz="2200" dirty="0">
              <a:solidFill>
                <a:srgbClr val="558051"/>
              </a:solidFill>
              <a:latin typeface="Playfair Display"/>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Google Shape;493;p45">
            <a:extLst>
              <a:ext uri="{FF2B5EF4-FFF2-40B4-BE49-F238E27FC236}">
                <a16:creationId xmlns:a16="http://schemas.microsoft.com/office/drawing/2014/main" id="{B1D71A04-E761-FA20-A1CD-F941DA4C5BB1}"/>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b="0" i="0" u="none" strike="noStrike" cap="none" dirty="0">
                <a:solidFill>
                  <a:srgbClr val="C00000"/>
                </a:solidFill>
                <a:latin typeface="Prata"/>
                <a:ea typeface="Prata"/>
                <a:cs typeface="Prata"/>
                <a:sym typeface="Prata"/>
              </a:rPr>
              <a:t>Q1</a:t>
            </a:r>
            <a:endParaRPr sz="7200" dirty="0">
              <a:solidFill>
                <a:srgbClr val="C00000"/>
              </a:solidFill>
            </a:endParaRPr>
          </a:p>
        </p:txBody>
      </p:sp>
      <p:sp>
        <p:nvSpPr>
          <p:cNvPr id="11" name="Google Shape;494;p45">
            <a:extLst>
              <a:ext uri="{FF2B5EF4-FFF2-40B4-BE49-F238E27FC236}">
                <a16:creationId xmlns:a16="http://schemas.microsoft.com/office/drawing/2014/main" id="{B7C89D59-AC66-8501-9B29-88F3360A054E}"/>
              </a:ext>
            </a:extLst>
          </p:cNvPr>
          <p:cNvSpPr txBox="1"/>
          <p:nvPr/>
        </p:nvSpPr>
        <p:spPr>
          <a:xfrm>
            <a:off x="3856796" y="1380875"/>
            <a:ext cx="8487603"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Zelfevaluatie-antwoorden</a:t>
            </a:r>
            <a:endParaRPr lang="nl-NL" sz="4800" b="1" dirty="0">
              <a:solidFill>
                <a:srgbClr val="C00000"/>
              </a:solidFill>
            </a:endParaRPr>
          </a:p>
        </p:txBody>
      </p:sp>
      <p:sp>
        <p:nvSpPr>
          <p:cNvPr id="12" name="Google Shape;497;p45">
            <a:extLst>
              <a:ext uri="{FF2B5EF4-FFF2-40B4-BE49-F238E27FC236}">
                <a16:creationId xmlns:a16="http://schemas.microsoft.com/office/drawing/2014/main" id="{6A2F93F0-47AE-0540-B1B2-C129876B6D41}"/>
              </a:ext>
            </a:extLst>
          </p:cNvPr>
          <p:cNvSpPr txBox="1"/>
          <p:nvPr/>
        </p:nvSpPr>
        <p:spPr>
          <a:xfrm rot="16200000">
            <a:off x="-408900" y="4500785"/>
            <a:ext cx="3384900" cy="784830"/>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Zelfevaluatie</a:t>
            </a:r>
            <a:endParaRPr lang="nl-NL" sz="2900" dirty="0">
              <a:solidFill>
                <a:srgbClr val="06AC73"/>
              </a:solidFill>
            </a:endParaRPr>
          </a:p>
        </p:txBody>
      </p:sp>
      <p:grpSp>
        <p:nvGrpSpPr>
          <p:cNvPr id="5" name="Group 9">
            <a:extLst>
              <a:ext uri="{FF2B5EF4-FFF2-40B4-BE49-F238E27FC236}">
                <a16:creationId xmlns:a16="http://schemas.microsoft.com/office/drawing/2014/main" id="{1C8A704A-0264-323E-A943-2F8F542C80BF}"/>
              </a:ext>
            </a:extLst>
          </p:cNvPr>
          <p:cNvGrpSpPr/>
          <p:nvPr/>
        </p:nvGrpSpPr>
        <p:grpSpPr>
          <a:xfrm>
            <a:off x="2121576" y="2788169"/>
            <a:ext cx="4369161" cy="5892080"/>
            <a:chOff x="0" y="0"/>
            <a:chExt cx="5825547" cy="7856106"/>
          </a:xfrm>
        </p:grpSpPr>
        <p:sp>
          <p:nvSpPr>
            <p:cNvPr id="6" name="Freeform 10">
              <a:extLst>
                <a:ext uri="{FF2B5EF4-FFF2-40B4-BE49-F238E27FC236}">
                  <a16:creationId xmlns:a16="http://schemas.microsoft.com/office/drawing/2014/main" id="{D877CDDE-DC39-DFCA-7F8B-22D60EA3B76C}"/>
                </a:ext>
              </a:extLst>
            </p:cNvPr>
            <p:cNvSpPr/>
            <p:nvPr/>
          </p:nvSpPr>
          <p:spPr>
            <a:xfrm>
              <a:off x="0" y="0"/>
              <a:ext cx="5344674" cy="7355562"/>
            </a:xfrm>
            <a:custGeom>
              <a:avLst/>
              <a:gdLst/>
              <a:ahLst/>
              <a:cxnLst/>
              <a:rect l="l" t="t" r="r" b="b"/>
              <a:pathLst>
                <a:path w="5344674" h="7355562">
                  <a:moveTo>
                    <a:pt x="0" y="0"/>
                  </a:moveTo>
                  <a:lnTo>
                    <a:pt x="5344674" y="0"/>
                  </a:lnTo>
                  <a:lnTo>
                    <a:pt x="5344674" y="7355562"/>
                  </a:lnTo>
                  <a:lnTo>
                    <a:pt x="0" y="7355562"/>
                  </a:lnTo>
                  <a:lnTo>
                    <a:pt x="0" y="0"/>
                  </a:lnTo>
                  <a:close/>
                </a:path>
              </a:pathLst>
            </a:custGeom>
            <a:blipFill>
              <a:blip r:embed="rId9"/>
              <a:stretch>
                <a:fillRect t="-31271" r="-99662" b="-13807"/>
              </a:stretch>
            </a:blipFill>
          </p:spPr>
          <p:txBody>
            <a:bodyPr/>
            <a:lstStyle/>
            <a:p>
              <a:endParaRPr lang="nl-NL"/>
            </a:p>
          </p:txBody>
        </p:sp>
        <p:grpSp>
          <p:nvGrpSpPr>
            <p:cNvPr id="7" name="Group 11">
              <a:extLst>
                <a:ext uri="{FF2B5EF4-FFF2-40B4-BE49-F238E27FC236}">
                  <a16:creationId xmlns:a16="http://schemas.microsoft.com/office/drawing/2014/main" id="{0657F5A7-11CE-7897-0EB7-DB9C5019935E}"/>
                </a:ext>
              </a:extLst>
            </p:cNvPr>
            <p:cNvGrpSpPr/>
            <p:nvPr/>
          </p:nvGrpSpPr>
          <p:grpSpPr>
            <a:xfrm>
              <a:off x="551852" y="492852"/>
              <a:ext cx="5273695" cy="7363254"/>
              <a:chOff x="0" y="0"/>
              <a:chExt cx="765560" cy="1068892"/>
            </a:xfrm>
          </p:grpSpPr>
          <p:sp>
            <p:nvSpPr>
              <p:cNvPr id="13" name="Freeform 12">
                <a:extLst>
                  <a:ext uri="{FF2B5EF4-FFF2-40B4-BE49-F238E27FC236}">
                    <a16:creationId xmlns:a16="http://schemas.microsoft.com/office/drawing/2014/main" id="{9A82BFBF-B8ED-B066-25ED-089B22C2E2C7}"/>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10"/>
                <a:stretch>
                  <a:fillRect t="-3716" b="-3716"/>
                </a:stretch>
              </a:blipFill>
            </p:spPr>
            <p:txBody>
              <a:bodyPr/>
              <a:lstStyle/>
              <a:p>
                <a:endParaRPr lang="nl-NL"/>
              </a:p>
            </p:txBody>
          </p:sp>
        </p:grpSp>
      </p:grpSp>
    </p:spTree>
    <p:extLst>
      <p:ext uri="{BB962C8B-B14F-4D97-AF65-F5344CB8AC3E}">
        <p14:creationId xmlns:p14="http://schemas.microsoft.com/office/powerpoint/2010/main" val="2939452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808861" y="6857494"/>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6998860">
            <a:off x="-1294852" y="-1832721"/>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261520" y="-1673912"/>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8" name="TextBox 8"/>
          <p:cNvSpPr txBox="1"/>
          <p:nvPr/>
        </p:nvSpPr>
        <p:spPr>
          <a:xfrm>
            <a:off x="7238999" y="2965451"/>
            <a:ext cx="8927425" cy="5792291"/>
          </a:xfrm>
          <a:prstGeom prst="rect">
            <a:avLst/>
          </a:prstGeom>
        </p:spPr>
        <p:txBody>
          <a:bodyPr wrap="square" lIns="0" tIns="0" rIns="0" bIns="0" rtlCol="0" anchor="t">
            <a:spAutoFit/>
          </a:bodyPr>
          <a:lstStyle/>
          <a:p>
            <a:pPr>
              <a:lnSpc>
                <a:spcPts val="3499"/>
              </a:lnSpc>
            </a:pPr>
            <a:r>
              <a:rPr lang="nl-NL" sz="2400" dirty="0">
                <a:solidFill>
                  <a:srgbClr val="000000"/>
                </a:solidFill>
                <a:latin typeface="Playfair Display"/>
              </a:rPr>
              <a:t>Vraag 3: Waarom is het voor een sociale onderneming van cruciaal belang om de sociale problemen die ze aanpakt te begrijpen?</a:t>
            </a:r>
            <a:endParaRPr lang="en-US" sz="2400" dirty="0">
              <a:solidFill>
                <a:srgbClr val="000000"/>
              </a:solidFill>
              <a:latin typeface="Playfair Display"/>
            </a:endParaRPr>
          </a:p>
          <a:p>
            <a:pPr>
              <a:lnSpc>
                <a:spcPts val="3499"/>
              </a:lnSpc>
            </a:pPr>
            <a:r>
              <a:rPr lang="nl-NL" sz="2400" dirty="0">
                <a:solidFill>
                  <a:srgbClr val="359B55"/>
                </a:solidFill>
                <a:latin typeface="Playfair Display"/>
              </a:rPr>
              <a:t>Een. Om meer investeerders aan te trekken
</a:t>
            </a:r>
            <a:r>
              <a:rPr lang="nl-NL" sz="2400" b="1" dirty="0">
                <a:solidFill>
                  <a:srgbClr val="359B55"/>
                </a:solidFill>
                <a:latin typeface="Playfair Display"/>
              </a:rPr>
              <a:t>B. Om geloofwaardigheid en vertrouwen op te bouwen</a:t>
            </a:r>
            <a:r>
              <a:rPr lang="nl-NL" sz="2400" dirty="0">
                <a:solidFill>
                  <a:srgbClr val="359B55"/>
                </a:solidFill>
                <a:latin typeface="Playfair Display"/>
              </a:rPr>
              <a:t>
C. Het creëren van concurrentie
D. Om de kosten te minimaliseren</a:t>
            </a:r>
            <a:endParaRPr lang="en-US" sz="2400" dirty="0">
              <a:solidFill>
                <a:srgbClr val="359B55"/>
              </a:solidFill>
              <a:latin typeface="Playfair Display"/>
            </a:endParaRPr>
          </a:p>
          <a:p>
            <a:pPr>
              <a:lnSpc>
                <a:spcPts val="3499"/>
              </a:lnSpc>
            </a:pPr>
            <a:r>
              <a:rPr lang="nl-NL" sz="2400" dirty="0">
                <a:solidFill>
                  <a:srgbClr val="000000"/>
                </a:solidFill>
                <a:latin typeface="Playfair Display"/>
              </a:rPr>
              <a:t>Vraag 4: Waar verwijst een Value </a:t>
            </a:r>
            <a:r>
              <a:rPr lang="nl-NL" sz="2400" dirty="0" err="1">
                <a:solidFill>
                  <a:srgbClr val="000000"/>
                </a:solidFill>
                <a:latin typeface="Playfair Display"/>
              </a:rPr>
              <a:t>Proposition</a:t>
            </a:r>
            <a:r>
              <a:rPr lang="nl-NL" sz="2400" dirty="0">
                <a:solidFill>
                  <a:srgbClr val="000000"/>
                </a:solidFill>
                <a:latin typeface="Playfair Display"/>
              </a:rPr>
              <a:t> naar in een sociale onderneming?</a:t>
            </a:r>
            <a:endParaRPr lang="en-US" sz="2400" dirty="0">
              <a:solidFill>
                <a:srgbClr val="000000"/>
              </a:solidFill>
              <a:latin typeface="Playfair Display"/>
            </a:endParaRPr>
          </a:p>
          <a:p>
            <a:pPr>
              <a:lnSpc>
                <a:spcPts val="3499"/>
              </a:lnSpc>
            </a:pPr>
            <a:r>
              <a:rPr lang="nl-NL" sz="2400" dirty="0">
                <a:solidFill>
                  <a:srgbClr val="359B55"/>
                </a:solidFill>
                <a:latin typeface="Playfair Display"/>
              </a:rPr>
              <a:t>A. De financiële voordelen voor de ondernemer
</a:t>
            </a:r>
            <a:r>
              <a:rPr lang="nl-NL" sz="2400" b="1" dirty="0">
                <a:solidFill>
                  <a:srgbClr val="359B55"/>
                </a:solidFill>
                <a:latin typeface="Playfair Display"/>
              </a:rPr>
              <a:t>B. Het unieke aanbod dat een maatschappelijk probleem oplost</a:t>
            </a:r>
            <a:r>
              <a:rPr lang="nl-NL" sz="2400" dirty="0">
                <a:solidFill>
                  <a:srgbClr val="359B55"/>
                </a:solidFill>
                <a:latin typeface="Playfair Display"/>
              </a:rPr>
              <a:t>
C. De kostenstructuur van de onderneming
D. Het aantal </a:t>
            </a:r>
            <a:r>
              <a:rPr lang="nl-NL" sz="2400" dirty="0" err="1">
                <a:solidFill>
                  <a:srgbClr val="359B55"/>
                </a:solidFill>
                <a:latin typeface="Playfair Display"/>
              </a:rPr>
              <a:t>getargete</a:t>
            </a:r>
            <a:r>
              <a:rPr lang="nl-NL" sz="2400" dirty="0">
                <a:solidFill>
                  <a:srgbClr val="359B55"/>
                </a:solidFill>
                <a:latin typeface="Playfair Display"/>
              </a:rPr>
              <a:t> klanten</a:t>
            </a:r>
            <a:endParaRPr lang="en-US" sz="2400" dirty="0">
              <a:solidFill>
                <a:srgbClr val="359B55"/>
              </a:solidFill>
              <a:latin typeface="Playfair Display"/>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Google Shape;493;p45">
            <a:extLst>
              <a:ext uri="{FF2B5EF4-FFF2-40B4-BE49-F238E27FC236}">
                <a16:creationId xmlns:a16="http://schemas.microsoft.com/office/drawing/2014/main" id="{B1D71A04-E761-FA20-A1CD-F941DA4C5BB1}"/>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b="0" i="0" u="none" strike="noStrike" cap="none" dirty="0">
                <a:solidFill>
                  <a:srgbClr val="C00000"/>
                </a:solidFill>
                <a:latin typeface="Prata"/>
                <a:ea typeface="Prata"/>
                <a:cs typeface="Prata"/>
                <a:sym typeface="Prata"/>
              </a:rPr>
              <a:t>Q1</a:t>
            </a:r>
            <a:endParaRPr sz="7200" dirty="0">
              <a:solidFill>
                <a:srgbClr val="C00000"/>
              </a:solidFill>
            </a:endParaRPr>
          </a:p>
        </p:txBody>
      </p:sp>
      <p:sp>
        <p:nvSpPr>
          <p:cNvPr id="11" name="Google Shape;494;p45">
            <a:extLst>
              <a:ext uri="{FF2B5EF4-FFF2-40B4-BE49-F238E27FC236}">
                <a16:creationId xmlns:a16="http://schemas.microsoft.com/office/drawing/2014/main" id="{B7C89D59-AC66-8501-9B29-88F3360A054E}"/>
              </a:ext>
            </a:extLst>
          </p:cNvPr>
          <p:cNvSpPr txBox="1"/>
          <p:nvPr/>
        </p:nvSpPr>
        <p:spPr>
          <a:xfrm>
            <a:off x="3856796" y="1380875"/>
            <a:ext cx="8487603"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Zelfevaluatie-antwoorden</a:t>
            </a:r>
            <a:endParaRPr lang="nl-NL" sz="4800" b="1" dirty="0">
              <a:solidFill>
                <a:srgbClr val="C00000"/>
              </a:solidFill>
            </a:endParaRPr>
          </a:p>
        </p:txBody>
      </p:sp>
      <p:sp>
        <p:nvSpPr>
          <p:cNvPr id="12" name="Google Shape;497;p45">
            <a:extLst>
              <a:ext uri="{FF2B5EF4-FFF2-40B4-BE49-F238E27FC236}">
                <a16:creationId xmlns:a16="http://schemas.microsoft.com/office/drawing/2014/main" id="{6A2F93F0-47AE-0540-B1B2-C129876B6D41}"/>
              </a:ext>
            </a:extLst>
          </p:cNvPr>
          <p:cNvSpPr txBox="1"/>
          <p:nvPr/>
        </p:nvSpPr>
        <p:spPr>
          <a:xfrm rot="16200000">
            <a:off x="-408900" y="4500785"/>
            <a:ext cx="3384900" cy="784830"/>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Zelfevaluatie</a:t>
            </a:r>
            <a:endParaRPr lang="nl-NL" sz="2900" dirty="0">
              <a:solidFill>
                <a:srgbClr val="06AC73"/>
              </a:solidFill>
            </a:endParaRPr>
          </a:p>
        </p:txBody>
      </p:sp>
      <p:grpSp>
        <p:nvGrpSpPr>
          <p:cNvPr id="5" name="Group 9">
            <a:extLst>
              <a:ext uri="{FF2B5EF4-FFF2-40B4-BE49-F238E27FC236}">
                <a16:creationId xmlns:a16="http://schemas.microsoft.com/office/drawing/2014/main" id="{1C8A704A-0264-323E-A943-2F8F542C80BF}"/>
              </a:ext>
            </a:extLst>
          </p:cNvPr>
          <p:cNvGrpSpPr/>
          <p:nvPr/>
        </p:nvGrpSpPr>
        <p:grpSpPr>
          <a:xfrm>
            <a:off x="2121576" y="2788169"/>
            <a:ext cx="4369161" cy="5892080"/>
            <a:chOff x="0" y="0"/>
            <a:chExt cx="5825547" cy="7856106"/>
          </a:xfrm>
        </p:grpSpPr>
        <p:sp>
          <p:nvSpPr>
            <p:cNvPr id="6" name="Freeform 10">
              <a:extLst>
                <a:ext uri="{FF2B5EF4-FFF2-40B4-BE49-F238E27FC236}">
                  <a16:creationId xmlns:a16="http://schemas.microsoft.com/office/drawing/2014/main" id="{D877CDDE-DC39-DFCA-7F8B-22D60EA3B76C}"/>
                </a:ext>
              </a:extLst>
            </p:cNvPr>
            <p:cNvSpPr/>
            <p:nvPr/>
          </p:nvSpPr>
          <p:spPr>
            <a:xfrm>
              <a:off x="0" y="0"/>
              <a:ext cx="5344674" cy="7355562"/>
            </a:xfrm>
            <a:custGeom>
              <a:avLst/>
              <a:gdLst/>
              <a:ahLst/>
              <a:cxnLst/>
              <a:rect l="l" t="t" r="r" b="b"/>
              <a:pathLst>
                <a:path w="5344674" h="7355562">
                  <a:moveTo>
                    <a:pt x="0" y="0"/>
                  </a:moveTo>
                  <a:lnTo>
                    <a:pt x="5344674" y="0"/>
                  </a:lnTo>
                  <a:lnTo>
                    <a:pt x="5344674" y="7355562"/>
                  </a:lnTo>
                  <a:lnTo>
                    <a:pt x="0" y="7355562"/>
                  </a:lnTo>
                  <a:lnTo>
                    <a:pt x="0" y="0"/>
                  </a:lnTo>
                  <a:close/>
                </a:path>
              </a:pathLst>
            </a:custGeom>
            <a:blipFill>
              <a:blip r:embed="rId9"/>
              <a:stretch>
                <a:fillRect t="-31271" r="-99662" b="-13807"/>
              </a:stretch>
            </a:blipFill>
          </p:spPr>
          <p:txBody>
            <a:bodyPr/>
            <a:lstStyle/>
            <a:p>
              <a:endParaRPr lang="nl-NL"/>
            </a:p>
          </p:txBody>
        </p:sp>
        <p:grpSp>
          <p:nvGrpSpPr>
            <p:cNvPr id="7" name="Group 11">
              <a:extLst>
                <a:ext uri="{FF2B5EF4-FFF2-40B4-BE49-F238E27FC236}">
                  <a16:creationId xmlns:a16="http://schemas.microsoft.com/office/drawing/2014/main" id="{0657F5A7-11CE-7897-0EB7-DB9C5019935E}"/>
                </a:ext>
              </a:extLst>
            </p:cNvPr>
            <p:cNvGrpSpPr/>
            <p:nvPr/>
          </p:nvGrpSpPr>
          <p:grpSpPr>
            <a:xfrm>
              <a:off x="551852" y="492852"/>
              <a:ext cx="5273695" cy="7363254"/>
              <a:chOff x="0" y="0"/>
              <a:chExt cx="765560" cy="1068892"/>
            </a:xfrm>
          </p:grpSpPr>
          <p:sp>
            <p:nvSpPr>
              <p:cNvPr id="13" name="Freeform 12">
                <a:extLst>
                  <a:ext uri="{FF2B5EF4-FFF2-40B4-BE49-F238E27FC236}">
                    <a16:creationId xmlns:a16="http://schemas.microsoft.com/office/drawing/2014/main" id="{9A82BFBF-B8ED-B066-25ED-089B22C2E2C7}"/>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10"/>
                <a:stretch>
                  <a:fillRect t="-3716" b="-3716"/>
                </a:stretch>
              </a:blipFill>
            </p:spPr>
            <p:txBody>
              <a:bodyPr/>
              <a:lstStyle/>
              <a:p>
                <a:endParaRPr lang="nl-NL"/>
              </a:p>
            </p:txBody>
          </p:sp>
        </p:grpSp>
      </p:grpSp>
    </p:spTree>
    <p:extLst>
      <p:ext uri="{BB962C8B-B14F-4D97-AF65-F5344CB8AC3E}">
        <p14:creationId xmlns:p14="http://schemas.microsoft.com/office/powerpoint/2010/main" val="4217109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808861" y="6857494"/>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6998860">
            <a:off x="-1294852" y="-1832721"/>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261520" y="-1673912"/>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8" name="TextBox 8"/>
          <p:cNvSpPr txBox="1"/>
          <p:nvPr/>
        </p:nvSpPr>
        <p:spPr>
          <a:xfrm>
            <a:off x="7238999" y="2965451"/>
            <a:ext cx="8927425" cy="6241132"/>
          </a:xfrm>
          <a:prstGeom prst="rect">
            <a:avLst/>
          </a:prstGeom>
        </p:spPr>
        <p:txBody>
          <a:bodyPr wrap="square" lIns="0" tIns="0" rIns="0" bIns="0" rtlCol="0" anchor="t">
            <a:spAutoFit/>
          </a:bodyPr>
          <a:lstStyle/>
          <a:p>
            <a:pPr>
              <a:lnSpc>
                <a:spcPts val="3499"/>
              </a:lnSpc>
            </a:pPr>
            <a:r>
              <a:rPr lang="nl-NL" sz="2400" dirty="0">
                <a:solidFill>
                  <a:srgbClr val="000000"/>
                </a:solidFill>
                <a:latin typeface="Playfair Display"/>
              </a:rPr>
              <a:t>Vraag 5: Waar verwijst "Kanalen" naar in de context van het Business Canvas-model?</a:t>
            </a:r>
            <a:endParaRPr lang="en-US" sz="2400" dirty="0">
              <a:solidFill>
                <a:srgbClr val="000000"/>
              </a:solidFill>
              <a:latin typeface="Playfair Display"/>
            </a:endParaRPr>
          </a:p>
          <a:p>
            <a:pPr>
              <a:lnSpc>
                <a:spcPts val="3499"/>
              </a:lnSpc>
            </a:pPr>
            <a:r>
              <a:rPr lang="nl-NL" sz="2400" b="1" dirty="0">
                <a:solidFill>
                  <a:srgbClr val="359B55"/>
                </a:solidFill>
                <a:latin typeface="Playfair Display" panose="00000500000000000000" pitchFamily="2" charset="0"/>
              </a:rPr>
              <a:t>A. Distributie- en communicatiemethoden</a:t>
            </a:r>
            <a:r>
              <a:rPr lang="nl-NL" sz="2400" dirty="0">
                <a:solidFill>
                  <a:srgbClr val="359B55"/>
                </a:solidFill>
                <a:latin typeface="Playfair Display" panose="00000500000000000000" pitchFamily="2" charset="0"/>
              </a:rPr>
              <a:t>
B. De doelgroep voor de onderneming
C. Financiële middelen
D. Juridische structuren</a:t>
            </a:r>
            <a:endParaRPr lang="en-US" sz="2400" dirty="0">
              <a:solidFill>
                <a:srgbClr val="359B55"/>
              </a:solidFill>
              <a:latin typeface="Playfair Display" panose="00000500000000000000" pitchFamily="2" charset="0"/>
            </a:endParaRPr>
          </a:p>
          <a:p>
            <a:pPr>
              <a:lnSpc>
                <a:spcPts val="3499"/>
              </a:lnSpc>
            </a:pPr>
            <a:r>
              <a:rPr lang="nl-NL" sz="2400" dirty="0">
                <a:solidFill>
                  <a:srgbClr val="000000"/>
                </a:solidFill>
                <a:latin typeface="Playfair Display"/>
              </a:rPr>
              <a:t>Vraag 6: Welke van de volgende factoren is een cruciale factor bij het identificeren van doelgroepen voor een sociale onderneming?</a:t>
            </a:r>
            <a:endParaRPr lang="en-US" sz="2400" dirty="0">
              <a:solidFill>
                <a:srgbClr val="000000"/>
              </a:solidFill>
              <a:latin typeface="Playfair Display"/>
            </a:endParaRPr>
          </a:p>
          <a:p>
            <a:pPr>
              <a:lnSpc>
                <a:spcPts val="3499"/>
              </a:lnSpc>
            </a:pPr>
            <a:r>
              <a:rPr lang="nl-NL" sz="2400" dirty="0">
                <a:solidFill>
                  <a:srgbClr val="359B55"/>
                </a:solidFill>
                <a:latin typeface="Playfair Display"/>
              </a:rPr>
              <a:t>A. De focus beperken tot één demografie
B. Negeren van diverse perspectieven
</a:t>
            </a:r>
            <a:r>
              <a:rPr lang="nl-NL" sz="2400" b="1" dirty="0">
                <a:solidFill>
                  <a:srgbClr val="359B55"/>
                </a:solidFill>
                <a:latin typeface="Playfair Display"/>
              </a:rPr>
              <a:t>C. Inzicht in de behoeften en voorkeuren van verschillende belanghebbenden</a:t>
            </a:r>
            <a:r>
              <a:rPr lang="nl-NL" sz="2400" dirty="0">
                <a:solidFill>
                  <a:srgbClr val="359B55"/>
                </a:solidFill>
                <a:latin typeface="Playfair Display"/>
              </a:rPr>
              <a:t>
D. Uitsluitend vertrouwen op intuïtie</a:t>
            </a:r>
            <a:endParaRPr lang="en-US" sz="2400" dirty="0">
              <a:solidFill>
                <a:srgbClr val="359B55"/>
              </a:solidFill>
              <a:latin typeface="Playfair Display"/>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Google Shape;493;p45">
            <a:extLst>
              <a:ext uri="{FF2B5EF4-FFF2-40B4-BE49-F238E27FC236}">
                <a16:creationId xmlns:a16="http://schemas.microsoft.com/office/drawing/2014/main" id="{B1D71A04-E761-FA20-A1CD-F941DA4C5BB1}"/>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b="0" i="0" u="none" strike="noStrike" cap="none" dirty="0">
                <a:solidFill>
                  <a:srgbClr val="C00000"/>
                </a:solidFill>
                <a:latin typeface="Prata"/>
                <a:ea typeface="Prata"/>
                <a:cs typeface="Prata"/>
                <a:sym typeface="Prata"/>
              </a:rPr>
              <a:t>Q1</a:t>
            </a:r>
            <a:endParaRPr sz="7200" dirty="0">
              <a:solidFill>
                <a:srgbClr val="C00000"/>
              </a:solidFill>
            </a:endParaRPr>
          </a:p>
        </p:txBody>
      </p:sp>
      <p:sp>
        <p:nvSpPr>
          <p:cNvPr id="11" name="Google Shape;494;p45">
            <a:extLst>
              <a:ext uri="{FF2B5EF4-FFF2-40B4-BE49-F238E27FC236}">
                <a16:creationId xmlns:a16="http://schemas.microsoft.com/office/drawing/2014/main" id="{B7C89D59-AC66-8501-9B29-88F3360A054E}"/>
              </a:ext>
            </a:extLst>
          </p:cNvPr>
          <p:cNvSpPr txBox="1"/>
          <p:nvPr/>
        </p:nvSpPr>
        <p:spPr>
          <a:xfrm>
            <a:off x="3856796" y="1380875"/>
            <a:ext cx="8487603"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Zelfevaluatie-antwoorden</a:t>
            </a:r>
            <a:endParaRPr lang="nl-NL" sz="4800" b="1" dirty="0">
              <a:solidFill>
                <a:srgbClr val="C00000"/>
              </a:solidFill>
            </a:endParaRPr>
          </a:p>
        </p:txBody>
      </p:sp>
      <p:sp>
        <p:nvSpPr>
          <p:cNvPr id="12" name="Google Shape;497;p45">
            <a:extLst>
              <a:ext uri="{FF2B5EF4-FFF2-40B4-BE49-F238E27FC236}">
                <a16:creationId xmlns:a16="http://schemas.microsoft.com/office/drawing/2014/main" id="{6A2F93F0-47AE-0540-B1B2-C129876B6D41}"/>
              </a:ext>
            </a:extLst>
          </p:cNvPr>
          <p:cNvSpPr txBox="1"/>
          <p:nvPr/>
        </p:nvSpPr>
        <p:spPr>
          <a:xfrm rot="16200000">
            <a:off x="-408900" y="4500785"/>
            <a:ext cx="3384900" cy="784830"/>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Zelfevaluatie</a:t>
            </a:r>
            <a:endParaRPr lang="nl-NL" sz="2900" dirty="0">
              <a:solidFill>
                <a:srgbClr val="06AC73"/>
              </a:solidFill>
            </a:endParaRPr>
          </a:p>
        </p:txBody>
      </p:sp>
      <p:grpSp>
        <p:nvGrpSpPr>
          <p:cNvPr id="5" name="Group 9">
            <a:extLst>
              <a:ext uri="{FF2B5EF4-FFF2-40B4-BE49-F238E27FC236}">
                <a16:creationId xmlns:a16="http://schemas.microsoft.com/office/drawing/2014/main" id="{1C8A704A-0264-323E-A943-2F8F542C80BF}"/>
              </a:ext>
            </a:extLst>
          </p:cNvPr>
          <p:cNvGrpSpPr/>
          <p:nvPr/>
        </p:nvGrpSpPr>
        <p:grpSpPr>
          <a:xfrm>
            <a:off x="2121576" y="2788169"/>
            <a:ext cx="4369161" cy="5892080"/>
            <a:chOff x="0" y="0"/>
            <a:chExt cx="5825547" cy="7856106"/>
          </a:xfrm>
        </p:grpSpPr>
        <p:sp>
          <p:nvSpPr>
            <p:cNvPr id="6" name="Freeform 10">
              <a:extLst>
                <a:ext uri="{FF2B5EF4-FFF2-40B4-BE49-F238E27FC236}">
                  <a16:creationId xmlns:a16="http://schemas.microsoft.com/office/drawing/2014/main" id="{D877CDDE-DC39-DFCA-7F8B-22D60EA3B76C}"/>
                </a:ext>
              </a:extLst>
            </p:cNvPr>
            <p:cNvSpPr/>
            <p:nvPr/>
          </p:nvSpPr>
          <p:spPr>
            <a:xfrm>
              <a:off x="0" y="0"/>
              <a:ext cx="5344674" cy="7355562"/>
            </a:xfrm>
            <a:custGeom>
              <a:avLst/>
              <a:gdLst/>
              <a:ahLst/>
              <a:cxnLst/>
              <a:rect l="l" t="t" r="r" b="b"/>
              <a:pathLst>
                <a:path w="5344674" h="7355562">
                  <a:moveTo>
                    <a:pt x="0" y="0"/>
                  </a:moveTo>
                  <a:lnTo>
                    <a:pt x="5344674" y="0"/>
                  </a:lnTo>
                  <a:lnTo>
                    <a:pt x="5344674" y="7355562"/>
                  </a:lnTo>
                  <a:lnTo>
                    <a:pt x="0" y="7355562"/>
                  </a:lnTo>
                  <a:lnTo>
                    <a:pt x="0" y="0"/>
                  </a:lnTo>
                  <a:close/>
                </a:path>
              </a:pathLst>
            </a:custGeom>
            <a:blipFill>
              <a:blip r:embed="rId9"/>
              <a:stretch>
                <a:fillRect t="-31271" r="-99662" b="-13807"/>
              </a:stretch>
            </a:blipFill>
          </p:spPr>
          <p:txBody>
            <a:bodyPr/>
            <a:lstStyle/>
            <a:p>
              <a:endParaRPr lang="nl-NL"/>
            </a:p>
          </p:txBody>
        </p:sp>
        <p:grpSp>
          <p:nvGrpSpPr>
            <p:cNvPr id="7" name="Group 11">
              <a:extLst>
                <a:ext uri="{FF2B5EF4-FFF2-40B4-BE49-F238E27FC236}">
                  <a16:creationId xmlns:a16="http://schemas.microsoft.com/office/drawing/2014/main" id="{0657F5A7-11CE-7897-0EB7-DB9C5019935E}"/>
                </a:ext>
              </a:extLst>
            </p:cNvPr>
            <p:cNvGrpSpPr/>
            <p:nvPr/>
          </p:nvGrpSpPr>
          <p:grpSpPr>
            <a:xfrm>
              <a:off x="551852" y="492852"/>
              <a:ext cx="5273695" cy="7363254"/>
              <a:chOff x="0" y="0"/>
              <a:chExt cx="765560" cy="1068892"/>
            </a:xfrm>
          </p:grpSpPr>
          <p:sp>
            <p:nvSpPr>
              <p:cNvPr id="13" name="Freeform 12">
                <a:extLst>
                  <a:ext uri="{FF2B5EF4-FFF2-40B4-BE49-F238E27FC236}">
                    <a16:creationId xmlns:a16="http://schemas.microsoft.com/office/drawing/2014/main" id="{9A82BFBF-B8ED-B066-25ED-089B22C2E2C7}"/>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10"/>
                <a:stretch>
                  <a:fillRect t="-3716" b="-3716"/>
                </a:stretch>
              </a:blipFill>
            </p:spPr>
            <p:txBody>
              <a:bodyPr/>
              <a:lstStyle/>
              <a:p>
                <a:endParaRPr lang="nl-NL"/>
              </a:p>
            </p:txBody>
          </p:sp>
        </p:grpSp>
      </p:grpSp>
    </p:spTree>
    <p:extLst>
      <p:ext uri="{BB962C8B-B14F-4D97-AF65-F5344CB8AC3E}">
        <p14:creationId xmlns:p14="http://schemas.microsoft.com/office/powerpoint/2010/main" val="206617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808861" y="6857494"/>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6998860">
            <a:off x="-1294852" y="-1832721"/>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261520" y="-1673912"/>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8" name="TextBox 8"/>
          <p:cNvSpPr txBox="1"/>
          <p:nvPr/>
        </p:nvSpPr>
        <p:spPr>
          <a:xfrm>
            <a:off x="7238999" y="2965451"/>
            <a:ext cx="8927425" cy="5792291"/>
          </a:xfrm>
          <a:prstGeom prst="rect">
            <a:avLst/>
          </a:prstGeom>
        </p:spPr>
        <p:txBody>
          <a:bodyPr wrap="square" lIns="0" tIns="0" rIns="0" bIns="0" rtlCol="0" anchor="t">
            <a:spAutoFit/>
          </a:bodyPr>
          <a:lstStyle/>
          <a:p>
            <a:pPr>
              <a:lnSpc>
                <a:spcPts val="3499"/>
              </a:lnSpc>
            </a:pPr>
            <a:r>
              <a:rPr lang="nl-NL" sz="2400" dirty="0">
                <a:solidFill>
                  <a:srgbClr val="000000"/>
                </a:solidFill>
                <a:latin typeface="Playfair Display"/>
              </a:rPr>
              <a:t>Vraag 7: Wat is het belangrijkste doel van de activiteit "Mapping a Social Enterprise Canvas"?</a:t>
            </a:r>
            <a:endParaRPr lang="en-US" sz="2400" dirty="0">
              <a:solidFill>
                <a:srgbClr val="000000"/>
              </a:solidFill>
              <a:latin typeface="Playfair Display"/>
            </a:endParaRPr>
          </a:p>
          <a:p>
            <a:pPr>
              <a:lnSpc>
                <a:spcPts val="3499"/>
              </a:lnSpc>
            </a:pPr>
            <a:r>
              <a:rPr lang="nl-NL" sz="2400" dirty="0">
                <a:solidFill>
                  <a:srgbClr val="359B55"/>
                </a:solidFill>
                <a:latin typeface="Playfair Display"/>
              </a:rPr>
              <a:t>A. Casestudy's analyseren
B. Onderhandelingsvaardigheden oefenen
</a:t>
            </a:r>
            <a:r>
              <a:rPr lang="nl-NL" sz="2400" b="1" dirty="0">
                <a:solidFill>
                  <a:srgbClr val="359B55"/>
                </a:solidFill>
                <a:latin typeface="Playfair Display"/>
              </a:rPr>
              <a:t>C. Het Social Business Canvas Model toepassen op een hypothetisch scenario</a:t>
            </a:r>
            <a:r>
              <a:rPr lang="nl-NL" sz="2400" dirty="0">
                <a:solidFill>
                  <a:srgbClr val="359B55"/>
                </a:solidFill>
                <a:latin typeface="Playfair Display"/>
              </a:rPr>
              <a:t>
D. Om emotionele intelligentie te ontwikkelen</a:t>
            </a:r>
            <a:endParaRPr lang="en-US" sz="2400" dirty="0">
              <a:solidFill>
                <a:srgbClr val="359B55"/>
              </a:solidFill>
              <a:latin typeface="Playfair Display"/>
            </a:endParaRPr>
          </a:p>
          <a:p>
            <a:pPr>
              <a:lnSpc>
                <a:spcPts val="3499"/>
              </a:lnSpc>
            </a:pPr>
            <a:r>
              <a:rPr lang="nl-NL" sz="2400" dirty="0">
                <a:solidFill>
                  <a:srgbClr val="000000"/>
                </a:solidFill>
                <a:latin typeface="Playfair Display"/>
              </a:rPr>
              <a:t>Vraag 8: Waarom is het opbouwen van een ondersteunend netwerk belangrijk voor een sociaal ondernemer?</a:t>
            </a:r>
            <a:endParaRPr lang="en-US" sz="2400" dirty="0">
              <a:solidFill>
                <a:srgbClr val="000000"/>
              </a:solidFill>
              <a:latin typeface="Playfair Display"/>
            </a:endParaRPr>
          </a:p>
          <a:p>
            <a:pPr>
              <a:lnSpc>
                <a:spcPts val="3499"/>
              </a:lnSpc>
            </a:pPr>
            <a:r>
              <a:rPr lang="nl-NL" sz="2400" dirty="0">
                <a:solidFill>
                  <a:srgbClr val="359B55"/>
                </a:solidFill>
                <a:latin typeface="Playfair Display"/>
              </a:rPr>
              <a:t>A. Om concurrentie te creëren
B. Om de betrokkenheid van de gemeenschap te vergroten
</a:t>
            </a:r>
            <a:r>
              <a:rPr lang="nl-NL" sz="2400" b="1" dirty="0">
                <a:solidFill>
                  <a:srgbClr val="359B55"/>
                </a:solidFill>
                <a:latin typeface="Playfair Display"/>
              </a:rPr>
              <a:t>C. Om toegang te krijgen tot middelen, mentorschap en kansen</a:t>
            </a:r>
            <a:r>
              <a:rPr lang="nl-NL" sz="2400" dirty="0">
                <a:solidFill>
                  <a:srgbClr val="359B55"/>
                </a:solidFill>
                <a:latin typeface="Playfair Display"/>
              </a:rPr>
              <a:t>
D. Om juridische uitdagingen te voorkomen</a:t>
            </a:r>
            <a:endParaRPr lang="en-US" sz="2400" dirty="0">
              <a:solidFill>
                <a:srgbClr val="359B55"/>
              </a:solidFill>
              <a:latin typeface="Playfair Display"/>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Google Shape;493;p45">
            <a:extLst>
              <a:ext uri="{FF2B5EF4-FFF2-40B4-BE49-F238E27FC236}">
                <a16:creationId xmlns:a16="http://schemas.microsoft.com/office/drawing/2014/main" id="{B1D71A04-E761-FA20-A1CD-F941DA4C5BB1}"/>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b="0" i="0" u="none" strike="noStrike" cap="none" dirty="0">
                <a:solidFill>
                  <a:srgbClr val="C00000"/>
                </a:solidFill>
                <a:latin typeface="Prata"/>
                <a:ea typeface="Prata"/>
                <a:cs typeface="Prata"/>
                <a:sym typeface="Prata"/>
              </a:rPr>
              <a:t>Q1</a:t>
            </a:r>
            <a:endParaRPr sz="7200" dirty="0">
              <a:solidFill>
                <a:srgbClr val="C00000"/>
              </a:solidFill>
            </a:endParaRPr>
          </a:p>
        </p:txBody>
      </p:sp>
      <p:sp>
        <p:nvSpPr>
          <p:cNvPr id="11" name="Google Shape;494;p45">
            <a:extLst>
              <a:ext uri="{FF2B5EF4-FFF2-40B4-BE49-F238E27FC236}">
                <a16:creationId xmlns:a16="http://schemas.microsoft.com/office/drawing/2014/main" id="{B7C89D59-AC66-8501-9B29-88F3360A054E}"/>
              </a:ext>
            </a:extLst>
          </p:cNvPr>
          <p:cNvSpPr txBox="1"/>
          <p:nvPr/>
        </p:nvSpPr>
        <p:spPr>
          <a:xfrm>
            <a:off x="3856796" y="1380875"/>
            <a:ext cx="8487603"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Zelfevaluatie-antwoorden</a:t>
            </a:r>
            <a:endParaRPr lang="nl-NL" sz="4800" b="1" dirty="0">
              <a:solidFill>
                <a:srgbClr val="C00000"/>
              </a:solidFill>
            </a:endParaRPr>
          </a:p>
        </p:txBody>
      </p:sp>
      <p:sp>
        <p:nvSpPr>
          <p:cNvPr id="12" name="Google Shape;497;p45">
            <a:extLst>
              <a:ext uri="{FF2B5EF4-FFF2-40B4-BE49-F238E27FC236}">
                <a16:creationId xmlns:a16="http://schemas.microsoft.com/office/drawing/2014/main" id="{6A2F93F0-47AE-0540-B1B2-C129876B6D41}"/>
              </a:ext>
            </a:extLst>
          </p:cNvPr>
          <p:cNvSpPr txBox="1"/>
          <p:nvPr/>
        </p:nvSpPr>
        <p:spPr>
          <a:xfrm rot="16200000">
            <a:off x="-408900" y="4500785"/>
            <a:ext cx="3384900" cy="784830"/>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Zelfevaluatie</a:t>
            </a:r>
            <a:endParaRPr lang="nl-NL" sz="2900" dirty="0">
              <a:solidFill>
                <a:srgbClr val="06AC73"/>
              </a:solidFill>
            </a:endParaRPr>
          </a:p>
        </p:txBody>
      </p:sp>
      <p:grpSp>
        <p:nvGrpSpPr>
          <p:cNvPr id="5" name="Group 9">
            <a:extLst>
              <a:ext uri="{FF2B5EF4-FFF2-40B4-BE49-F238E27FC236}">
                <a16:creationId xmlns:a16="http://schemas.microsoft.com/office/drawing/2014/main" id="{1C8A704A-0264-323E-A943-2F8F542C80BF}"/>
              </a:ext>
            </a:extLst>
          </p:cNvPr>
          <p:cNvGrpSpPr/>
          <p:nvPr/>
        </p:nvGrpSpPr>
        <p:grpSpPr>
          <a:xfrm>
            <a:off x="2121576" y="2788169"/>
            <a:ext cx="4369161" cy="5892080"/>
            <a:chOff x="0" y="0"/>
            <a:chExt cx="5825547" cy="7856106"/>
          </a:xfrm>
        </p:grpSpPr>
        <p:sp>
          <p:nvSpPr>
            <p:cNvPr id="6" name="Freeform 10">
              <a:extLst>
                <a:ext uri="{FF2B5EF4-FFF2-40B4-BE49-F238E27FC236}">
                  <a16:creationId xmlns:a16="http://schemas.microsoft.com/office/drawing/2014/main" id="{D877CDDE-DC39-DFCA-7F8B-22D60EA3B76C}"/>
                </a:ext>
              </a:extLst>
            </p:cNvPr>
            <p:cNvSpPr/>
            <p:nvPr/>
          </p:nvSpPr>
          <p:spPr>
            <a:xfrm>
              <a:off x="0" y="0"/>
              <a:ext cx="5344674" cy="7355562"/>
            </a:xfrm>
            <a:custGeom>
              <a:avLst/>
              <a:gdLst/>
              <a:ahLst/>
              <a:cxnLst/>
              <a:rect l="l" t="t" r="r" b="b"/>
              <a:pathLst>
                <a:path w="5344674" h="7355562">
                  <a:moveTo>
                    <a:pt x="0" y="0"/>
                  </a:moveTo>
                  <a:lnTo>
                    <a:pt x="5344674" y="0"/>
                  </a:lnTo>
                  <a:lnTo>
                    <a:pt x="5344674" y="7355562"/>
                  </a:lnTo>
                  <a:lnTo>
                    <a:pt x="0" y="7355562"/>
                  </a:lnTo>
                  <a:lnTo>
                    <a:pt x="0" y="0"/>
                  </a:lnTo>
                  <a:close/>
                </a:path>
              </a:pathLst>
            </a:custGeom>
            <a:blipFill>
              <a:blip r:embed="rId9"/>
              <a:stretch>
                <a:fillRect t="-31271" r="-99662" b="-13807"/>
              </a:stretch>
            </a:blipFill>
          </p:spPr>
          <p:txBody>
            <a:bodyPr/>
            <a:lstStyle/>
            <a:p>
              <a:endParaRPr lang="nl-NL"/>
            </a:p>
          </p:txBody>
        </p:sp>
        <p:grpSp>
          <p:nvGrpSpPr>
            <p:cNvPr id="7" name="Group 11">
              <a:extLst>
                <a:ext uri="{FF2B5EF4-FFF2-40B4-BE49-F238E27FC236}">
                  <a16:creationId xmlns:a16="http://schemas.microsoft.com/office/drawing/2014/main" id="{0657F5A7-11CE-7897-0EB7-DB9C5019935E}"/>
                </a:ext>
              </a:extLst>
            </p:cNvPr>
            <p:cNvGrpSpPr/>
            <p:nvPr/>
          </p:nvGrpSpPr>
          <p:grpSpPr>
            <a:xfrm>
              <a:off x="551852" y="492852"/>
              <a:ext cx="5273695" cy="7363254"/>
              <a:chOff x="0" y="0"/>
              <a:chExt cx="765560" cy="1068892"/>
            </a:xfrm>
          </p:grpSpPr>
          <p:sp>
            <p:nvSpPr>
              <p:cNvPr id="13" name="Freeform 12">
                <a:extLst>
                  <a:ext uri="{FF2B5EF4-FFF2-40B4-BE49-F238E27FC236}">
                    <a16:creationId xmlns:a16="http://schemas.microsoft.com/office/drawing/2014/main" id="{9A82BFBF-B8ED-B066-25ED-089B22C2E2C7}"/>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10"/>
                <a:stretch>
                  <a:fillRect t="-3716" b="-3716"/>
                </a:stretch>
              </a:blipFill>
            </p:spPr>
            <p:txBody>
              <a:bodyPr/>
              <a:lstStyle/>
              <a:p>
                <a:endParaRPr lang="nl-NL"/>
              </a:p>
            </p:txBody>
          </p:sp>
        </p:grpSp>
      </p:grpSp>
    </p:spTree>
    <p:extLst>
      <p:ext uri="{BB962C8B-B14F-4D97-AF65-F5344CB8AC3E}">
        <p14:creationId xmlns:p14="http://schemas.microsoft.com/office/powerpoint/2010/main" val="3888394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808861" y="6857494"/>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6998860">
            <a:off x="-1294852" y="-1832721"/>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261520" y="-1673912"/>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8" name="TextBox 8"/>
          <p:cNvSpPr txBox="1"/>
          <p:nvPr/>
        </p:nvSpPr>
        <p:spPr>
          <a:xfrm>
            <a:off x="7238999" y="2965451"/>
            <a:ext cx="8927425" cy="6235297"/>
          </a:xfrm>
          <a:prstGeom prst="rect">
            <a:avLst/>
          </a:prstGeom>
        </p:spPr>
        <p:txBody>
          <a:bodyPr wrap="square" lIns="0" tIns="0" rIns="0" bIns="0" rtlCol="0" anchor="t">
            <a:spAutoFit/>
          </a:bodyPr>
          <a:lstStyle/>
          <a:p>
            <a:pPr>
              <a:lnSpc>
                <a:spcPts val="3499"/>
              </a:lnSpc>
            </a:pPr>
            <a:r>
              <a:rPr lang="nl-NL" sz="2200" dirty="0">
                <a:solidFill>
                  <a:srgbClr val="000000"/>
                </a:solidFill>
                <a:latin typeface="Playfair Display"/>
              </a:rPr>
              <a:t>Vraag 9: Wat betekent de term "Impact Meting" in de context van een sociale onderneming?</a:t>
            </a:r>
            <a:endParaRPr lang="en-US" sz="2200" dirty="0">
              <a:solidFill>
                <a:srgbClr val="000000"/>
              </a:solidFill>
              <a:latin typeface="Playfair Display"/>
            </a:endParaRPr>
          </a:p>
          <a:p>
            <a:pPr>
              <a:lnSpc>
                <a:spcPts val="3499"/>
              </a:lnSpc>
            </a:pPr>
            <a:r>
              <a:rPr lang="nl-NL" sz="2200" dirty="0">
                <a:solidFill>
                  <a:srgbClr val="359B55"/>
                </a:solidFill>
                <a:latin typeface="Playfair Display"/>
              </a:rPr>
              <a:t>A. Het financiële succes van de onderneming
B. De emotionele intelligentie van de ondernemer
</a:t>
            </a:r>
            <a:r>
              <a:rPr lang="nl-NL" sz="2200" b="1" dirty="0">
                <a:solidFill>
                  <a:srgbClr val="359B55"/>
                </a:solidFill>
                <a:latin typeface="Playfair Display"/>
              </a:rPr>
              <a:t>C. Evaluatie en kwantificering van de sociale impact van de onderneming</a:t>
            </a:r>
            <a:r>
              <a:rPr lang="nl-NL" sz="2200" dirty="0">
                <a:solidFill>
                  <a:srgbClr val="359B55"/>
                </a:solidFill>
                <a:latin typeface="Playfair Display"/>
              </a:rPr>
              <a:t>
D. Het aantal gesloten partnerschappen</a:t>
            </a:r>
            <a:endParaRPr lang="en-US" sz="2200" dirty="0">
              <a:solidFill>
                <a:srgbClr val="359B55"/>
              </a:solidFill>
              <a:latin typeface="Playfair Display"/>
            </a:endParaRPr>
          </a:p>
          <a:p>
            <a:pPr>
              <a:lnSpc>
                <a:spcPts val="3499"/>
              </a:lnSpc>
            </a:pPr>
            <a:r>
              <a:rPr lang="nl-NL" sz="2200" dirty="0">
                <a:solidFill>
                  <a:srgbClr val="000000"/>
                </a:solidFill>
                <a:latin typeface="Playfair Display"/>
              </a:rPr>
              <a:t>Vraag 10: Welke rol speelt emotionele intelligentie bij sociaal ondernemerschap?</a:t>
            </a:r>
            <a:endParaRPr lang="en-US" sz="2200" dirty="0">
              <a:solidFill>
                <a:srgbClr val="000000"/>
              </a:solidFill>
              <a:latin typeface="Playfair Display"/>
            </a:endParaRPr>
          </a:p>
          <a:p>
            <a:pPr>
              <a:lnSpc>
                <a:spcPts val="3499"/>
              </a:lnSpc>
            </a:pPr>
            <a:r>
              <a:rPr lang="nl-NL" sz="2200" dirty="0">
                <a:solidFill>
                  <a:srgbClr val="000000"/>
                </a:solidFill>
                <a:latin typeface="Playfair Display"/>
              </a:rPr>
              <a:t>A</a:t>
            </a:r>
            <a:r>
              <a:rPr lang="nl-NL" sz="2200" dirty="0">
                <a:solidFill>
                  <a:srgbClr val="359B55"/>
                </a:solidFill>
                <a:latin typeface="Playfair Display"/>
              </a:rPr>
              <a:t>. Het is niet relevant voor het succes van een sociale onderneming
</a:t>
            </a:r>
            <a:r>
              <a:rPr lang="nl-NL" sz="2200" b="1" dirty="0">
                <a:solidFill>
                  <a:srgbClr val="359B55"/>
                </a:solidFill>
                <a:latin typeface="Playfair Display"/>
              </a:rPr>
              <a:t>B. Het helpt bij het beheersen van stress, het opbouwen van empathie en effectief leiderschap</a:t>
            </a:r>
            <a:r>
              <a:rPr lang="nl-NL" sz="2200" dirty="0">
                <a:solidFill>
                  <a:srgbClr val="359B55"/>
                </a:solidFill>
                <a:latin typeface="Playfair Display"/>
              </a:rPr>
              <a:t>
C. Het is alleen nodig om te netwerken
D. Het gaat in de eerste plaats om financieel beheer</a:t>
            </a:r>
            <a:endParaRPr lang="en-US" sz="2200" dirty="0">
              <a:solidFill>
                <a:srgbClr val="359B55"/>
              </a:solidFill>
              <a:latin typeface="Playfair Display"/>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Google Shape;493;p45">
            <a:extLst>
              <a:ext uri="{FF2B5EF4-FFF2-40B4-BE49-F238E27FC236}">
                <a16:creationId xmlns:a16="http://schemas.microsoft.com/office/drawing/2014/main" id="{B1D71A04-E761-FA20-A1CD-F941DA4C5BB1}"/>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b="0" i="0" u="none" strike="noStrike" cap="none" dirty="0">
                <a:solidFill>
                  <a:srgbClr val="C00000"/>
                </a:solidFill>
                <a:latin typeface="Prata"/>
                <a:ea typeface="Prata"/>
                <a:cs typeface="Prata"/>
                <a:sym typeface="Prata"/>
              </a:rPr>
              <a:t>Q1</a:t>
            </a:r>
            <a:endParaRPr sz="7200" dirty="0">
              <a:solidFill>
                <a:srgbClr val="C00000"/>
              </a:solidFill>
            </a:endParaRPr>
          </a:p>
        </p:txBody>
      </p:sp>
      <p:sp>
        <p:nvSpPr>
          <p:cNvPr id="11" name="Google Shape;494;p45">
            <a:extLst>
              <a:ext uri="{FF2B5EF4-FFF2-40B4-BE49-F238E27FC236}">
                <a16:creationId xmlns:a16="http://schemas.microsoft.com/office/drawing/2014/main" id="{B7C89D59-AC66-8501-9B29-88F3360A054E}"/>
              </a:ext>
            </a:extLst>
          </p:cNvPr>
          <p:cNvSpPr txBox="1"/>
          <p:nvPr/>
        </p:nvSpPr>
        <p:spPr>
          <a:xfrm>
            <a:off x="3856796" y="1380875"/>
            <a:ext cx="8487603"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Zelfevaluatie-antwoorden</a:t>
            </a:r>
            <a:endParaRPr lang="nl-NL" sz="4800" b="1" dirty="0">
              <a:solidFill>
                <a:srgbClr val="C00000"/>
              </a:solidFill>
            </a:endParaRPr>
          </a:p>
        </p:txBody>
      </p:sp>
      <p:sp>
        <p:nvSpPr>
          <p:cNvPr id="12" name="Google Shape;497;p45">
            <a:extLst>
              <a:ext uri="{FF2B5EF4-FFF2-40B4-BE49-F238E27FC236}">
                <a16:creationId xmlns:a16="http://schemas.microsoft.com/office/drawing/2014/main" id="{6A2F93F0-47AE-0540-B1B2-C129876B6D41}"/>
              </a:ext>
            </a:extLst>
          </p:cNvPr>
          <p:cNvSpPr txBox="1"/>
          <p:nvPr/>
        </p:nvSpPr>
        <p:spPr>
          <a:xfrm rot="16200000">
            <a:off x="-408900" y="4500785"/>
            <a:ext cx="3384900" cy="784830"/>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Zelfevaluatie</a:t>
            </a:r>
            <a:endParaRPr lang="nl-NL" sz="2900" dirty="0">
              <a:solidFill>
                <a:srgbClr val="06AC73"/>
              </a:solidFill>
            </a:endParaRPr>
          </a:p>
        </p:txBody>
      </p:sp>
      <p:grpSp>
        <p:nvGrpSpPr>
          <p:cNvPr id="5" name="Group 9">
            <a:extLst>
              <a:ext uri="{FF2B5EF4-FFF2-40B4-BE49-F238E27FC236}">
                <a16:creationId xmlns:a16="http://schemas.microsoft.com/office/drawing/2014/main" id="{1C8A704A-0264-323E-A943-2F8F542C80BF}"/>
              </a:ext>
            </a:extLst>
          </p:cNvPr>
          <p:cNvGrpSpPr/>
          <p:nvPr/>
        </p:nvGrpSpPr>
        <p:grpSpPr>
          <a:xfrm>
            <a:off x="2121576" y="2788169"/>
            <a:ext cx="4369161" cy="5892080"/>
            <a:chOff x="0" y="0"/>
            <a:chExt cx="5825547" cy="7856106"/>
          </a:xfrm>
        </p:grpSpPr>
        <p:sp>
          <p:nvSpPr>
            <p:cNvPr id="6" name="Freeform 10">
              <a:extLst>
                <a:ext uri="{FF2B5EF4-FFF2-40B4-BE49-F238E27FC236}">
                  <a16:creationId xmlns:a16="http://schemas.microsoft.com/office/drawing/2014/main" id="{D877CDDE-DC39-DFCA-7F8B-22D60EA3B76C}"/>
                </a:ext>
              </a:extLst>
            </p:cNvPr>
            <p:cNvSpPr/>
            <p:nvPr/>
          </p:nvSpPr>
          <p:spPr>
            <a:xfrm>
              <a:off x="0" y="0"/>
              <a:ext cx="5344674" cy="7355562"/>
            </a:xfrm>
            <a:custGeom>
              <a:avLst/>
              <a:gdLst/>
              <a:ahLst/>
              <a:cxnLst/>
              <a:rect l="l" t="t" r="r" b="b"/>
              <a:pathLst>
                <a:path w="5344674" h="7355562">
                  <a:moveTo>
                    <a:pt x="0" y="0"/>
                  </a:moveTo>
                  <a:lnTo>
                    <a:pt x="5344674" y="0"/>
                  </a:lnTo>
                  <a:lnTo>
                    <a:pt x="5344674" y="7355562"/>
                  </a:lnTo>
                  <a:lnTo>
                    <a:pt x="0" y="7355562"/>
                  </a:lnTo>
                  <a:lnTo>
                    <a:pt x="0" y="0"/>
                  </a:lnTo>
                  <a:close/>
                </a:path>
              </a:pathLst>
            </a:custGeom>
            <a:blipFill>
              <a:blip r:embed="rId9"/>
              <a:stretch>
                <a:fillRect t="-31271" r="-99662" b="-13807"/>
              </a:stretch>
            </a:blipFill>
          </p:spPr>
          <p:txBody>
            <a:bodyPr/>
            <a:lstStyle/>
            <a:p>
              <a:endParaRPr lang="nl-NL"/>
            </a:p>
          </p:txBody>
        </p:sp>
        <p:grpSp>
          <p:nvGrpSpPr>
            <p:cNvPr id="7" name="Group 11">
              <a:extLst>
                <a:ext uri="{FF2B5EF4-FFF2-40B4-BE49-F238E27FC236}">
                  <a16:creationId xmlns:a16="http://schemas.microsoft.com/office/drawing/2014/main" id="{0657F5A7-11CE-7897-0EB7-DB9C5019935E}"/>
                </a:ext>
              </a:extLst>
            </p:cNvPr>
            <p:cNvGrpSpPr/>
            <p:nvPr/>
          </p:nvGrpSpPr>
          <p:grpSpPr>
            <a:xfrm>
              <a:off x="551852" y="492852"/>
              <a:ext cx="5273695" cy="7363254"/>
              <a:chOff x="0" y="0"/>
              <a:chExt cx="765560" cy="1068892"/>
            </a:xfrm>
          </p:grpSpPr>
          <p:sp>
            <p:nvSpPr>
              <p:cNvPr id="13" name="Freeform 12">
                <a:extLst>
                  <a:ext uri="{FF2B5EF4-FFF2-40B4-BE49-F238E27FC236}">
                    <a16:creationId xmlns:a16="http://schemas.microsoft.com/office/drawing/2014/main" id="{9A82BFBF-B8ED-B066-25ED-089B22C2E2C7}"/>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10"/>
                <a:stretch>
                  <a:fillRect t="-3716" b="-3716"/>
                </a:stretch>
              </a:blipFill>
            </p:spPr>
            <p:txBody>
              <a:bodyPr/>
              <a:lstStyle/>
              <a:p>
                <a:endParaRPr lang="nl-NL"/>
              </a:p>
            </p:txBody>
          </p:sp>
        </p:grpSp>
      </p:grpSp>
    </p:spTree>
    <p:extLst>
      <p:ext uri="{BB962C8B-B14F-4D97-AF65-F5344CB8AC3E}">
        <p14:creationId xmlns:p14="http://schemas.microsoft.com/office/powerpoint/2010/main" val="2169213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808861" y="6857494"/>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6998860">
            <a:off x="-1294852" y="-1832721"/>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261520" y="-1673912"/>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8" name="TextBox 8"/>
          <p:cNvSpPr txBox="1"/>
          <p:nvPr/>
        </p:nvSpPr>
        <p:spPr>
          <a:xfrm>
            <a:off x="7238999" y="2965451"/>
            <a:ext cx="8927425" cy="6689973"/>
          </a:xfrm>
          <a:prstGeom prst="rect">
            <a:avLst/>
          </a:prstGeom>
        </p:spPr>
        <p:txBody>
          <a:bodyPr wrap="square" lIns="0" tIns="0" rIns="0" bIns="0" rtlCol="0" anchor="t">
            <a:spAutoFit/>
          </a:bodyPr>
          <a:lstStyle/>
          <a:p>
            <a:pPr>
              <a:lnSpc>
                <a:spcPts val="3499"/>
              </a:lnSpc>
            </a:pPr>
            <a:r>
              <a:rPr lang="nl-NL" sz="2200" dirty="0">
                <a:solidFill>
                  <a:srgbClr val="000000"/>
                </a:solidFill>
                <a:latin typeface="Playfair Display"/>
              </a:rPr>
              <a:t>Vraag 11: Welk element van het Social Business Canvas Model houdt in dat je de meest effectieve manieren kiest om jouw doelgroep te bereiken en met hen in contact te komen?</a:t>
            </a:r>
            <a:endParaRPr lang="en-US" sz="2200" dirty="0">
              <a:solidFill>
                <a:srgbClr val="000000"/>
              </a:solidFill>
              <a:latin typeface="Playfair Display"/>
            </a:endParaRPr>
          </a:p>
          <a:p>
            <a:pPr>
              <a:lnSpc>
                <a:spcPts val="3499"/>
              </a:lnSpc>
            </a:pPr>
            <a:r>
              <a:rPr lang="nl-NL" sz="2200" dirty="0">
                <a:solidFill>
                  <a:srgbClr val="359B55"/>
                </a:solidFill>
                <a:latin typeface="Playfair Display"/>
              </a:rPr>
              <a:t>A. Inkomstenstromen
B. Belangrijkste bronnen
</a:t>
            </a:r>
            <a:r>
              <a:rPr lang="nl-NL" sz="2200" b="1" dirty="0">
                <a:solidFill>
                  <a:srgbClr val="359B55"/>
                </a:solidFill>
                <a:latin typeface="Playfair Display"/>
              </a:rPr>
              <a:t>C. Kanalen</a:t>
            </a:r>
            <a:r>
              <a:rPr lang="nl-NL" sz="2200" dirty="0">
                <a:solidFill>
                  <a:srgbClr val="359B55"/>
                </a:solidFill>
                <a:latin typeface="Playfair Display"/>
              </a:rPr>
              <a:t>
D. Belangrijke partnerschappen</a:t>
            </a:r>
            <a:endParaRPr lang="en-US" sz="2200" dirty="0">
              <a:solidFill>
                <a:srgbClr val="000000"/>
              </a:solidFill>
              <a:latin typeface="Playfair Display"/>
            </a:endParaRPr>
          </a:p>
          <a:p>
            <a:pPr>
              <a:lnSpc>
                <a:spcPts val="3499"/>
              </a:lnSpc>
            </a:pPr>
            <a:r>
              <a:rPr lang="nl-NL" sz="2200" dirty="0">
                <a:solidFill>
                  <a:srgbClr val="000000"/>
                </a:solidFill>
                <a:latin typeface="Playfair Display"/>
              </a:rPr>
              <a:t>Vraag 12: Waarom moeten sociaal ondernemers rekening houden met juridische en ethische overwegingen?</a:t>
            </a:r>
            <a:endParaRPr lang="en-US" sz="2200" dirty="0">
              <a:solidFill>
                <a:srgbClr val="000000"/>
              </a:solidFill>
              <a:latin typeface="Playfair Display"/>
            </a:endParaRPr>
          </a:p>
          <a:p>
            <a:pPr>
              <a:lnSpc>
                <a:spcPts val="3499"/>
              </a:lnSpc>
            </a:pPr>
            <a:r>
              <a:rPr lang="nl-NL" sz="2200" dirty="0">
                <a:solidFill>
                  <a:srgbClr val="359B55"/>
                </a:solidFill>
                <a:latin typeface="Playfair Display"/>
              </a:rPr>
              <a:t>A. Om financiële risico's te vermijden
B. Om meer partnerschappen te sluiten
</a:t>
            </a:r>
            <a:r>
              <a:rPr lang="nl-NL" sz="2200" b="1" dirty="0">
                <a:solidFill>
                  <a:srgbClr val="359B55"/>
                </a:solidFill>
                <a:latin typeface="Playfair Display"/>
              </a:rPr>
              <a:t>C. Om het vertrouwen van belanghebbenden te behouden en te voldoen aan de regelgeving</a:t>
            </a:r>
            <a:r>
              <a:rPr lang="nl-NL" sz="2200" dirty="0">
                <a:solidFill>
                  <a:srgbClr val="359B55"/>
                </a:solidFill>
                <a:latin typeface="Playfair Display"/>
              </a:rPr>
              <a:t>
D. Om de concurrentie tot een minimum te beperken</a:t>
            </a:r>
            <a:endParaRPr lang="en-US" sz="2200" dirty="0">
              <a:solidFill>
                <a:srgbClr val="359B55"/>
              </a:solidFill>
              <a:latin typeface="Playfair Display"/>
            </a:endParaRPr>
          </a:p>
          <a:p>
            <a:pPr>
              <a:lnSpc>
                <a:spcPts val="3499"/>
              </a:lnSpc>
            </a:pPr>
            <a:endParaRPr lang="en-US" sz="2200" dirty="0">
              <a:solidFill>
                <a:srgbClr val="558051"/>
              </a:solidFill>
              <a:latin typeface="Playfair Display"/>
            </a:endParaRPr>
          </a:p>
        </p:txBody>
      </p:sp>
      <p:sp>
        <p:nvSpPr>
          <p:cNvPr id="9" name="Freeform 9"/>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
        <p:nvSpPr>
          <p:cNvPr id="10" name="Google Shape;493;p45">
            <a:extLst>
              <a:ext uri="{FF2B5EF4-FFF2-40B4-BE49-F238E27FC236}">
                <a16:creationId xmlns:a16="http://schemas.microsoft.com/office/drawing/2014/main" id="{B1D71A04-E761-FA20-A1CD-F941DA4C5BB1}"/>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b="0" i="0" u="none" strike="noStrike" cap="none" dirty="0">
                <a:solidFill>
                  <a:srgbClr val="C00000"/>
                </a:solidFill>
                <a:latin typeface="Prata"/>
                <a:ea typeface="Prata"/>
                <a:cs typeface="Prata"/>
                <a:sym typeface="Prata"/>
              </a:rPr>
              <a:t>Q1</a:t>
            </a:r>
            <a:endParaRPr sz="7200" dirty="0">
              <a:solidFill>
                <a:srgbClr val="C00000"/>
              </a:solidFill>
            </a:endParaRPr>
          </a:p>
        </p:txBody>
      </p:sp>
      <p:sp>
        <p:nvSpPr>
          <p:cNvPr id="11" name="Google Shape;494;p45">
            <a:extLst>
              <a:ext uri="{FF2B5EF4-FFF2-40B4-BE49-F238E27FC236}">
                <a16:creationId xmlns:a16="http://schemas.microsoft.com/office/drawing/2014/main" id="{B7C89D59-AC66-8501-9B29-88F3360A054E}"/>
              </a:ext>
            </a:extLst>
          </p:cNvPr>
          <p:cNvSpPr txBox="1"/>
          <p:nvPr/>
        </p:nvSpPr>
        <p:spPr>
          <a:xfrm>
            <a:off x="3856796" y="1380875"/>
            <a:ext cx="8487603"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Zelfevaluatie-antwoorden</a:t>
            </a:r>
            <a:endParaRPr lang="nl-NL" sz="4800" b="1" dirty="0">
              <a:solidFill>
                <a:srgbClr val="C00000"/>
              </a:solidFill>
            </a:endParaRPr>
          </a:p>
        </p:txBody>
      </p:sp>
      <p:sp>
        <p:nvSpPr>
          <p:cNvPr id="12" name="Google Shape;497;p45">
            <a:extLst>
              <a:ext uri="{FF2B5EF4-FFF2-40B4-BE49-F238E27FC236}">
                <a16:creationId xmlns:a16="http://schemas.microsoft.com/office/drawing/2014/main" id="{6A2F93F0-47AE-0540-B1B2-C129876B6D41}"/>
              </a:ext>
            </a:extLst>
          </p:cNvPr>
          <p:cNvSpPr txBox="1"/>
          <p:nvPr/>
        </p:nvSpPr>
        <p:spPr>
          <a:xfrm rot="16200000">
            <a:off x="-408900" y="4500785"/>
            <a:ext cx="3384900" cy="784830"/>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Zelfevaluatie</a:t>
            </a:r>
            <a:endParaRPr lang="nl-NL" sz="2900" dirty="0">
              <a:solidFill>
                <a:srgbClr val="06AC73"/>
              </a:solidFill>
            </a:endParaRPr>
          </a:p>
        </p:txBody>
      </p:sp>
      <p:grpSp>
        <p:nvGrpSpPr>
          <p:cNvPr id="5" name="Group 9">
            <a:extLst>
              <a:ext uri="{FF2B5EF4-FFF2-40B4-BE49-F238E27FC236}">
                <a16:creationId xmlns:a16="http://schemas.microsoft.com/office/drawing/2014/main" id="{1C8A704A-0264-323E-A943-2F8F542C80BF}"/>
              </a:ext>
            </a:extLst>
          </p:cNvPr>
          <p:cNvGrpSpPr/>
          <p:nvPr/>
        </p:nvGrpSpPr>
        <p:grpSpPr>
          <a:xfrm>
            <a:off x="2121576" y="2788169"/>
            <a:ext cx="4369161" cy="5892080"/>
            <a:chOff x="0" y="0"/>
            <a:chExt cx="5825547" cy="7856106"/>
          </a:xfrm>
        </p:grpSpPr>
        <p:sp>
          <p:nvSpPr>
            <p:cNvPr id="6" name="Freeform 10">
              <a:extLst>
                <a:ext uri="{FF2B5EF4-FFF2-40B4-BE49-F238E27FC236}">
                  <a16:creationId xmlns:a16="http://schemas.microsoft.com/office/drawing/2014/main" id="{D877CDDE-DC39-DFCA-7F8B-22D60EA3B76C}"/>
                </a:ext>
              </a:extLst>
            </p:cNvPr>
            <p:cNvSpPr/>
            <p:nvPr/>
          </p:nvSpPr>
          <p:spPr>
            <a:xfrm>
              <a:off x="0" y="0"/>
              <a:ext cx="5344674" cy="7355562"/>
            </a:xfrm>
            <a:custGeom>
              <a:avLst/>
              <a:gdLst/>
              <a:ahLst/>
              <a:cxnLst/>
              <a:rect l="l" t="t" r="r" b="b"/>
              <a:pathLst>
                <a:path w="5344674" h="7355562">
                  <a:moveTo>
                    <a:pt x="0" y="0"/>
                  </a:moveTo>
                  <a:lnTo>
                    <a:pt x="5344674" y="0"/>
                  </a:lnTo>
                  <a:lnTo>
                    <a:pt x="5344674" y="7355562"/>
                  </a:lnTo>
                  <a:lnTo>
                    <a:pt x="0" y="7355562"/>
                  </a:lnTo>
                  <a:lnTo>
                    <a:pt x="0" y="0"/>
                  </a:lnTo>
                  <a:close/>
                </a:path>
              </a:pathLst>
            </a:custGeom>
            <a:blipFill>
              <a:blip r:embed="rId9"/>
              <a:stretch>
                <a:fillRect t="-31271" r="-99662" b="-13807"/>
              </a:stretch>
            </a:blipFill>
          </p:spPr>
          <p:txBody>
            <a:bodyPr/>
            <a:lstStyle/>
            <a:p>
              <a:endParaRPr lang="nl-NL"/>
            </a:p>
          </p:txBody>
        </p:sp>
        <p:grpSp>
          <p:nvGrpSpPr>
            <p:cNvPr id="7" name="Group 11">
              <a:extLst>
                <a:ext uri="{FF2B5EF4-FFF2-40B4-BE49-F238E27FC236}">
                  <a16:creationId xmlns:a16="http://schemas.microsoft.com/office/drawing/2014/main" id="{0657F5A7-11CE-7897-0EB7-DB9C5019935E}"/>
                </a:ext>
              </a:extLst>
            </p:cNvPr>
            <p:cNvGrpSpPr/>
            <p:nvPr/>
          </p:nvGrpSpPr>
          <p:grpSpPr>
            <a:xfrm>
              <a:off x="551852" y="492852"/>
              <a:ext cx="5273695" cy="7363254"/>
              <a:chOff x="0" y="0"/>
              <a:chExt cx="765560" cy="1068892"/>
            </a:xfrm>
          </p:grpSpPr>
          <p:sp>
            <p:nvSpPr>
              <p:cNvPr id="13" name="Freeform 12">
                <a:extLst>
                  <a:ext uri="{FF2B5EF4-FFF2-40B4-BE49-F238E27FC236}">
                    <a16:creationId xmlns:a16="http://schemas.microsoft.com/office/drawing/2014/main" id="{9A82BFBF-B8ED-B066-25ED-089B22C2E2C7}"/>
                  </a:ext>
                </a:extLst>
              </p:cNvPr>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10"/>
                <a:stretch>
                  <a:fillRect t="-3716" b="-3716"/>
                </a:stretch>
              </a:blipFill>
            </p:spPr>
            <p:txBody>
              <a:bodyPr/>
              <a:lstStyle/>
              <a:p>
                <a:endParaRPr lang="nl-NL"/>
              </a:p>
            </p:txBody>
          </p:sp>
        </p:grpSp>
      </p:grpSp>
    </p:spTree>
    <p:extLst>
      <p:ext uri="{BB962C8B-B14F-4D97-AF65-F5344CB8AC3E}">
        <p14:creationId xmlns:p14="http://schemas.microsoft.com/office/powerpoint/2010/main" val="1722886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26634">
            <a:off x="15808861" y="6857494"/>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6998860">
            <a:off x="-1294852" y="-1832721"/>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15261520" y="-1673912"/>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7" name="TextBox 7"/>
          <p:cNvSpPr txBox="1"/>
          <p:nvPr/>
        </p:nvSpPr>
        <p:spPr>
          <a:xfrm>
            <a:off x="6890888" y="3314063"/>
            <a:ext cx="10001105" cy="3999749"/>
          </a:xfrm>
          <a:prstGeom prst="rect">
            <a:avLst/>
          </a:prstGeom>
        </p:spPr>
        <p:txBody>
          <a:bodyPr wrap="square" lIns="0" tIns="0" rIns="0" bIns="0" rtlCol="0" anchor="t">
            <a:spAutoFit/>
          </a:bodyPr>
          <a:lstStyle/>
          <a:p>
            <a:pPr>
              <a:lnSpc>
                <a:spcPts val="3499"/>
              </a:lnSpc>
            </a:pPr>
            <a:r>
              <a:rPr lang="nl-NL" sz="2499" dirty="0">
                <a:solidFill>
                  <a:srgbClr val="000000"/>
                </a:solidFill>
                <a:latin typeface="Playfair Display"/>
              </a:rPr>
              <a:t>Vraag 13: Wat houdt de term "Klantsegmentatie" in, in de context van een sociale onderneming?</a:t>
            </a:r>
            <a:endParaRPr lang="en-US" sz="2499" dirty="0">
              <a:solidFill>
                <a:srgbClr val="000000"/>
              </a:solidFill>
              <a:latin typeface="Playfair Display"/>
            </a:endParaRPr>
          </a:p>
          <a:p>
            <a:pPr>
              <a:lnSpc>
                <a:spcPts val="3499"/>
              </a:lnSpc>
            </a:pPr>
            <a:r>
              <a:rPr lang="nl-NL" sz="2499" dirty="0">
                <a:solidFill>
                  <a:srgbClr val="359B55"/>
                </a:solidFill>
                <a:latin typeface="Playfair Display"/>
              </a:rPr>
              <a:t>A. Identificatie van het totale aantal klanten
</a:t>
            </a:r>
            <a:r>
              <a:rPr lang="nl-NL" sz="2499" b="1" dirty="0">
                <a:solidFill>
                  <a:srgbClr val="359B55"/>
                </a:solidFill>
                <a:latin typeface="Playfair Display"/>
              </a:rPr>
              <a:t>B. Klanten categoriseren op basis van demografie, behoeften en voorkeuren</a:t>
            </a:r>
            <a:r>
              <a:rPr lang="nl-NL" sz="2499" dirty="0">
                <a:solidFill>
                  <a:srgbClr val="359B55"/>
                </a:solidFill>
                <a:latin typeface="Playfair Display"/>
              </a:rPr>
              <a:t>
C. Selectie van de meest winstgevende klanten
D. Negeren van de diversiteit van het klantenbestand</a:t>
            </a:r>
            <a:endParaRPr lang="en-US" sz="2499" dirty="0">
              <a:solidFill>
                <a:srgbClr val="000000"/>
              </a:solidFill>
              <a:latin typeface="Playfair Display"/>
            </a:endParaRPr>
          </a:p>
          <a:p>
            <a:pPr>
              <a:lnSpc>
                <a:spcPts val="3499"/>
              </a:lnSpc>
            </a:pPr>
            <a:endParaRPr lang="en-US" sz="2499" dirty="0">
              <a:solidFill>
                <a:srgbClr val="000000"/>
              </a:solidFill>
              <a:latin typeface="Playfair Display"/>
            </a:endParaRPr>
          </a:p>
          <a:p>
            <a:pPr>
              <a:lnSpc>
                <a:spcPts val="3499"/>
              </a:lnSpc>
            </a:pPr>
            <a:endParaRPr lang="en-US" sz="2499" dirty="0">
              <a:solidFill>
                <a:srgbClr val="000000"/>
              </a:solidFill>
              <a:latin typeface="Playfair Display"/>
            </a:endParaRPr>
          </a:p>
        </p:txBody>
      </p:sp>
      <p:grpSp>
        <p:nvGrpSpPr>
          <p:cNvPr id="9" name="Group 9"/>
          <p:cNvGrpSpPr/>
          <p:nvPr/>
        </p:nvGrpSpPr>
        <p:grpSpPr>
          <a:xfrm>
            <a:off x="2107839" y="2781300"/>
            <a:ext cx="4369161" cy="5892080"/>
            <a:chOff x="0" y="0"/>
            <a:chExt cx="5825547" cy="7856106"/>
          </a:xfrm>
        </p:grpSpPr>
        <p:sp>
          <p:nvSpPr>
            <p:cNvPr id="10" name="Freeform 10"/>
            <p:cNvSpPr/>
            <p:nvPr/>
          </p:nvSpPr>
          <p:spPr>
            <a:xfrm>
              <a:off x="0" y="0"/>
              <a:ext cx="5344674" cy="7355562"/>
            </a:xfrm>
            <a:custGeom>
              <a:avLst/>
              <a:gdLst/>
              <a:ahLst/>
              <a:cxnLst/>
              <a:rect l="l" t="t" r="r" b="b"/>
              <a:pathLst>
                <a:path w="5344674" h="7355562">
                  <a:moveTo>
                    <a:pt x="0" y="0"/>
                  </a:moveTo>
                  <a:lnTo>
                    <a:pt x="5344674" y="0"/>
                  </a:lnTo>
                  <a:lnTo>
                    <a:pt x="5344674" y="7355562"/>
                  </a:lnTo>
                  <a:lnTo>
                    <a:pt x="0" y="7355562"/>
                  </a:lnTo>
                  <a:lnTo>
                    <a:pt x="0" y="0"/>
                  </a:lnTo>
                  <a:close/>
                </a:path>
              </a:pathLst>
            </a:custGeom>
            <a:blipFill>
              <a:blip r:embed="rId8"/>
              <a:stretch>
                <a:fillRect t="-31271" r="-99662" b="-13807"/>
              </a:stretch>
            </a:blipFill>
          </p:spPr>
          <p:txBody>
            <a:bodyPr/>
            <a:lstStyle/>
            <a:p>
              <a:endParaRPr lang="nl-NL"/>
            </a:p>
          </p:txBody>
        </p:sp>
        <p:grpSp>
          <p:nvGrpSpPr>
            <p:cNvPr id="11" name="Group 11"/>
            <p:cNvGrpSpPr/>
            <p:nvPr/>
          </p:nvGrpSpPr>
          <p:grpSpPr>
            <a:xfrm>
              <a:off x="551852" y="492852"/>
              <a:ext cx="5273695" cy="7363254"/>
              <a:chOff x="0" y="0"/>
              <a:chExt cx="765560" cy="1068892"/>
            </a:xfrm>
          </p:grpSpPr>
          <p:sp>
            <p:nvSpPr>
              <p:cNvPr id="12" name="Freeform 12"/>
              <p:cNvSpPr/>
              <p:nvPr/>
            </p:nvSpPr>
            <p:spPr>
              <a:xfrm>
                <a:off x="0" y="0"/>
                <a:ext cx="765560" cy="1068892"/>
              </a:xfrm>
              <a:custGeom>
                <a:avLst/>
                <a:gdLst/>
                <a:ahLst/>
                <a:cxnLst/>
                <a:rect l="l" t="t" r="r" b="b"/>
                <a:pathLst>
                  <a:path w="765560" h="1068892">
                    <a:moveTo>
                      <a:pt x="0" y="0"/>
                    </a:moveTo>
                    <a:lnTo>
                      <a:pt x="765560" y="0"/>
                    </a:lnTo>
                    <a:lnTo>
                      <a:pt x="765560" y="1068892"/>
                    </a:lnTo>
                    <a:lnTo>
                      <a:pt x="0" y="1068892"/>
                    </a:lnTo>
                    <a:close/>
                  </a:path>
                </a:pathLst>
              </a:custGeom>
              <a:blipFill>
                <a:blip r:embed="rId9"/>
                <a:stretch>
                  <a:fillRect t="-3716" b="-3716"/>
                </a:stretch>
              </a:blipFill>
            </p:spPr>
            <p:txBody>
              <a:bodyPr/>
              <a:lstStyle/>
              <a:p>
                <a:endParaRPr lang="nl-NL"/>
              </a:p>
            </p:txBody>
          </p:sp>
        </p:grpSp>
      </p:grpSp>
      <p:sp>
        <p:nvSpPr>
          <p:cNvPr id="13" name="Google Shape;493;p45">
            <a:extLst>
              <a:ext uri="{FF2B5EF4-FFF2-40B4-BE49-F238E27FC236}">
                <a16:creationId xmlns:a16="http://schemas.microsoft.com/office/drawing/2014/main" id="{75F6832B-554E-E762-A9CF-BF1BD32AA9E1}"/>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b="0" i="0" u="none" strike="noStrike" cap="none" dirty="0">
                <a:solidFill>
                  <a:srgbClr val="C00000"/>
                </a:solidFill>
                <a:latin typeface="Prata"/>
                <a:ea typeface="Prata"/>
                <a:cs typeface="Prata"/>
                <a:sym typeface="Prata"/>
              </a:rPr>
              <a:t>Q1</a:t>
            </a:r>
            <a:endParaRPr sz="7200" dirty="0">
              <a:solidFill>
                <a:srgbClr val="C00000"/>
              </a:solidFill>
            </a:endParaRPr>
          </a:p>
        </p:txBody>
      </p:sp>
      <p:sp>
        <p:nvSpPr>
          <p:cNvPr id="14" name="Google Shape;494;p45">
            <a:extLst>
              <a:ext uri="{FF2B5EF4-FFF2-40B4-BE49-F238E27FC236}">
                <a16:creationId xmlns:a16="http://schemas.microsoft.com/office/drawing/2014/main" id="{11444B3B-0F63-4314-721F-FF18C3A20A0C}"/>
              </a:ext>
            </a:extLst>
          </p:cNvPr>
          <p:cNvSpPr txBox="1"/>
          <p:nvPr/>
        </p:nvSpPr>
        <p:spPr>
          <a:xfrm>
            <a:off x="3856796" y="1380875"/>
            <a:ext cx="8487603"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Zelfevaluatie-antwoorden</a:t>
            </a:r>
            <a:endParaRPr lang="nl-NL" sz="4800" b="1" dirty="0">
              <a:solidFill>
                <a:srgbClr val="C00000"/>
              </a:solidFill>
            </a:endParaRPr>
          </a:p>
        </p:txBody>
      </p:sp>
      <p:sp>
        <p:nvSpPr>
          <p:cNvPr id="15" name="Google Shape;497;p45">
            <a:extLst>
              <a:ext uri="{FF2B5EF4-FFF2-40B4-BE49-F238E27FC236}">
                <a16:creationId xmlns:a16="http://schemas.microsoft.com/office/drawing/2014/main" id="{67A4C1CE-F848-B47E-CAB0-3D3B30F24B3A}"/>
              </a:ext>
            </a:extLst>
          </p:cNvPr>
          <p:cNvSpPr txBox="1"/>
          <p:nvPr/>
        </p:nvSpPr>
        <p:spPr>
          <a:xfrm rot="16200000">
            <a:off x="-408900" y="4500785"/>
            <a:ext cx="3384900" cy="784830"/>
          </a:xfrm>
          <a:prstGeom prst="rect">
            <a:avLst/>
          </a:prstGeom>
          <a:noFill/>
          <a:ln>
            <a:noFill/>
          </a:ln>
        </p:spPr>
        <p:txBody>
          <a:bodyPr spcFirstLastPara="1" wrap="square" lIns="0" tIns="0" rIns="0" bIns="0" anchor="t" anchorCtr="0">
            <a:spAutoFit/>
          </a:bodyPr>
          <a:lstStyle/>
          <a:p>
            <a:pPr lvl="0">
              <a:lnSpc>
                <a:spcPct val="170031"/>
              </a:lnSpc>
              <a:buSzPts val="1100"/>
            </a:pPr>
            <a:r>
              <a:rPr lang="nl-NL" sz="2900" dirty="0">
                <a:solidFill>
                  <a:srgbClr val="06AC73"/>
                </a:solidFill>
                <a:latin typeface="Playfair Display"/>
                <a:ea typeface="Playfair Display"/>
                <a:cs typeface="Playfair Display"/>
                <a:sym typeface="Playfair Display"/>
              </a:rPr>
              <a:t>Zelfevaluatie</a:t>
            </a:r>
            <a:endParaRPr lang="nl-NL" sz="2900" dirty="0">
              <a:solidFill>
                <a:srgbClr val="06AC73"/>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7"/>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41" name="Google Shape;641;p57"/>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42" name="Google Shape;642;p57"/>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43" name="Google Shape;643;p57"/>
          <p:cNvSpPr txBox="1"/>
          <p:nvPr/>
        </p:nvSpPr>
        <p:spPr>
          <a:xfrm>
            <a:off x="2798225" y="1610600"/>
            <a:ext cx="8106900" cy="1034129"/>
          </a:xfrm>
          <a:prstGeom prst="rect">
            <a:avLst/>
          </a:prstGeom>
          <a:noFill/>
          <a:ln>
            <a:noFill/>
          </a:ln>
        </p:spPr>
        <p:txBody>
          <a:bodyPr spcFirstLastPara="1" wrap="square" lIns="0" tIns="0" rIns="0" bIns="0" anchor="t" anchorCtr="0">
            <a:spAutoFit/>
          </a:bodyPr>
          <a:lstStyle/>
          <a:p>
            <a:pPr marL="0" marR="0" lvl="0" indent="0" rtl="0">
              <a:lnSpc>
                <a:spcPct val="140000"/>
              </a:lnSpc>
              <a:spcBef>
                <a:spcPts val="0"/>
              </a:spcBef>
              <a:spcAft>
                <a:spcPts val="0"/>
              </a:spcAft>
              <a:buNone/>
            </a:pPr>
            <a:r>
              <a:rPr lang="en-US" sz="4800" b="0" i="0" u="none" strike="noStrike" cap="none" dirty="0" err="1">
                <a:solidFill>
                  <a:srgbClr val="06AC73"/>
                </a:solidFill>
                <a:latin typeface="Playfair Display"/>
                <a:ea typeface="Playfair Display"/>
                <a:cs typeface="Playfair Display"/>
                <a:sym typeface="Playfair Display"/>
              </a:rPr>
              <a:t>Bronnen</a:t>
            </a:r>
            <a:r>
              <a:rPr lang="en-US" sz="4800" b="0" i="0" u="none" strike="noStrike" cap="none" dirty="0">
                <a:solidFill>
                  <a:srgbClr val="06AC73"/>
                </a:solidFill>
                <a:latin typeface="Playfair Display"/>
                <a:ea typeface="Playfair Display"/>
                <a:cs typeface="Playfair Display"/>
                <a:sym typeface="Playfair Display"/>
              </a:rPr>
              <a:t>:</a:t>
            </a:r>
            <a:endParaRPr sz="4800" dirty="0">
              <a:solidFill>
                <a:srgbClr val="06AC73"/>
              </a:solidFill>
            </a:endParaRPr>
          </a:p>
        </p:txBody>
      </p:sp>
      <p:sp>
        <p:nvSpPr>
          <p:cNvPr id="644" name="Google Shape;644;p57"/>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645" name="Google Shape;645;p57"/>
          <p:cNvSpPr txBox="1"/>
          <p:nvPr/>
        </p:nvSpPr>
        <p:spPr>
          <a:xfrm>
            <a:off x="2798225" y="2400300"/>
            <a:ext cx="13058700" cy="7001917"/>
          </a:xfrm>
          <a:prstGeom prst="rect">
            <a:avLst/>
          </a:prstGeom>
          <a:noFill/>
          <a:ln>
            <a:noFill/>
          </a:ln>
        </p:spPr>
        <p:txBody>
          <a:bodyPr spcFirstLastPara="1" wrap="square" lIns="0" tIns="0" rIns="0" bIns="0" anchor="t" anchorCtr="0">
            <a:spAutoFit/>
          </a:bodyPr>
          <a:lstStyle/>
          <a:p>
            <a:pPr marL="604523" lvl="1" indent="-302261">
              <a:lnSpc>
                <a:spcPts val="3920"/>
              </a:lnSpc>
              <a:buFont typeface="Arial"/>
              <a:buChar char="•"/>
            </a:pPr>
            <a:r>
              <a:rPr lang="en-US" sz="1800" u="sng" dirty="0">
                <a:solidFill>
                  <a:srgbClr val="000000"/>
                </a:solidFill>
                <a:latin typeface="Playfair Display"/>
                <a:hlinkClick r:id="rId7" tooltip="https://www.the-sse.org/resources/starting/getting-your-pricing-right/"/>
              </a:rPr>
              <a:t>https://www.the-sse.org/resources/starting/getting-your-pricing-right/</a:t>
            </a:r>
            <a:r>
              <a:rPr lang="en-US" sz="1800" dirty="0">
                <a:solidFill>
                  <a:srgbClr val="000000"/>
                </a:solidFill>
                <a:latin typeface="Playfair Display"/>
              </a:rPr>
              <a:t>: Getting your pricing right</a:t>
            </a:r>
          </a:p>
          <a:p>
            <a:pPr marL="604523" lvl="1" indent="-302261">
              <a:lnSpc>
                <a:spcPts val="3920"/>
              </a:lnSpc>
              <a:buFont typeface="Arial"/>
              <a:buChar char="•"/>
            </a:pPr>
            <a:r>
              <a:rPr lang="en-US" sz="1800" u="sng" dirty="0">
                <a:solidFill>
                  <a:srgbClr val="000000"/>
                </a:solidFill>
                <a:latin typeface="Playfair Display"/>
                <a:hlinkClick r:id="rId8" tooltip="https://www.youtube.com/watch?v=8aPGXqLZCS0&amp;ab_channel=StrategyMadeSimple"/>
              </a:rPr>
              <a:t>https://www.youtube.com/watch?v=8aPGXqLZCS0&amp;ab_channel=StrategyMadeSimple</a:t>
            </a:r>
            <a:r>
              <a:rPr lang="en-US" sz="1800" dirty="0">
                <a:solidFill>
                  <a:srgbClr val="000000"/>
                </a:solidFill>
                <a:latin typeface="Playfair Display"/>
              </a:rPr>
              <a:t>: Using the canvas to create a social enterprise business plan.</a:t>
            </a:r>
          </a:p>
          <a:p>
            <a:pPr marL="604523" lvl="1" indent="-302261">
              <a:lnSpc>
                <a:spcPts val="3920"/>
              </a:lnSpc>
              <a:buFont typeface="Arial"/>
              <a:buChar char="•"/>
            </a:pPr>
            <a:r>
              <a:rPr lang="en-US" sz="1800" u="sng" dirty="0">
                <a:solidFill>
                  <a:srgbClr val="000000"/>
                </a:solidFill>
                <a:latin typeface="Playfair Display"/>
                <a:hlinkClick r:id="rId9" tooltip="https://www.socialchangecentral.com/social-enterprise-resources/"/>
              </a:rPr>
              <a:t>https://www.socialchangecentral.com/social-enterprise-resources/</a:t>
            </a:r>
            <a:r>
              <a:rPr lang="en-US" sz="1800" dirty="0">
                <a:solidFill>
                  <a:srgbClr val="000000"/>
                </a:solidFill>
                <a:latin typeface="Playfair Display"/>
              </a:rPr>
              <a:t>: Various resources for a social enterprise.</a:t>
            </a:r>
          </a:p>
          <a:p>
            <a:pPr marL="604523" lvl="1" indent="-302261">
              <a:lnSpc>
                <a:spcPts val="3920"/>
              </a:lnSpc>
              <a:buFont typeface="Arial"/>
              <a:buChar char="•"/>
            </a:pPr>
            <a:r>
              <a:rPr lang="en-US" sz="1800" dirty="0">
                <a:solidFill>
                  <a:srgbClr val="000000"/>
                </a:solidFill>
                <a:latin typeface="Playfair Display"/>
              </a:rPr>
              <a:t>Social business models: </a:t>
            </a:r>
            <a:r>
              <a:rPr lang="en-US" sz="1800" u="sng" dirty="0">
                <a:solidFill>
                  <a:srgbClr val="000000"/>
                </a:solidFill>
                <a:latin typeface="Playfair Display"/>
                <a:hlinkClick r:id="rId10" tooltip="https://www.higherlogic.com/blog/what-is-social-business-a-definition/"/>
              </a:rPr>
              <a:t>https://www.higherlogic.com/blog/what-is-social-business-a-definition/</a:t>
            </a:r>
          </a:p>
          <a:p>
            <a:pPr marL="604523" lvl="1" indent="-302261">
              <a:lnSpc>
                <a:spcPts val="3920"/>
              </a:lnSpc>
              <a:buFont typeface="Arial"/>
              <a:buChar char="•"/>
            </a:pPr>
            <a:r>
              <a:rPr lang="en-US" sz="1800" dirty="0">
                <a:solidFill>
                  <a:srgbClr val="000000"/>
                </a:solidFill>
                <a:latin typeface="Playfair Display"/>
              </a:rPr>
              <a:t> https://gusto.com/resources/articles/business-finance/pricing-services</a:t>
            </a:r>
          </a:p>
          <a:p>
            <a:pPr marL="604523" lvl="1" indent="-302261">
              <a:lnSpc>
                <a:spcPts val="3920"/>
              </a:lnSpc>
              <a:buFont typeface="Arial"/>
              <a:buChar char="•"/>
            </a:pPr>
            <a:r>
              <a:rPr lang="en-US" sz="1800" dirty="0">
                <a:solidFill>
                  <a:srgbClr val="000000"/>
                </a:solidFill>
                <a:latin typeface="Playfair Display"/>
              </a:rPr>
              <a:t>https://www.the-sse.org/resources/starting/getting-your-pricing-right/</a:t>
            </a:r>
          </a:p>
          <a:p>
            <a:pPr marL="604523" lvl="1" indent="-302261">
              <a:lnSpc>
                <a:spcPts val="3920"/>
              </a:lnSpc>
              <a:buFont typeface="Arial"/>
              <a:buChar char="•"/>
            </a:pPr>
            <a:r>
              <a:rPr lang="en-US" sz="1800" dirty="0">
                <a:solidFill>
                  <a:srgbClr val="000000"/>
                </a:solidFill>
                <a:latin typeface="Playfair Display"/>
              </a:rPr>
              <a:t>PDF canvas template: Social Business Model Canvas, h</a:t>
            </a:r>
            <a:r>
              <a:rPr lang="en-US" sz="1800" u="sng" dirty="0">
                <a:solidFill>
                  <a:srgbClr val="000000"/>
                </a:solidFill>
                <a:latin typeface="Playfair Display"/>
                <a:hlinkClick r:id="rId11" tooltip="https://socialbusinessmodelcanvas.swarthmore.edu/"/>
              </a:rPr>
              <a:t>ttps://socialbusinessmodelcanvas.swarthmore.edu/</a:t>
            </a:r>
            <a:r>
              <a:rPr lang="en-US" sz="1800" dirty="0">
                <a:solidFill>
                  <a:srgbClr val="000000"/>
                </a:solidFill>
                <a:latin typeface="Playfair Display"/>
              </a:rPr>
              <a:t> </a:t>
            </a:r>
          </a:p>
          <a:p>
            <a:pPr marL="604523" lvl="1" indent="-302261">
              <a:lnSpc>
                <a:spcPts val="3920"/>
              </a:lnSpc>
              <a:buFont typeface="Arial"/>
              <a:buChar char="•"/>
            </a:pPr>
            <a:r>
              <a:rPr lang="en-US" sz="1800" u="sng" dirty="0">
                <a:solidFill>
                  <a:srgbClr val="000000"/>
                </a:solidFill>
                <a:latin typeface="Playfair Display"/>
                <a:hlinkClick r:id="rId12" tooltip="https://socialenterpriseinstitute.co/wp-content/uploads/2018/12/Social-Business-Model-Canvas.pdf"/>
              </a:rPr>
              <a:t>https://socialenterpriseinstitute.co/wp-content/uploads/2018/12/Social-Business-Model-Canvas.pdf</a:t>
            </a:r>
          </a:p>
          <a:p>
            <a:pPr marL="604523" lvl="1" indent="-302261">
              <a:lnSpc>
                <a:spcPts val="3920"/>
              </a:lnSpc>
              <a:buFont typeface="Arial"/>
              <a:buChar char="•"/>
            </a:pPr>
            <a:r>
              <a:rPr lang="en-US" sz="1800" u="sng" dirty="0">
                <a:solidFill>
                  <a:srgbClr val="000000"/>
                </a:solidFill>
                <a:latin typeface="Playfair Display"/>
              </a:rPr>
              <a:t> https://socialbusinessmodelcanvas.swarthmore.edu/</a:t>
            </a:r>
          </a:p>
          <a:p>
            <a:pPr marL="604523" lvl="1" indent="-302261">
              <a:lnSpc>
                <a:spcPts val="3920"/>
              </a:lnSpc>
              <a:buFont typeface="Arial"/>
              <a:buChar char="•"/>
            </a:pPr>
            <a:r>
              <a:rPr lang="en-US" sz="1800" u="sng" dirty="0">
                <a:solidFill>
                  <a:srgbClr val="000000"/>
                </a:solidFill>
                <a:latin typeface="Playfair Display"/>
              </a:rPr>
              <a:t> https://socialbusinessdesign.org/what-is-a-social-business-model-canvas/</a:t>
            </a:r>
          </a:p>
          <a:p>
            <a:pPr marL="604523" lvl="1" indent="-302261">
              <a:lnSpc>
                <a:spcPts val="3920"/>
              </a:lnSpc>
              <a:buFont typeface="Arial"/>
              <a:buChar char="•"/>
            </a:pPr>
            <a:r>
              <a:rPr lang="en-US" sz="1800" u="sng" dirty="0">
                <a:solidFill>
                  <a:srgbClr val="000000"/>
                </a:solidFill>
                <a:latin typeface="Playfair Display"/>
              </a:rPr>
              <a:t> https://www.alexosterwalder.com/</a:t>
            </a:r>
          </a:p>
          <a:p>
            <a:pPr marL="604523" lvl="1" indent="-302261">
              <a:lnSpc>
                <a:spcPts val="3920"/>
              </a:lnSpc>
              <a:buFont typeface="Arial"/>
              <a:buChar char="•"/>
            </a:pPr>
            <a:r>
              <a:rPr lang="en-US" sz="1800" u="sng" dirty="0">
                <a:solidFill>
                  <a:srgbClr val="000000"/>
                </a:solidFill>
                <a:latin typeface="Playfair Display"/>
              </a:rPr>
              <a:t> https://www.eurofound.europa.eu/system/files/2015-04/ef1507en1_0.pdf</a:t>
            </a:r>
          </a:p>
          <a:p>
            <a:pPr marL="604523" lvl="1" indent="-302261">
              <a:lnSpc>
                <a:spcPts val="3920"/>
              </a:lnSpc>
              <a:buFont typeface="Arial"/>
              <a:buChar char="•"/>
            </a:pPr>
            <a:r>
              <a:rPr lang="en-US" sz="1800" u="sng" dirty="0">
                <a:solidFill>
                  <a:srgbClr val="000000"/>
                </a:solidFill>
                <a:latin typeface="Playfair Display"/>
              </a:rPr>
              <a:t> https://gusto.com/resources/articles/business-finance/pricing-services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8"/>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51" name="Google Shape;651;p58"/>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52" name="Google Shape;652;p58"/>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53" name="Google Shape;653;p58"/>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654" name="Google Shape;654;p58"/>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655" name="Google Shape;655;p58"/>
          <p:cNvSpPr txBox="1"/>
          <p:nvPr/>
        </p:nvSpPr>
        <p:spPr>
          <a:xfrm>
            <a:off x="7086600" y="947954"/>
            <a:ext cx="2220319"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6AC73"/>
                </a:solidFill>
                <a:latin typeface="Prata"/>
                <a:ea typeface="Prata"/>
                <a:cs typeface="Prata"/>
                <a:sym typeface="Prata"/>
              </a:rPr>
              <a:t>02</a:t>
            </a:r>
            <a:endParaRPr dirty="0"/>
          </a:p>
        </p:txBody>
      </p:sp>
      <p:sp>
        <p:nvSpPr>
          <p:cNvPr id="656" name="Google Shape;656;p58"/>
          <p:cNvSpPr txBox="1"/>
          <p:nvPr/>
        </p:nvSpPr>
        <p:spPr>
          <a:xfrm>
            <a:off x="2054857" y="1764206"/>
            <a:ext cx="14178285" cy="1184748"/>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nl-NL" sz="5499" b="0" i="0" u="none" strike="noStrike" cap="none" dirty="0">
                <a:solidFill>
                  <a:srgbClr val="000000"/>
                </a:solidFill>
                <a:latin typeface="Prata"/>
                <a:ea typeface="Prata"/>
                <a:cs typeface="Prata"/>
                <a:sym typeface="Prata"/>
              </a:rPr>
              <a:t>Je hebt module            afgerond</a:t>
            </a:r>
            <a:endParaRPr lang="nl-NL" dirty="0"/>
          </a:p>
        </p:txBody>
      </p:sp>
      <p:sp>
        <p:nvSpPr>
          <p:cNvPr id="657" name="Google Shape;657;p58"/>
          <p:cNvSpPr txBox="1"/>
          <p:nvPr/>
        </p:nvSpPr>
        <p:spPr>
          <a:xfrm>
            <a:off x="7295125" y="3865720"/>
            <a:ext cx="9797415" cy="538417"/>
          </a:xfrm>
          <a:prstGeom prst="rect">
            <a:avLst/>
          </a:prstGeom>
          <a:noFill/>
          <a:ln>
            <a:noFill/>
          </a:ln>
        </p:spPr>
        <p:txBody>
          <a:bodyPr spcFirstLastPara="1" wrap="square" lIns="0" tIns="0" rIns="0" bIns="0" anchor="t" anchorCtr="0">
            <a:spAutoFit/>
          </a:bodyPr>
          <a:lstStyle/>
          <a:p>
            <a:pPr lvl="0">
              <a:lnSpc>
                <a:spcPct val="140016"/>
              </a:lnSpc>
            </a:pPr>
            <a:r>
              <a:rPr lang="nl-NL" sz="2499" dirty="0">
                <a:latin typeface="Prata"/>
                <a:ea typeface="Prata"/>
                <a:cs typeface="Prata"/>
                <a:sym typeface="Prata"/>
              </a:rPr>
              <a:t>Heb je ook al gekeken naar de andere modules en de gidsen?</a:t>
            </a:r>
            <a:endParaRPr dirty="0"/>
          </a:p>
        </p:txBody>
      </p:sp>
      <p:sp>
        <p:nvSpPr>
          <p:cNvPr id="658" name="Google Shape;658;p58"/>
          <p:cNvSpPr txBox="1"/>
          <p:nvPr/>
        </p:nvSpPr>
        <p:spPr>
          <a:xfrm>
            <a:off x="2341788" y="4911725"/>
            <a:ext cx="6390382" cy="24776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0" i="0" u="none" strike="noStrike" cap="none" dirty="0">
                <a:solidFill>
                  <a:srgbClr val="000000"/>
                </a:solidFill>
                <a:latin typeface="Sansita"/>
                <a:ea typeface="Sansita"/>
                <a:cs typeface="Sansita"/>
                <a:sym typeface="Sansita"/>
              </a:rPr>
              <a:t>Modules</a:t>
            </a:r>
            <a:endParaRPr dirty="0"/>
          </a:p>
          <a:p>
            <a:pPr lvl="0">
              <a:lnSpc>
                <a:spcPct val="140000"/>
              </a:lnSpc>
            </a:pPr>
            <a:r>
              <a:rPr lang="nl-NL" sz="2300" dirty="0">
                <a:latin typeface="Prata"/>
                <a:ea typeface="Prata"/>
                <a:cs typeface="Prata"/>
                <a:sym typeface="Prata"/>
              </a:rPr>
              <a:t>01 Inleiding tot de SDG's 
02 Social Business Model Canvas en prijzen
03 Netwerken en communicatie
04 Digitale marketing en sociale media</a:t>
            </a:r>
            <a:endParaRPr dirty="0"/>
          </a:p>
        </p:txBody>
      </p:sp>
      <p:sp>
        <p:nvSpPr>
          <p:cNvPr id="659" name="Google Shape;659;p58"/>
          <p:cNvSpPr txBox="1"/>
          <p:nvPr/>
        </p:nvSpPr>
        <p:spPr>
          <a:xfrm>
            <a:off x="8899277" y="4884278"/>
            <a:ext cx="7046935" cy="297312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nl-NL" sz="2300" b="0" i="0" u="none" strike="noStrike" cap="none" dirty="0">
                <a:solidFill>
                  <a:srgbClr val="000000"/>
                </a:solidFill>
                <a:latin typeface="Sansita"/>
                <a:ea typeface="Sansita"/>
                <a:cs typeface="Sansita"/>
                <a:sym typeface="Sansita"/>
              </a:rPr>
              <a:t>Gidsen</a:t>
            </a:r>
            <a:endParaRPr dirty="0"/>
          </a:p>
          <a:p>
            <a:pPr lvl="0">
              <a:lnSpc>
                <a:spcPct val="140000"/>
              </a:lnSpc>
            </a:pPr>
            <a:r>
              <a:rPr lang="nl-NL" sz="2300" dirty="0">
                <a:latin typeface="Prata"/>
                <a:ea typeface="Prata"/>
                <a:cs typeface="Prata"/>
                <a:sym typeface="Prata"/>
              </a:rPr>
              <a:t>01 Aantasting van het milieu in het bedrijfsleven
02 Gendergelijkheid in het bedrijfsleven
03 Digitale tools in Industrie 4.0 &amp; 5.0:</a:t>
            </a:r>
          </a:p>
          <a:p>
            <a:pPr marL="442913" lvl="0">
              <a:lnSpc>
                <a:spcPct val="140000"/>
              </a:lnSpc>
            </a:pPr>
            <a:r>
              <a:rPr lang="nl-NL" sz="2300" i="1" dirty="0">
                <a:latin typeface="Prata"/>
                <a:ea typeface="Prata"/>
                <a:cs typeface="Prata"/>
                <a:sym typeface="Prata"/>
              </a:rPr>
              <a:t>Ondernemerschap vormgeven in de nieuwe digitale samenleving</a:t>
            </a:r>
            <a:endParaRPr i="1" dirty="0"/>
          </a:p>
        </p:txBody>
      </p:sp>
      <p:sp>
        <p:nvSpPr>
          <p:cNvPr id="660" name="Google Shape;660;p58"/>
          <p:cNvSpPr/>
          <p:nvPr/>
        </p:nvSpPr>
        <p:spPr>
          <a:xfrm>
            <a:off x="420575" y="331211"/>
            <a:ext cx="2856339" cy="797054"/>
          </a:xfrm>
          <a:custGeom>
            <a:avLst/>
            <a:gdLst/>
            <a:ahLst/>
            <a:cxnLst/>
            <a:rect l="l" t="t" r="r" b="b"/>
            <a:pathLst>
              <a:path w="2856339" h="797054" extrusionOk="0">
                <a:moveTo>
                  <a:pt x="0" y="0"/>
                </a:moveTo>
                <a:lnTo>
                  <a:pt x="2856339" y="0"/>
                </a:lnTo>
                <a:lnTo>
                  <a:pt x="2856339" y="797054"/>
                </a:lnTo>
                <a:lnTo>
                  <a:pt x="0" y="797054"/>
                </a:lnTo>
                <a:lnTo>
                  <a:pt x="0" y="0"/>
                </a:lnTo>
                <a:close/>
              </a:path>
            </a:pathLst>
          </a:custGeom>
          <a:blipFill rotWithShape="1">
            <a:blip r:embed="rId8">
              <a:alphaModFix/>
            </a:blip>
            <a:stretch>
              <a:fillRect l="-14265" t="-161048" r="-3278" b="-160181"/>
            </a:stretch>
          </a:blipFill>
          <a:ln>
            <a:noFill/>
          </a:ln>
        </p:spPr>
        <p:txBody>
          <a:bodyPr/>
          <a:lstStyle/>
          <a:p>
            <a:endParaRPr lang="nl-NL"/>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9"/>
          <p:cNvSpPr/>
          <p:nvPr/>
        </p:nvSpPr>
        <p:spPr>
          <a:xfrm rot="-5400000">
            <a:off x="14796702" y="6274769"/>
            <a:ext cx="3845468" cy="4114800"/>
          </a:xfrm>
          <a:custGeom>
            <a:avLst/>
            <a:gdLst/>
            <a:ahLst/>
            <a:cxnLst/>
            <a:rect l="l" t="t" r="r" b="b"/>
            <a:pathLst>
              <a:path w="3845468" h="4114800" extrusionOk="0">
                <a:moveTo>
                  <a:pt x="0" y="0"/>
                </a:moveTo>
                <a:lnTo>
                  <a:pt x="3845468" y="0"/>
                </a:lnTo>
                <a:lnTo>
                  <a:pt x="384546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70" name="Google Shape;670;p59"/>
          <p:cNvSpPr/>
          <p:nvPr/>
        </p:nvSpPr>
        <p:spPr>
          <a:xfrm rot="-8711088">
            <a:off x="-1689986" y="7647779"/>
            <a:ext cx="4199950" cy="4114800"/>
          </a:xfrm>
          <a:custGeom>
            <a:avLst/>
            <a:gdLst/>
            <a:ahLst/>
            <a:cxnLst/>
            <a:rect l="l" t="t" r="r" b="b"/>
            <a:pathLst>
              <a:path w="4199950" h="4114800" extrusionOk="0">
                <a:moveTo>
                  <a:pt x="0" y="0"/>
                </a:moveTo>
                <a:lnTo>
                  <a:pt x="4199949" y="0"/>
                </a:lnTo>
                <a:lnTo>
                  <a:pt x="4199949"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71" name="Google Shape;671;p59"/>
          <p:cNvSpPr/>
          <p:nvPr/>
        </p:nvSpPr>
        <p:spPr>
          <a:xfrm>
            <a:off x="7508691" y="3962022"/>
            <a:ext cx="3270618" cy="3270618"/>
          </a:xfrm>
          <a:custGeom>
            <a:avLst/>
            <a:gdLst/>
            <a:ahLst/>
            <a:cxnLst/>
            <a:rect l="l" t="t" r="r" b="b"/>
            <a:pathLst>
              <a:path w="3270618" h="3270618" extrusionOk="0">
                <a:moveTo>
                  <a:pt x="0" y="0"/>
                </a:moveTo>
                <a:lnTo>
                  <a:pt x="3270618" y="0"/>
                </a:lnTo>
                <a:lnTo>
                  <a:pt x="3270618" y="3270619"/>
                </a:lnTo>
                <a:lnTo>
                  <a:pt x="0" y="3270619"/>
                </a:lnTo>
                <a:lnTo>
                  <a:pt x="0" y="0"/>
                </a:lnTo>
                <a:close/>
              </a:path>
            </a:pathLst>
          </a:custGeom>
          <a:blipFill rotWithShape="1">
            <a:blip r:embed="rId5">
              <a:alphaModFix/>
            </a:blip>
            <a:stretch>
              <a:fillRect/>
            </a:stretch>
          </a:blipFill>
          <a:ln>
            <a:noFill/>
          </a:ln>
        </p:spPr>
        <p:txBody>
          <a:bodyPr/>
          <a:lstStyle/>
          <a:p>
            <a:endParaRPr lang="nl-NL"/>
          </a:p>
        </p:txBody>
      </p:sp>
      <p:sp>
        <p:nvSpPr>
          <p:cNvPr id="672" name="Google Shape;672;p59"/>
          <p:cNvSpPr/>
          <p:nvPr/>
        </p:nvSpPr>
        <p:spPr>
          <a:xfrm>
            <a:off x="7847713" y="4301045"/>
            <a:ext cx="2592572" cy="2592572"/>
          </a:xfrm>
          <a:custGeom>
            <a:avLst/>
            <a:gdLst/>
            <a:ahLst/>
            <a:cxnLst/>
            <a:rect l="l" t="t" r="r" b="b"/>
            <a:pathLst>
              <a:path w="3456762" h="3456762" extrusionOk="0">
                <a:moveTo>
                  <a:pt x="0" y="0"/>
                </a:moveTo>
                <a:lnTo>
                  <a:pt x="3456762" y="0"/>
                </a:lnTo>
                <a:lnTo>
                  <a:pt x="3456762" y="3456762"/>
                </a:lnTo>
                <a:lnTo>
                  <a:pt x="0" y="3456762"/>
                </a:lnTo>
                <a:lnTo>
                  <a:pt x="0" y="0"/>
                </a:lnTo>
                <a:close/>
              </a:path>
            </a:pathLst>
          </a:custGeom>
          <a:blipFill rotWithShape="1">
            <a:blip r:embed="rId6">
              <a:alphaModFix/>
            </a:blip>
            <a:stretch>
              <a:fillRect/>
            </a:stretch>
          </a:blipFill>
          <a:ln>
            <a:noFill/>
          </a:ln>
        </p:spPr>
        <p:txBody>
          <a:bodyPr/>
          <a:lstStyle/>
          <a:p>
            <a:endParaRPr lang="nl-NL"/>
          </a:p>
        </p:txBody>
      </p:sp>
      <p:sp>
        <p:nvSpPr>
          <p:cNvPr id="673" name="Google Shape;673;p59"/>
          <p:cNvSpPr txBox="1"/>
          <p:nvPr/>
        </p:nvSpPr>
        <p:spPr>
          <a:xfrm>
            <a:off x="4314982" y="3210491"/>
            <a:ext cx="9658033" cy="84625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5499" b="0" i="0" u="none" strike="noStrike" cap="none" dirty="0">
                <a:solidFill>
                  <a:srgbClr val="06AC73"/>
                </a:solidFill>
                <a:latin typeface="Prata"/>
                <a:ea typeface="Prata"/>
                <a:cs typeface="Prata"/>
                <a:sym typeface="Prata"/>
              </a:rPr>
              <a:t>https://suse-theproject.eu/</a:t>
            </a:r>
            <a:endParaRPr dirty="0"/>
          </a:p>
        </p:txBody>
      </p:sp>
      <p:sp>
        <p:nvSpPr>
          <p:cNvPr id="674" name="Google Shape;674;p59"/>
          <p:cNvSpPr txBox="1"/>
          <p:nvPr/>
        </p:nvSpPr>
        <p:spPr>
          <a:xfrm>
            <a:off x="6573589" y="2012939"/>
            <a:ext cx="5140821" cy="1292277"/>
          </a:xfrm>
          <a:prstGeom prst="rect">
            <a:avLst/>
          </a:prstGeom>
          <a:noFill/>
          <a:ln>
            <a:noFill/>
          </a:ln>
        </p:spPr>
        <p:txBody>
          <a:bodyPr spcFirstLastPara="1" wrap="square" lIns="0" tIns="0" rIns="0" bIns="0" anchor="t" anchorCtr="0">
            <a:spAutoFit/>
          </a:bodyPr>
          <a:lstStyle/>
          <a:p>
            <a:pPr lvl="0" algn="ctr">
              <a:lnSpc>
                <a:spcPct val="140013"/>
              </a:lnSpc>
            </a:pPr>
            <a:r>
              <a:rPr lang="nl-NL" sz="2999" dirty="0">
                <a:latin typeface="Prata"/>
                <a:ea typeface="Prata"/>
                <a:cs typeface="Prata"/>
                <a:sym typeface="Prata"/>
              </a:rPr>
              <a:t>Ga voor meer informatie naar:</a:t>
            </a:r>
            <a:endParaRPr dirty="0"/>
          </a:p>
        </p:txBody>
      </p:sp>
      <p:sp>
        <p:nvSpPr>
          <p:cNvPr id="676" name="Google Shape;676;p59"/>
          <p:cNvSpPr/>
          <p:nvPr/>
        </p:nvSpPr>
        <p:spPr>
          <a:xfrm>
            <a:off x="7715830" y="968236"/>
            <a:ext cx="2856339" cy="797054"/>
          </a:xfrm>
          <a:custGeom>
            <a:avLst/>
            <a:gdLst/>
            <a:ahLst/>
            <a:cxnLst/>
            <a:rect l="l" t="t" r="r" b="b"/>
            <a:pathLst>
              <a:path w="2856339" h="797054" extrusionOk="0">
                <a:moveTo>
                  <a:pt x="0" y="0"/>
                </a:moveTo>
                <a:lnTo>
                  <a:pt x="2856340" y="0"/>
                </a:lnTo>
                <a:lnTo>
                  <a:pt x="2856340" y="797053"/>
                </a:lnTo>
                <a:lnTo>
                  <a:pt x="0" y="797053"/>
                </a:lnTo>
                <a:lnTo>
                  <a:pt x="0" y="0"/>
                </a:lnTo>
                <a:close/>
              </a:path>
            </a:pathLst>
          </a:custGeom>
          <a:blipFill rotWithShape="1">
            <a:blip r:embed="rId7">
              <a:alphaModFix/>
            </a:blip>
            <a:stretch>
              <a:fillRect l="-14265" t="-161048" r="-3278" b="-160181"/>
            </a:stretch>
          </a:blipFill>
          <a:ln>
            <a:noFill/>
          </a:ln>
        </p:spPr>
        <p:txBody>
          <a:bodyPr/>
          <a:lstStyle/>
          <a:p>
            <a:endParaRPr lang="nl-NL"/>
          </a:p>
        </p:txBody>
      </p:sp>
      <p:sp>
        <p:nvSpPr>
          <p:cNvPr id="2" name="Google Shape;675;p59">
            <a:extLst>
              <a:ext uri="{FF2B5EF4-FFF2-40B4-BE49-F238E27FC236}">
                <a16:creationId xmlns:a16="http://schemas.microsoft.com/office/drawing/2014/main" id="{9DAA1A7E-2846-FA6A-99D1-27EA764B1D9A}"/>
              </a:ext>
            </a:extLst>
          </p:cNvPr>
          <p:cNvSpPr txBox="1"/>
          <p:nvPr/>
        </p:nvSpPr>
        <p:spPr>
          <a:xfrm>
            <a:off x="4576075" y="9048419"/>
            <a:ext cx="9135850" cy="1206484"/>
          </a:xfrm>
          <a:prstGeom prst="rect">
            <a:avLst/>
          </a:prstGeom>
          <a:noFill/>
          <a:ln>
            <a:noFill/>
          </a:ln>
        </p:spPr>
        <p:txBody>
          <a:bodyPr spcFirstLastPara="1" wrap="square" lIns="0" tIns="0" rIns="0" bIns="0" anchor="t" anchorCtr="0">
            <a:spAutoFit/>
          </a:bodyPr>
          <a:lstStyle/>
          <a:p>
            <a:pPr lvl="0" algn="just">
              <a:lnSpc>
                <a:spcPct val="140000"/>
              </a:lnSpc>
            </a:pPr>
            <a:r>
              <a:rPr lang="nl-NL" sz="1400" dirty="0">
                <a:latin typeface="Prata"/>
                <a:ea typeface="Prata"/>
                <a:cs typeface="Prata"/>
                <a:sym typeface="Prata"/>
              </a:rPr>
              <a:t>Gefinancierd door de Europese Unie.  De geuite standpunten en meningen zijn echter alleen die van de auteur(s) en komen niet noodzakelijkerwijs overeen met die van de Europese Unie of de subsidie verlenende autoriteit, EISMEA.  Noch de Europese Unie, noch de subsidie verlenende autoriteit kan hiervoor verantwoordelijk worden gesteld.</a:t>
            </a:r>
            <a:endParaRPr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796702" y="6306866"/>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8711088">
            <a:off x="-1689986" y="7679876"/>
            <a:ext cx="4199950" cy="4114800"/>
          </a:xfrm>
          <a:custGeom>
            <a:avLst/>
            <a:gdLst/>
            <a:ahLst/>
            <a:cxnLst/>
            <a:rect l="l" t="t" r="r" b="b"/>
            <a:pathLst>
              <a:path w="4199950" h="4114800">
                <a:moveTo>
                  <a:pt x="0" y="0"/>
                </a:moveTo>
                <a:lnTo>
                  <a:pt x="4199949" y="0"/>
                </a:lnTo>
                <a:lnTo>
                  <a:pt x="41999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754783" y="2058298"/>
            <a:ext cx="16390217" cy="6885090"/>
          </a:xfrm>
          <a:prstGeom prst="rect">
            <a:avLst/>
          </a:prstGeom>
        </p:spPr>
        <p:txBody>
          <a:bodyPr wrap="square" lIns="0" tIns="0" rIns="0" bIns="0" rtlCol="0" anchor="t">
            <a:spAutoFit/>
          </a:bodyPr>
          <a:lstStyle/>
          <a:p>
            <a:pPr algn="just">
              <a:lnSpc>
                <a:spcPts val="3648"/>
              </a:lnSpc>
            </a:pPr>
            <a:r>
              <a:rPr lang="nl-NL" sz="2200" dirty="0">
                <a:solidFill>
                  <a:srgbClr val="000000"/>
                </a:solidFill>
                <a:latin typeface="Playfair Display"/>
              </a:rPr>
              <a:t>Belangrijkste aandachtsgebieden</a:t>
            </a:r>
          </a:p>
          <a:p>
            <a:pPr marL="457200" indent="-457200" algn="just">
              <a:lnSpc>
                <a:spcPts val="3648"/>
              </a:lnSpc>
              <a:buFont typeface="Arial" panose="020B0604020202020204" pitchFamily="34" charset="0"/>
              <a:buChar char="•"/>
            </a:pPr>
            <a:r>
              <a:rPr lang="nl-NL" sz="2200" dirty="0">
                <a:solidFill>
                  <a:srgbClr val="000000"/>
                </a:solidFill>
                <a:latin typeface="Playfair Display"/>
              </a:rPr>
              <a:t>Behoeften aanpakken: Sociaal ondernemerschap pakt economische ongelijkheden en milieu-uitdagingen aan en bevordert sociale inclusie. </a:t>
            </a:r>
          </a:p>
          <a:p>
            <a:pPr marL="457200" indent="-457200" algn="just">
              <a:lnSpc>
                <a:spcPts val="3648"/>
              </a:lnSpc>
              <a:buFont typeface="Arial" panose="020B0604020202020204" pitchFamily="34" charset="0"/>
              <a:buChar char="•"/>
            </a:pPr>
            <a:r>
              <a:rPr lang="nl-NL" sz="2200" dirty="0">
                <a:solidFill>
                  <a:srgbClr val="000000"/>
                </a:solidFill>
                <a:latin typeface="Playfair Display"/>
              </a:rPr>
              <a:t>Gerichte impact: Richt zich op kritieke gebieden zoals onderwijs, gezondheidszorg en gemeenschapsontwikkeling</a:t>
            </a:r>
          </a:p>
          <a:p>
            <a:pPr marL="457200" indent="-457200" algn="just">
              <a:lnSpc>
                <a:spcPts val="3648"/>
              </a:lnSpc>
              <a:buFont typeface="Arial" panose="020B0604020202020204" pitchFamily="34" charset="0"/>
              <a:buChar char="•"/>
            </a:pPr>
            <a:r>
              <a:rPr lang="nl-NL" sz="2200" dirty="0">
                <a:solidFill>
                  <a:srgbClr val="000000"/>
                </a:solidFill>
                <a:latin typeface="Playfair Display"/>
              </a:rPr>
              <a:t>Voordelen: Biedt doelgerichte carrièrepaden, persoonlijke ontwikkeling en de mogelijkheid om een positieve bijdrage te leveren aan de samenleving</a:t>
            </a:r>
            <a:r>
              <a:rPr lang="en-US" sz="2200" dirty="0">
                <a:solidFill>
                  <a:srgbClr val="000000"/>
                </a:solidFill>
                <a:latin typeface="Playfair Display"/>
              </a:rPr>
              <a:t>.</a:t>
            </a:r>
          </a:p>
          <a:p>
            <a:pPr algn="just">
              <a:lnSpc>
                <a:spcPts val="3648"/>
              </a:lnSpc>
            </a:pPr>
            <a:endParaRPr lang="en-US" sz="2200" dirty="0">
              <a:solidFill>
                <a:srgbClr val="000000"/>
              </a:solidFill>
              <a:latin typeface="Playfair Display"/>
            </a:endParaRPr>
          </a:p>
          <a:p>
            <a:pPr algn="just">
              <a:lnSpc>
                <a:spcPts val="3648"/>
              </a:lnSpc>
            </a:pPr>
            <a:r>
              <a:rPr lang="nl-NL" sz="2200" dirty="0">
                <a:solidFill>
                  <a:srgbClr val="000000"/>
                </a:solidFill>
                <a:latin typeface="Playfair Display"/>
              </a:rPr>
              <a:t>Strategieën voor succes</a:t>
            </a:r>
          </a:p>
          <a:p>
            <a:pPr marL="342900" indent="-342900" algn="just">
              <a:lnSpc>
                <a:spcPts val="3648"/>
              </a:lnSpc>
              <a:buFont typeface="Arial" panose="020B0604020202020204" pitchFamily="34" charset="0"/>
              <a:buChar char="•"/>
            </a:pPr>
            <a:r>
              <a:rPr lang="nl-NL" sz="2200" dirty="0">
                <a:solidFill>
                  <a:srgbClr val="000000"/>
                </a:solidFill>
                <a:latin typeface="Playfair Display"/>
              </a:rPr>
              <a:t>Mindset: Vereist een toewijding aan innovatie, veerkracht en samenwerking
Tools en praktijken: Gebruik tools zoals het Social Business Model Canvas en leer van bestaande best practices</a:t>
            </a:r>
          </a:p>
          <a:p>
            <a:pPr marL="342900" indent="-342900" algn="just">
              <a:lnSpc>
                <a:spcPts val="3648"/>
              </a:lnSpc>
              <a:buFont typeface="Arial" panose="020B0604020202020204" pitchFamily="34" charset="0"/>
              <a:buChar char="•"/>
            </a:pPr>
            <a:r>
              <a:rPr lang="nl-NL" sz="2200" dirty="0">
                <a:solidFill>
                  <a:srgbClr val="000000"/>
                </a:solidFill>
                <a:latin typeface="Playfair Display"/>
              </a:rPr>
              <a:t>Prijsstrategieën: Breng financiële duurzaamheid in evenwicht met toegankelijkheid om ervoor te zorgen dat de doelstellingen op het gebied van sociale impact worden bereikt
Conclusie: Sociaal ondernemerschap stelt de Europese jeugd in staat om impactvolle sociale verandering teweeg te brengen en een betere toekomst te creëren.</a:t>
            </a:r>
            <a:endParaRPr lang="en-US" sz="2606" dirty="0">
              <a:solidFill>
                <a:srgbClr val="000000"/>
              </a:solidFill>
              <a:latin typeface="Playfair Display"/>
            </a:endParaRPr>
          </a:p>
          <a:p>
            <a:pPr algn="just">
              <a:lnSpc>
                <a:spcPts val="3648"/>
              </a:lnSpc>
            </a:pPr>
            <a:endParaRPr lang="en-US" sz="2606" dirty="0">
              <a:solidFill>
                <a:srgbClr val="000000"/>
              </a:solidFill>
              <a:latin typeface="Playfair Display"/>
            </a:endParaRPr>
          </a:p>
        </p:txBody>
      </p:sp>
      <p:sp>
        <p:nvSpPr>
          <p:cNvPr id="5" name="TextBox 5"/>
          <p:cNvSpPr txBox="1"/>
          <p:nvPr/>
        </p:nvSpPr>
        <p:spPr>
          <a:xfrm>
            <a:off x="754783" y="933450"/>
            <a:ext cx="8389217" cy="818173"/>
          </a:xfrm>
          <a:prstGeom prst="rect">
            <a:avLst/>
          </a:prstGeom>
        </p:spPr>
        <p:txBody>
          <a:bodyPr lIns="0" tIns="0" rIns="0" bIns="0" rtlCol="0" anchor="t">
            <a:spAutoFit/>
          </a:bodyPr>
          <a:lstStyle/>
          <a:p>
            <a:pPr>
              <a:lnSpc>
                <a:spcPts val="7000"/>
              </a:lnSpc>
            </a:pPr>
            <a:r>
              <a:rPr lang="en-US" sz="5000" dirty="0">
                <a:solidFill>
                  <a:srgbClr val="000000"/>
                </a:solidFill>
                <a:latin typeface="Playfair Display"/>
              </a:rPr>
              <a:t>INTRODUCTIE (CONT)</a:t>
            </a: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796702" y="6306866"/>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8711088">
            <a:off x="-1689986" y="7679876"/>
            <a:ext cx="4199950" cy="4114800"/>
          </a:xfrm>
          <a:custGeom>
            <a:avLst/>
            <a:gdLst/>
            <a:ahLst/>
            <a:cxnLst/>
            <a:rect l="l" t="t" r="r" b="b"/>
            <a:pathLst>
              <a:path w="4199950" h="4114800">
                <a:moveTo>
                  <a:pt x="0" y="0"/>
                </a:moveTo>
                <a:lnTo>
                  <a:pt x="4199949" y="0"/>
                </a:lnTo>
                <a:lnTo>
                  <a:pt x="41999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754783" y="2058298"/>
            <a:ext cx="16466417" cy="5488297"/>
          </a:xfrm>
          <a:prstGeom prst="rect">
            <a:avLst/>
          </a:prstGeom>
        </p:spPr>
        <p:txBody>
          <a:bodyPr wrap="square" lIns="0" tIns="0" rIns="0" bIns="0" rtlCol="0" anchor="t">
            <a:spAutoFit/>
          </a:bodyPr>
          <a:lstStyle/>
          <a:p>
            <a:pPr algn="just">
              <a:lnSpc>
                <a:spcPts val="3648"/>
              </a:lnSpc>
            </a:pPr>
            <a:r>
              <a:rPr lang="nl-NL" sz="2200" dirty="0">
                <a:solidFill>
                  <a:srgbClr val="000000"/>
                </a:solidFill>
                <a:latin typeface="Playfair Display Bold"/>
              </a:rPr>
              <a:t>Heb je wel eens gehoord van het Social Business Model Canvas?</a:t>
            </a:r>
            <a:r>
              <a:rPr lang="en-US" sz="2200" dirty="0">
                <a:solidFill>
                  <a:srgbClr val="000000"/>
                </a:solidFill>
                <a:latin typeface="Playfair Display Bold"/>
              </a:rPr>
              <a:t>?</a:t>
            </a:r>
          </a:p>
          <a:p>
            <a:pPr algn="just">
              <a:lnSpc>
                <a:spcPts val="3648"/>
              </a:lnSpc>
            </a:pPr>
            <a:endParaRPr lang="en-US" sz="2200" dirty="0">
              <a:solidFill>
                <a:srgbClr val="000000"/>
              </a:solidFill>
              <a:latin typeface="Playfair Display Bold"/>
            </a:endParaRPr>
          </a:p>
          <a:p>
            <a:pPr algn="just">
              <a:lnSpc>
                <a:spcPts val="3648"/>
              </a:lnSpc>
            </a:pPr>
            <a:r>
              <a:rPr lang="nl-NL" sz="2200" dirty="0">
                <a:solidFill>
                  <a:srgbClr val="000000"/>
                </a:solidFill>
                <a:latin typeface="Playfair Display"/>
              </a:rPr>
              <a:t>Binnen sociaal ondernemerschap is het Social Business Model Canvas een onmisbaar instrument voor strategische planning en projectimpact. Het gebruiksgemak en de visuele aantrekkingskracht helpen moeilijke ideeën duidelijk naar voren te brengen waardoor een routekaart naar succes wordt geboden. De bruikbaarheid ervan zal de samenwerking bevorderen waardoor teams sociale missies kunnen creëren en impactdoelstellingen kunnen maximaliseren. Door deze duidelijke visie te promoten, fungeert het als een drijfveer voor het aanwijzen van ideeën en het bouwen van een solide basis voor het werk. Het canvas verhoogt de productiviteit door een uitgebreid overzicht van het bedrijf te bieden wat de besluitvorming zal versnellen. Het bevordert samenwerking, moedigt discussies aan en integreert verschillende perspectieven op het pad van de ondernemer. 
Er zijn veel succesvolle sociale ondernemingen die deze tool gebruiken en met behulp daarvan duidelijkheid hun strategische richting vinden waardoor het een goed instrument is voor verandering en bedrijfsvoering. 
In de module wordt hier verder op ingegaan.</a:t>
            </a:r>
            <a:endParaRPr lang="en-US" sz="2200" dirty="0">
              <a:solidFill>
                <a:srgbClr val="000000"/>
              </a:solidFill>
              <a:latin typeface="Playfair Display"/>
            </a:endParaRPr>
          </a:p>
        </p:txBody>
      </p:sp>
      <p:sp>
        <p:nvSpPr>
          <p:cNvPr id="5" name="TextBox 5"/>
          <p:cNvSpPr txBox="1"/>
          <p:nvPr/>
        </p:nvSpPr>
        <p:spPr>
          <a:xfrm>
            <a:off x="754783" y="933450"/>
            <a:ext cx="15756254" cy="818173"/>
          </a:xfrm>
          <a:prstGeom prst="rect">
            <a:avLst/>
          </a:prstGeom>
        </p:spPr>
        <p:txBody>
          <a:bodyPr lIns="0" tIns="0" rIns="0" bIns="0" rtlCol="0" anchor="t">
            <a:spAutoFit/>
          </a:bodyPr>
          <a:lstStyle/>
          <a:p>
            <a:pPr>
              <a:lnSpc>
                <a:spcPts val="7000"/>
              </a:lnSpc>
            </a:pPr>
            <a:r>
              <a:rPr lang="en-US" sz="5000" dirty="0">
                <a:solidFill>
                  <a:srgbClr val="000000"/>
                </a:solidFill>
                <a:latin typeface="Playfair Display"/>
              </a:rPr>
              <a:t>INTRODUCTIE  - SOCIAL BUSINESS CANVAS</a:t>
            </a: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796702" y="6306866"/>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8711088">
            <a:off x="-1689986" y="7679876"/>
            <a:ext cx="4199950" cy="4114800"/>
          </a:xfrm>
          <a:custGeom>
            <a:avLst/>
            <a:gdLst/>
            <a:ahLst/>
            <a:cxnLst/>
            <a:rect l="l" t="t" r="r" b="b"/>
            <a:pathLst>
              <a:path w="4199950" h="4114800">
                <a:moveTo>
                  <a:pt x="0" y="0"/>
                </a:moveTo>
                <a:lnTo>
                  <a:pt x="4199949" y="0"/>
                </a:lnTo>
                <a:lnTo>
                  <a:pt x="41999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TextBox 4"/>
          <p:cNvSpPr txBox="1"/>
          <p:nvPr/>
        </p:nvSpPr>
        <p:spPr>
          <a:xfrm>
            <a:off x="754783" y="2058298"/>
            <a:ext cx="16939605" cy="5949962"/>
          </a:xfrm>
          <a:prstGeom prst="rect">
            <a:avLst/>
          </a:prstGeom>
        </p:spPr>
        <p:txBody>
          <a:bodyPr lIns="0" tIns="0" rIns="0" bIns="0" rtlCol="0" anchor="t">
            <a:spAutoFit/>
          </a:bodyPr>
          <a:lstStyle/>
          <a:p>
            <a:pPr algn="just">
              <a:lnSpc>
                <a:spcPts val="3648"/>
              </a:lnSpc>
            </a:pPr>
            <a:r>
              <a:rPr lang="nl-NL" sz="2200" dirty="0">
                <a:solidFill>
                  <a:srgbClr val="000000"/>
                </a:solidFill>
                <a:latin typeface="Playfair Display"/>
              </a:rPr>
              <a:t>Sociaal ondernemerschap door jongeren uitleggen kan het best door gebruik te maken van best practices, casestudy's en lokale bedrijfsvoorbeelden. Het bestuderen hiervan biedt praktische begeleiding en inspiratie, duidelijke processen en mogelijk een handreiking door de ontwikkeling van sociale ondernemingen. Door beproefde methodologieën toe te passen, krijgen jonge ondernemers toegang tot kennis en begeleiding om hun ondernemersrisico's te minimaliseren. </a:t>
            </a:r>
          </a:p>
          <a:p>
            <a:pPr>
              <a:lnSpc>
                <a:spcPts val="3648"/>
              </a:lnSpc>
            </a:pPr>
            <a:endParaRPr lang="nl-NL" sz="2200" dirty="0">
              <a:solidFill>
                <a:srgbClr val="000000"/>
              </a:solidFill>
              <a:latin typeface="Playfair Display"/>
            </a:endParaRPr>
          </a:p>
          <a:p>
            <a:pPr algn="just">
              <a:lnSpc>
                <a:spcPts val="3648"/>
              </a:lnSpc>
            </a:pPr>
            <a:r>
              <a:rPr lang="nl-NL" sz="2200" dirty="0">
                <a:solidFill>
                  <a:srgbClr val="000000"/>
                </a:solidFill>
                <a:latin typeface="Playfair Display"/>
              </a:rPr>
              <a:t>Casestudy's bieden inzichten uit de praktijk en van lokale bedrijven en geven blijk van veerkracht en aanpassingsvermogen. Zo combineer je theoretisch leren met praktische uitdagingen waardoor jongeren in staat worden gesteld strategieën aan te passen aan hun eigen individuele context. Ze blijven relevant naarmate bedrijven groeien en bevorderen collaboratieve leeromgevingen. Het gebruik van deze middelen is essentieel om de impact en het succes op lange termijn van door jongeren geleid sociaal ondernemerschap te waarborgen.</a:t>
            </a:r>
          </a:p>
          <a:p>
            <a:pPr>
              <a:lnSpc>
                <a:spcPts val="3648"/>
              </a:lnSpc>
            </a:pPr>
            <a:endParaRPr lang="en-US" sz="2200" dirty="0">
              <a:solidFill>
                <a:srgbClr val="000000"/>
              </a:solidFill>
              <a:latin typeface="Playfair Display"/>
            </a:endParaRPr>
          </a:p>
          <a:p>
            <a:pPr algn="ctr">
              <a:lnSpc>
                <a:spcPts val="3648"/>
              </a:lnSpc>
            </a:pPr>
            <a:r>
              <a:rPr lang="nl-NL" sz="2200" dirty="0">
                <a:solidFill>
                  <a:srgbClr val="000000"/>
                </a:solidFill>
                <a:latin typeface="Playfair Display Bold"/>
              </a:rPr>
              <a:t>Klaar om je sociale onderneming te starten? 
Welke persoonlijke waarden en principes leiden jou naar sociaal ondernemerschap?</a:t>
            </a:r>
            <a:endParaRPr lang="en-US" sz="2200" dirty="0">
              <a:solidFill>
                <a:srgbClr val="000000"/>
              </a:solidFill>
              <a:latin typeface="Playfair Display Bold"/>
            </a:endParaRPr>
          </a:p>
        </p:txBody>
      </p:sp>
      <p:sp>
        <p:nvSpPr>
          <p:cNvPr id="5" name="TextBox 5"/>
          <p:cNvSpPr txBox="1"/>
          <p:nvPr/>
        </p:nvSpPr>
        <p:spPr>
          <a:xfrm>
            <a:off x="754783" y="933450"/>
            <a:ext cx="15756254" cy="818173"/>
          </a:xfrm>
          <a:prstGeom prst="rect">
            <a:avLst/>
          </a:prstGeom>
        </p:spPr>
        <p:txBody>
          <a:bodyPr lIns="0" tIns="0" rIns="0" bIns="0" rtlCol="0" anchor="t">
            <a:spAutoFit/>
          </a:bodyPr>
          <a:lstStyle/>
          <a:p>
            <a:pPr>
              <a:lnSpc>
                <a:spcPts val="7000"/>
              </a:lnSpc>
            </a:pPr>
            <a:r>
              <a:rPr lang="en-US" sz="5000" dirty="0">
                <a:solidFill>
                  <a:srgbClr val="000000"/>
                </a:solidFill>
                <a:latin typeface="Playfair Display"/>
              </a:rPr>
              <a:t>INTRODUCTIE  - GEBRUIK VAN GOEDE PRAKTIJKEN</a:t>
            </a:r>
          </a:p>
        </p:txBody>
      </p:sp>
      <p:sp>
        <p:nvSpPr>
          <p:cNvPr id="6" name="Freeform 6"/>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6"/>
            <a:stretch>
              <a:fillRect l="-14266" t="-161055" r="-3280" b="-160188"/>
            </a:stretch>
          </a:blipFill>
        </p:spPr>
        <p:txBody>
          <a:bodyPr/>
          <a:lstStyle/>
          <a:p>
            <a:endParaRPr lang="nl-N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15835">
            <a:off x="14956161" y="-1648203"/>
            <a:ext cx="6029011" cy="4114800"/>
          </a:xfrm>
          <a:custGeom>
            <a:avLst/>
            <a:gdLst/>
            <a:ahLst/>
            <a:cxnLst/>
            <a:rect l="l" t="t" r="r" b="b"/>
            <a:pathLst>
              <a:path w="6029011" h="4114800">
                <a:moveTo>
                  <a:pt x="0" y="0"/>
                </a:moveTo>
                <a:lnTo>
                  <a:pt x="6029011" y="0"/>
                </a:lnTo>
                <a:lnTo>
                  <a:pt x="60290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6292837" y="-315520"/>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rot="1215471">
            <a:off x="-1076468" y="7781557"/>
            <a:ext cx="3662502" cy="5010886"/>
          </a:xfrm>
          <a:custGeom>
            <a:avLst/>
            <a:gdLst/>
            <a:ahLst/>
            <a:cxnLst/>
            <a:rect l="l" t="t" r="r" b="b"/>
            <a:pathLst>
              <a:path w="3662502" h="5010886">
                <a:moveTo>
                  <a:pt x="0" y="0"/>
                </a:moveTo>
                <a:lnTo>
                  <a:pt x="3662502" y="0"/>
                </a:lnTo>
                <a:lnTo>
                  <a:pt x="3662502" y="5010886"/>
                </a:lnTo>
                <a:lnTo>
                  <a:pt x="0" y="50108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TextBox 5"/>
          <p:cNvSpPr txBox="1"/>
          <p:nvPr/>
        </p:nvSpPr>
        <p:spPr>
          <a:xfrm>
            <a:off x="1028700" y="2317693"/>
            <a:ext cx="15264137" cy="6100131"/>
          </a:xfrm>
          <a:prstGeom prst="rect">
            <a:avLst/>
          </a:prstGeom>
        </p:spPr>
        <p:txBody>
          <a:bodyPr lIns="0" tIns="0" rIns="0" bIns="0" rtlCol="0" anchor="t">
            <a:spAutoFit/>
          </a:bodyPr>
          <a:lstStyle/>
          <a:p>
            <a:pPr marL="734059" lvl="1" indent="-367030">
              <a:lnSpc>
                <a:spcPts val="4759"/>
              </a:lnSpc>
              <a:buFont typeface="Arial"/>
              <a:buChar char="•"/>
            </a:pPr>
            <a:r>
              <a:rPr lang="nl-NL" sz="3399" dirty="0">
                <a:solidFill>
                  <a:srgbClr val="000000"/>
                </a:solidFill>
                <a:latin typeface="Playfair Display"/>
              </a:rPr>
              <a:t>Het belang van sociale impact door een sociale onderneming kennen
Laten zien hoe sociale ondernemingen verschillen van reguliere bedrijven
Het Social Business Canvas-model leren gebruiken en toepassen op de ontwikkeling van sociale ondernemingen
In staat zijn om bedrijfsplannen voor sociale ondernemingen te maken met behulp van de canvassjabloon
Leer hoe je als sociale onderneming de prijs van uw diensten en producten kunt bepalen
Trek lessen uit de voorbeelden van sociale ondernemingen die zijn aangedragen.</a:t>
            </a:r>
            <a:endParaRPr lang="en-US" sz="3399" dirty="0">
              <a:solidFill>
                <a:srgbClr val="000000"/>
              </a:solidFill>
              <a:latin typeface="Playfair Display"/>
            </a:endParaRPr>
          </a:p>
        </p:txBody>
      </p:sp>
      <p:sp>
        <p:nvSpPr>
          <p:cNvPr id="6" name="TextBox 6"/>
          <p:cNvSpPr txBox="1"/>
          <p:nvPr/>
        </p:nvSpPr>
        <p:spPr>
          <a:xfrm>
            <a:off x="754783" y="933450"/>
            <a:ext cx="8389217" cy="818173"/>
          </a:xfrm>
          <a:prstGeom prst="rect">
            <a:avLst/>
          </a:prstGeom>
        </p:spPr>
        <p:txBody>
          <a:bodyPr lIns="0" tIns="0" rIns="0" bIns="0" rtlCol="0" anchor="t">
            <a:spAutoFit/>
          </a:bodyPr>
          <a:lstStyle/>
          <a:p>
            <a:pPr>
              <a:lnSpc>
                <a:spcPts val="7000"/>
              </a:lnSpc>
            </a:pPr>
            <a:r>
              <a:rPr lang="en-US" sz="5000" dirty="0">
                <a:solidFill>
                  <a:srgbClr val="000000"/>
                </a:solidFill>
                <a:latin typeface="Playfair Display"/>
              </a:rPr>
              <a:t>DOELEN</a:t>
            </a:r>
          </a:p>
        </p:txBody>
      </p:sp>
      <p:sp>
        <p:nvSpPr>
          <p:cNvPr id="7" name="Freeform 7"/>
          <p:cNvSpPr/>
          <p:nvPr/>
        </p:nvSpPr>
        <p:spPr>
          <a:xfrm>
            <a:off x="7715830" y="9258300"/>
            <a:ext cx="2856339" cy="797054"/>
          </a:xfrm>
          <a:custGeom>
            <a:avLst/>
            <a:gdLst/>
            <a:ahLst/>
            <a:cxnLst/>
            <a:rect l="l" t="t" r="r" b="b"/>
            <a:pathLst>
              <a:path w="2856339" h="797054">
                <a:moveTo>
                  <a:pt x="0" y="0"/>
                </a:moveTo>
                <a:lnTo>
                  <a:pt x="2856340" y="0"/>
                </a:lnTo>
                <a:lnTo>
                  <a:pt x="2856340" y="797054"/>
                </a:lnTo>
                <a:lnTo>
                  <a:pt x="0" y="797054"/>
                </a:lnTo>
                <a:lnTo>
                  <a:pt x="0" y="0"/>
                </a:lnTo>
                <a:close/>
              </a:path>
            </a:pathLst>
          </a:custGeom>
          <a:blipFill>
            <a:blip r:embed="rId8"/>
            <a:stretch>
              <a:fillRect l="-14266" t="-161055" r="-3280" b="-160188"/>
            </a:stretch>
          </a:blipFill>
        </p:spPr>
        <p:txBody>
          <a:bodyPr/>
          <a:lstStyle/>
          <a:p>
            <a:endParaRPr lang="nl-NL"/>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6AB66A56A27B469E4A7486AFEC5C3D" ma:contentTypeVersion="18" ma:contentTypeDescription="Een nieuw document maken." ma:contentTypeScope="" ma:versionID="14b879e937e13876c516e4a2fde1befa">
  <xsd:schema xmlns:xsd="http://www.w3.org/2001/XMLSchema" xmlns:xs="http://www.w3.org/2001/XMLSchema" xmlns:p="http://schemas.microsoft.com/office/2006/metadata/properties" xmlns:ns2="f22fa7f6-0806-488e-b71b-c6c27a68bedd" xmlns:ns3="04709f8f-e1ef-4aff-811b-b6701f69f88c" targetNamespace="http://schemas.microsoft.com/office/2006/metadata/properties" ma:root="true" ma:fieldsID="396dc32ee3751577bffb8f672551d583" ns2:_="" ns3:_="">
    <xsd:import namespace="f22fa7f6-0806-488e-b71b-c6c27a68bedd"/>
    <xsd:import namespace="04709f8f-e1ef-4aff-811b-b6701f69f88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2fa7f6-0806-488e-b71b-c6c27a68b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5de1ba3b-0cfe-4c5f-8120-88e6bea6443f"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709f8f-e1ef-4aff-811b-b6701f69f88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11fb7e2-1c3e-4cab-8cad-4cdabb0ec772}" ma:internalName="TaxCatchAll" ma:showField="CatchAllData" ma:web="04709f8f-e1ef-4aff-811b-b6701f69f88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7A8480-4EFE-402F-86A9-2D36FB62C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2fa7f6-0806-488e-b71b-c6c27a68bedd"/>
    <ds:schemaRef ds:uri="04709f8f-e1ef-4aff-811b-b6701f69f8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15F561-5C84-4210-BAFC-AB329DDC7B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1533</TotalTime>
  <Words>6456</Words>
  <Application>Microsoft Office PowerPoint</Application>
  <PresentationFormat>Aangepast</PresentationFormat>
  <Paragraphs>285</Paragraphs>
  <Slides>59</Slides>
  <Notes>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59</vt:i4>
      </vt:variant>
    </vt:vector>
  </HeadingPairs>
  <TitlesOfParts>
    <vt:vector size="66" baseType="lpstr">
      <vt:lpstr>Prata</vt:lpstr>
      <vt:lpstr>Arial</vt:lpstr>
      <vt:lpstr>Playfair Display</vt:lpstr>
      <vt:lpstr>Calibri</vt:lpstr>
      <vt:lpstr>Playfair Display Bold</vt:lpstr>
      <vt:lpstr>Sansita</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SUSE Setting up a social business - Drosostalida</dc:title>
  <cp:lastModifiedBy>Nynke de Jager</cp:lastModifiedBy>
  <cp:revision>1</cp:revision>
  <dcterms:created xsi:type="dcterms:W3CDTF">2006-08-16T00:00:00Z</dcterms:created>
  <dcterms:modified xsi:type="dcterms:W3CDTF">2024-09-16T12:27:55Z</dcterms:modified>
  <dc:identifier>DAGDHS22NnI</dc:identifier>
</cp:coreProperties>
</file>