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46"/>
  </p:notesMasterIdLst>
  <p:sldIdLst>
    <p:sldId id="301" r:id="rId4"/>
    <p:sldId id="302" r:id="rId5"/>
    <p:sldId id="303" r:id="rId6"/>
    <p:sldId id="304" r:id="rId7"/>
    <p:sldId id="305" r:id="rId8"/>
    <p:sldId id="306" r:id="rId9"/>
    <p:sldId id="307" r:id="rId10"/>
    <p:sldId id="308" r:id="rId11"/>
    <p:sldId id="300" r:id="rId12"/>
    <p:sldId id="309" r:id="rId13"/>
    <p:sldId id="310" r:id="rId14"/>
    <p:sldId id="266" r:id="rId15"/>
    <p:sldId id="267" r:id="rId16"/>
    <p:sldId id="311" r:id="rId17"/>
    <p:sldId id="313" r:id="rId18"/>
    <p:sldId id="314" r:id="rId19"/>
    <p:sldId id="315" r:id="rId20"/>
    <p:sldId id="316" r:id="rId21"/>
    <p:sldId id="317" r:id="rId22"/>
    <p:sldId id="318" r:id="rId23"/>
    <p:sldId id="319" r:id="rId24"/>
    <p:sldId id="320" r:id="rId25"/>
    <p:sldId id="277" r:id="rId26"/>
    <p:sldId id="321" r:id="rId27"/>
    <p:sldId id="322" r:id="rId28"/>
    <p:sldId id="323" r:id="rId29"/>
    <p:sldId id="324" r:id="rId30"/>
    <p:sldId id="325" r:id="rId31"/>
    <p:sldId id="326" r:id="rId32"/>
    <p:sldId id="327" r:id="rId33"/>
    <p:sldId id="328" r:id="rId34"/>
    <p:sldId id="329" r:id="rId35"/>
    <p:sldId id="330" r:id="rId36"/>
    <p:sldId id="284" r:id="rId37"/>
    <p:sldId id="332" r:id="rId38"/>
    <p:sldId id="333" r:id="rId39"/>
    <p:sldId id="334" r:id="rId40"/>
    <p:sldId id="335" r:id="rId41"/>
    <p:sldId id="295" r:id="rId42"/>
    <p:sldId id="336" r:id="rId43"/>
    <p:sldId id="296" r:id="rId44"/>
    <p:sldId id="297" r:id="rId45"/>
  </p:sldIdLst>
  <p:sldSz cx="18288000" cy="10287000"/>
  <p:notesSz cx="6858000" cy="9144000"/>
  <p:embeddedFontLst>
    <p:embeddedFont>
      <p:font typeface="Open Sans" panose="020B0606030504020204" pitchFamily="34" charset="0"/>
      <p:regular r:id="rId47"/>
      <p:bold r:id="rId48"/>
      <p:italic r:id="rId49"/>
      <p:boldItalic r:id="rId50"/>
    </p:embeddedFont>
    <p:embeddedFont>
      <p:font typeface="Playfair Display" panose="00000500000000000000" pitchFamily="2" charset="0"/>
      <p:regular r:id="rId51"/>
      <p:bold r:id="rId52"/>
      <p:italic r:id="rId53"/>
      <p:boldItalic r:id="rId54"/>
    </p:embeddedFont>
    <p:embeddedFont>
      <p:font typeface="Prata" panose="020B0604020202020204" charset="0"/>
      <p:regular r:id="rId55"/>
    </p:embeddedFont>
    <p:embeddedFont>
      <p:font typeface="Sansita" panose="020B060402020202020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9249"/>
    <a:srgbClr val="6ABE8C"/>
    <a:srgbClr val="A1D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8DF1C-CB60-42D0-8D2B-04816C197A4F}" v="2" dt="2024-09-16T12:29:12.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1" autoAdjust="0"/>
    <p:restoredTop sz="94619" autoAdjust="0"/>
  </p:normalViewPr>
  <p:slideViewPr>
    <p:cSldViewPr>
      <p:cViewPr varScale="1">
        <p:scale>
          <a:sx n="71" d="100"/>
          <a:sy n="71" d="100"/>
        </p:scale>
        <p:origin x="1170" y="-7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ynke de Jager" userId="4f1ea970-3c1f-43f1-927d-4b26c0895541" providerId="ADAL" clId="{D628DF1C-CB60-42D0-8D2B-04816C197A4F}"/>
    <pc:docChg chg="custSel modSld">
      <pc:chgData name="Nynke de Jager" userId="4f1ea970-3c1f-43f1-927d-4b26c0895541" providerId="ADAL" clId="{D628DF1C-CB60-42D0-8D2B-04816C197A4F}" dt="2024-09-16T12:31:15.051" v="14" actId="207"/>
      <pc:docMkLst>
        <pc:docMk/>
      </pc:docMkLst>
      <pc:sldChg chg="modSp mod">
        <pc:chgData name="Nynke de Jager" userId="4f1ea970-3c1f-43f1-927d-4b26c0895541" providerId="ADAL" clId="{D628DF1C-CB60-42D0-8D2B-04816C197A4F}" dt="2024-09-16T12:31:09.833" v="13" actId="207"/>
        <pc:sldMkLst>
          <pc:docMk/>
          <pc:sldMk cId="0" sldId="296"/>
        </pc:sldMkLst>
        <pc:spChg chg="mod">
          <ac:chgData name="Nynke de Jager" userId="4f1ea970-3c1f-43f1-927d-4b26c0895541" providerId="ADAL" clId="{D628DF1C-CB60-42D0-8D2B-04816C197A4F}" dt="2024-09-16T12:31:09.833" v="13" actId="207"/>
          <ac:spMkLst>
            <pc:docMk/>
            <pc:sldMk cId="0" sldId="296"/>
            <ac:spMk id="655" creationId="{00000000-0000-0000-0000-000000000000}"/>
          </ac:spMkLst>
        </pc:spChg>
      </pc:sldChg>
      <pc:sldChg chg="modSp mod">
        <pc:chgData name="Nynke de Jager" userId="4f1ea970-3c1f-43f1-927d-4b26c0895541" providerId="ADAL" clId="{D628DF1C-CB60-42D0-8D2B-04816C197A4F}" dt="2024-09-16T12:31:15.051" v="14" actId="207"/>
        <pc:sldMkLst>
          <pc:docMk/>
          <pc:sldMk cId="0" sldId="297"/>
        </pc:sldMkLst>
        <pc:spChg chg="mod">
          <ac:chgData name="Nynke de Jager" userId="4f1ea970-3c1f-43f1-927d-4b26c0895541" providerId="ADAL" clId="{D628DF1C-CB60-42D0-8D2B-04816C197A4F}" dt="2024-09-16T12:31:15.051" v="14" actId="207"/>
          <ac:spMkLst>
            <pc:docMk/>
            <pc:sldMk cId="0" sldId="297"/>
            <ac:spMk id="673" creationId="{00000000-0000-0000-0000-000000000000}"/>
          </ac:spMkLst>
        </pc:spChg>
      </pc:sldChg>
      <pc:sldChg chg="addSp modSp mod">
        <pc:chgData name="Nynke de Jager" userId="4f1ea970-3c1f-43f1-927d-4b26c0895541" providerId="ADAL" clId="{D628DF1C-CB60-42D0-8D2B-04816C197A4F}" dt="2024-09-16T12:30:34.069" v="9" actId="207"/>
        <pc:sldMkLst>
          <pc:docMk/>
          <pc:sldMk cId="708591838" sldId="300"/>
        </pc:sldMkLst>
        <pc:spChg chg="add mod">
          <ac:chgData name="Nynke de Jager" userId="4f1ea970-3c1f-43f1-927d-4b26c0895541" providerId="ADAL" clId="{D628DF1C-CB60-42D0-8D2B-04816C197A4F}" dt="2024-09-16T12:28:45.526" v="5" actId="1076"/>
          <ac:spMkLst>
            <pc:docMk/>
            <pc:sldMk cId="708591838" sldId="300"/>
            <ac:spMk id="3" creationId="{A351D8DC-08C2-E747-3A1A-197843B8EA58}"/>
          </ac:spMkLst>
        </pc:spChg>
        <pc:graphicFrameChg chg="modGraphic">
          <ac:chgData name="Nynke de Jager" userId="4f1ea970-3c1f-43f1-927d-4b26c0895541" providerId="ADAL" clId="{D628DF1C-CB60-42D0-8D2B-04816C197A4F}" dt="2024-09-16T12:30:34.069" v="9" actId="207"/>
          <ac:graphicFrameMkLst>
            <pc:docMk/>
            <pc:sldMk cId="708591838" sldId="300"/>
            <ac:graphicFrameMk id="2" creationId="{37976625-9274-58A5-B5A7-B4160BBA4DA6}"/>
          </ac:graphicFrameMkLst>
        </pc:graphicFrameChg>
      </pc:sldChg>
      <pc:sldChg chg="modSp mod">
        <pc:chgData name="Nynke de Jager" userId="4f1ea970-3c1f-43f1-927d-4b26c0895541" providerId="ADAL" clId="{D628DF1C-CB60-42D0-8D2B-04816C197A4F}" dt="2024-09-16T12:30:46.100" v="11" actId="207"/>
        <pc:sldMkLst>
          <pc:docMk/>
          <pc:sldMk cId="2786825724" sldId="303"/>
        </pc:sldMkLst>
        <pc:graphicFrameChg chg="modGraphic">
          <ac:chgData name="Nynke de Jager" userId="4f1ea970-3c1f-43f1-927d-4b26c0895541" providerId="ADAL" clId="{D628DF1C-CB60-42D0-8D2B-04816C197A4F}" dt="2024-09-16T12:30:46.100" v="11" actId="207"/>
          <ac:graphicFrameMkLst>
            <pc:docMk/>
            <pc:sldMk cId="2786825724" sldId="303"/>
            <ac:graphicFrameMk id="2" creationId="{37976625-9274-58A5-B5A7-B4160BBA4DA6}"/>
          </ac:graphicFrameMkLst>
        </pc:graphicFrameChg>
      </pc:sldChg>
      <pc:sldChg chg="modSp mod">
        <pc:chgData name="Nynke de Jager" userId="4f1ea970-3c1f-43f1-927d-4b26c0895541" providerId="ADAL" clId="{D628DF1C-CB60-42D0-8D2B-04816C197A4F}" dt="2024-09-16T12:30:38.210" v="10" actId="207"/>
        <pc:sldMkLst>
          <pc:docMk/>
          <pc:sldMk cId="0" sldId="308"/>
        </pc:sldMkLst>
        <pc:spChg chg="mod">
          <ac:chgData name="Nynke de Jager" userId="4f1ea970-3c1f-43f1-927d-4b26c0895541" providerId="ADAL" clId="{D628DF1C-CB60-42D0-8D2B-04816C197A4F}" dt="2024-09-16T12:30:38.210" v="10" actId="207"/>
          <ac:spMkLst>
            <pc:docMk/>
            <pc:sldMk cId="0" sldId="308"/>
            <ac:spMk id="186" creationId="{00000000-0000-0000-0000-000000000000}"/>
          </ac:spMkLst>
        </pc:spChg>
      </pc:sldChg>
      <pc:sldChg chg="modSp mod">
        <pc:chgData name="Nynke de Jager" userId="4f1ea970-3c1f-43f1-927d-4b26c0895541" providerId="ADAL" clId="{D628DF1C-CB60-42D0-8D2B-04816C197A4F}" dt="2024-09-16T12:30:54.223" v="12" actId="207"/>
        <pc:sldMkLst>
          <pc:docMk/>
          <pc:sldMk cId="1670309454" sldId="318"/>
        </pc:sldMkLst>
        <pc:spChg chg="mod">
          <ac:chgData name="Nynke de Jager" userId="4f1ea970-3c1f-43f1-927d-4b26c0895541" providerId="ADAL" clId="{D628DF1C-CB60-42D0-8D2B-04816C197A4F}" dt="2024-09-16T12:30:54.223" v="12" actId="207"/>
          <ac:spMkLst>
            <pc:docMk/>
            <pc:sldMk cId="1670309454" sldId="318"/>
            <ac:spMk id="186" creationId="{00000000-0000-0000-0000-000000000000}"/>
          </ac:spMkLst>
        </pc:spChg>
      </pc:sldChg>
    </pc:docChg>
  </pc:docChgLst>
  <pc:docChgLst>
    <pc:chgData name="Wiekie van der Geest" userId="865e43b8-8a80-4cd0-a2c7-4345a8df045d" providerId="ADAL" clId="{5AE49E50-3F0F-465E-B761-09D909ED2CA6}"/>
    <pc:docChg chg="undo custSel addSld delSld modSld sldOrd">
      <pc:chgData name="Wiekie van der Geest" userId="865e43b8-8a80-4cd0-a2c7-4345a8df045d" providerId="ADAL" clId="{5AE49E50-3F0F-465E-B761-09D909ED2CA6}" dt="2024-07-26T09:39:09.894" v="5352"/>
      <pc:docMkLst>
        <pc:docMk/>
      </pc:docMkLst>
      <pc:sldChg chg="del">
        <pc:chgData name="Wiekie van der Geest" userId="865e43b8-8a80-4cd0-a2c7-4345a8df045d" providerId="ADAL" clId="{5AE49E50-3F0F-465E-B761-09D909ED2CA6}" dt="2024-07-17T12:02:54.844" v="1" actId="47"/>
        <pc:sldMkLst>
          <pc:docMk/>
          <pc:sldMk cId="0" sldId="256"/>
        </pc:sldMkLst>
      </pc:sldChg>
      <pc:sldChg chg="del">
        <pc:chgData name="Wiekie van der Geest" userId="865e43b8-8a80-4cd0-a2c7-4345a8df045d" providerId="ADAL" clId="{5AE49E50-3F0F-465E-B761-09D909ED2CA6}" dt="2024-07-17T12:02:55.992" v="2" actId="47"/>
        <pc:sldMkLst>
          <pc:docMk/>
          <pc:sldMk cId="0" sldId="257"/>
        </pc:sldMkLst>
      </pc:sldChg>
      <pc:sldChg chg="del">
        <pc:chgData name="Wiekie van der Geest" userId="865e43b8-8a80-4cd0-a2c7-4345a8df045d" providerId="ADAL" clId="{5AE49E50-3F0F-465E-B761-09D909ED2CA6}" dt="2024-07-17T12:02:57.030" v="3" actId="47"/>
        <pc:sldMkLst>
          <pc:docMk/>
          <pc:sldMk cId="0" sldId="258"/>
        </pc:sldMkLst>
      </pc:sldChg>
      <pc:sldChg chg="del">
        <pc:chgData name="Wiekie van der Geest" userId="865e43b8-8a80-4cd0-a2c7-4345a8df045d" providerId="ADAL" clId="{5AE49E50-3F0F-465E-B761-09D909ED2CA6}" dt="2024-07-17T12:02:58.147" v="4" actId="47"/>
        <pc:sldMkLst>
          <pc:docMk/>
          <pc:sldMk cId="0" sldId="259"/>
        </pc:sldMkLst>
      </pc:sldChg>
      <pc:sldChg chg="del">
        <pc:chgData name="Wiekie van der Geest" userId="865e43b8-8a80-4cd0-a2c7-4345a8df045d" providerId="ADAL" clId="{5AE49E50-3F0F-465E-B761-09D909ED2CA6}" dt="2024-07-17T12:04:55.463" v="39" actId="47"/>
        <pc:sldMkLst>
          <pc:docMk/>
          <pc:sldMk cId="0" sldId="260"/>
        </pc:sldMkLst>
      </pc:sldChg>
      <pc:sldChg chg="del">
        <pc:chgData name="Wiekie van der Geest" userId="865e43b8-8a80-4cd0-a2c7-4345a8df045d" providerId="ADAL" clId="{5AE49E50-3F0F-465E-B761-09D909ED2CA6}" dt="2024-07-17T12:06:30.749" v="53" actId="47"/>
        <pc:sldMkLst>
          <pc:docMk/>
          <pc:sldMk cId="0" sldId="261"/>
        </pc:sldMkLst>
      </pc:sldChg>
      <pc:sldChg chg="del">
        <pc:chgData name="Wiekie van der Geest" userId="865e43b8-8a80-4cd0-a2c7-4345a8df045d" providerId="ADAL" clId="{5AE49E50-3F0F-465E-B761-09D909ED2CA6}" dt="2024-07-17T12:11:37.098" v="127" actId="47"/>
        <pc:sldMkLst>
          <pc:docMk/>
          <pc:sldMk cId="0" sldId="262"/>
        </pc:sldMkLst>
      </pc:sldChg>
      <pc:sldChg chg="del">
        <pc:chgData name="Wiekie van der Geest" userId="865e43b8-8a80-4cd0-a2c7-4345a8df045d" providerId="ADAL" clId="{5AE49E50-3F0F-465E-B761-09D909ED2CA6}" dt="2024-07-17T12:12:24.699" v="144" actId="47"/>
        <pc:sldMkLst>
          <pc:docMk/>
          <pc:sldMk cId="0" sldId="263"/>
        </pc:sldMkLst>
      </pc:sldChg>
      <pc:sldChg chg="del">
        <pc:chgData name="Wiekie van der Geest" userId="865e43b8-8a80-4cd0-a2c7-4345a8df045d" providerId="ADAL" clId="{5AE49E50-3F0F-465E-B761-09D909ED2CA6}" dt="2024-07-17T12:18:49.098" v="262" actId="47"/>
        <pc:sldMkLst>
          <pc:docMk/>
          <pc:sldMk cId="0" sldId="264"/>
        </pc:sldMkLst>
      </pc:sldChg>
      <pc:sldChg chg="del">
        <pc:chgData name="Wiekie van der Geest" userId="865e43b8-8a80-4cd0-a2c7-4345a8df045d" providerId="ADAL" clId="{5AE49E50-3F0F-465E-B761-09D909ED2CA6}" dt="2024-07-17T12:19:52.657" v="266" actId="47"/>
        <pc:sldMkLst>
          <pc:docMk/>
          <pc:sldMk cId="0" sldId="265"/>
        </pc:sldMkLst>
      </pc:sldChg>
      <pc:sldChg chg="modSp mod">
        <pc:chgData name="Wiekie van der Geest" userId="865e43b8-8a80-4cd0-a2c7-4345a8df045d" providerId="ADAL" clId="{5AE49E50-3F0F-465E-B761-09D909ED2CA6}" dt="2024-07-17T12:41:53.019" v="659" actId="123"/>
        <pc:sldMkLst>
          <pc:docMk/>
          <pc:sldMk cId="0" sldId="267"/>
        </pc:sldMkLst>
        <pc:spChg chg="mod">
          <ac:chgData name="Wiekie van der Geest" userId="865e43b8-8a80-4cd0-a2c7-4345a8df045d" providerId="ADAL" clId="{5AE49E50-3F0F-465E-B761-09D909ED2CA6}" dt="2024-07-17T12:40:30.597" v="601" actId="20577"/>
          <ac:spMkLst>
            <pc:docMk/>
            <pc:sldMk cId="0" sldId="267"/>
            <ac:spMk id="6" creationId="{00000000-0000-0000-0000-000000000000}"/>
          </ac:spMkLst>
        </pc:spChg>
        <pc:spChg chg="mod">
          <ac:chgData name="Wiekie van der Geest" userId="865e43b8-8a80-4cd0-a2c7-4345a8df045d" providerId="ADAL" clId="{5AE49E50-3F0F-465E-B761-09D909ED2CA6}" dt="2024-07-17T12:41:53.019" v="659" actId="123"/>
          <ac:spMkLst>
            <pc:docMk/>
            <pc:sldMk cId="0" sldId="267"/>
            <ac:spMk id="7" creationId="{00000000-0000-0000-0000-000000000000}"/>
          </ac:spMkLst>
        </pc:spChg>
      </pc:sldChg>
      <pc:sldChg chg="del">
        <pc:chgData name="Wiekie van der Geest" userId="865e43b8-8a80-4cd0-a2c7-4345a8df045d" providerId="ADAL" clId="{5AE49E50-3F0F-465E-B761-09D909ED2CA6}" dt="2024-07-17T12:32:14.477" v="512" actId="47"/>
        <pc:sldMkLst>
          <pc:docMk/>
          <pc:sldMk cId="0" sldId="268"/>
        </pc:sldMkLst>
      </pc:sldChg>
      <pc:sldChg chg="del">
        <pc:chgData name="Wiekie van der Geest" userId="865e43b8-8a80-4cd0-a2c7-4345a8df045d" providerId="ADAL" clId="{5AE49E50-3F0F-465E-B761-09D909ED2CA6}" dt="2024-07-17T12:40:16.925" v="598" actId="47"/>
        <pc:sldMkLst>
          <pc:docMk/>
          <pc:sldMk cId="0" sldId="269"/>
        </pc:sldMkLst>
      </pc:sldChg>
      <pc:sldChg chg="modSp del mod">
        <pc:chgData name="Wiekie van der Geest" userId="865e43b8-8a80-4cd0-a2c7-4345a8df045d" providerId="ADAL" clId="{5AE49E50-3F0F-465E-B761-09D909ED2CA6}" dt="2024-07-17T12:41:26.977" v="656" actId="47"/>
        <pc:sldMkLst>
          <pc:docMk/>
          <pc:sldMk cId="0" sldId="270"/>
        </pc:sldMkLst>
        <pc:spChg chg="mod">
          <ac:chgData name="Wiekie van der Geest" userId="865e43b8-8a80-4cd0-a2c7-4345a8df045d" providerId="ADAL" clId="{5AE49E50-3F0F-465E-B761-09D909ED2CA6}" dt="2024-07-17T12:40:50.861" v="629" actId="14100"/>
          <ac:spMkLst>
            <pc:docMk/>
            <pc:sldMk cId="0" sldId="270"/>
            <ac:spMk id="6" creationId="{00000000-0000-0000-0000-000000000000}"/>
          </ac:spMkLst>
        </pc:spChg>
      </pc:sldChg>
      <pc:sldChg chg="del">
        <pc:chgData name="Wiekie van der Geest" userId="865e43b8-8a80-4cd0-a2c7-4345a8df045d" providerId="ADAL" clId="{5AE49E50-3F0F-465E-B761-09D909ED2CA6}" dt="2024-07-17T12:44:50.969" v="747" actId="47"/>
        <pc:sldMkLst>
          <pc:docMk/>
          <pc:sldMk cId="0" sldId="271"/>
        </pc:sldMkLst>
      </pc:sldChg>
      <pc:sldChg chg="modSp del mod">
        <pc:chgData name="Wiekie van der Geest" userId="865e43b8-8a80-4cd0-a2c7-4345a8df045d" providerId="ADAL" clId="{5AE49E50-3F0F-465E-B761-09D909ED2CA6}" dt="2024-07-17T12:49:21.313" v="823" actId="47"/>
        <pc:sldMkLst>
          <pc:docMk/>
          <pc:sldMk cId="0" sldId="272"/>
        </pc:sldMkLst>
        <pc:spChg chg="mod">
          <ac:chgData name="Wiekie van der Geest" userId="865e43b8-8a80-4cd0-a2c7-4345a8df045d" providerId="ADAL" clId="{5AE49E50-3F0F-465E-B761-09D909ED2CA6}" dt="2024-07-17T12:47:25.015" v="780"/>
          <ac:spMkLst>
            <pc:docMk/>
            <pc:sldMk cId="0" sldId="272"/>
            <ac:spMk id="6" creationId="{00000000-0000-0000-0000-000000000000}"/>
          </ac:spMkLst>
        </pc:spChg>
        <pc:spChg chg="mod">
          <ac:chgData name="Wiekie van der Geest" userId="865e43b8-8a80-4cd0-a2c7-4345a8df045d" providerId="ADAL" clId="{5AE49E50-3F0F-465E-B761-09D909ED2CA6}" dt="2024-07-17T12:48:19.051" v="817" actId="6549"/>
          <ac:spMkLst>
            <pc:docMk/>
            <pc:sldMk cId="0" sldId="272"/>
            <ac:spMk id="7" creationId="{00000000-0000-0000-0000-000000000000}"/>
          </ac:spMkLst>
        </pc:spChg>
      </pc:sldChg>
      <pc:sldChg chg="del">
        <pc:chgData name="Wiekie van der Geest" userId="865e43b8-8a80-4cd0-a2c7-4345a8df045d" providerId="ADAL" clId="{5AE49E50-3F0F-465E-B761-09D909ED2CA6}" dt="2024-07-17T12:52:13.983" v="953" actId="47"/>
        <pc:sldMkLst>
          <pc:docMk/>
          <pc:sldMk cId="0" sldId="273"/>
        </pc:sldMkLst>
      </pc:sldChg>
      <pc:sldChg chg="del">
        <pc:chgData name="Wiekie van der Geest" userId="865e43b8-8a80-4cd0-a2c7-4345a8df045d" providerId="ADAL" clId="{5AE49E50-3F0F-465E-B761-09D909ED2CA6}" dt="2024-07-17T12:59:04.955" v="1027" actId="47"/>
        <pc:sldMkLst>
          <pc:docMk/>
          <pc:sldMk cId="0" sldId="274"/>
        </pc:sldMkLst>
      </pc:sldChg>
      <pc:sldChg chg="del">
        <pc:chgData name="Wiekie van der Geest" userId="865e43b8-8a80-4cd0-a2c7-4345a8df045d" providerId="ADAL" clId="{5AE49E50-3F0F-465E-B761-09D909ED2CA6}" dt="2024-07-17T13:11:26.314" v="1376" actId="47"/>
        <pc:sldMkLst>
          <pc:docMk/>
          <pc:sldMk cId="0" sldId="275"/>
        </pc:sldMkLst>
      </pc:sldChg>
      <pc:sldChg chg="del">
        <pc:chgData name="Wiekie van der Geest" userId="865e43b8-8a80-4cd0-a2c7-4345a8df045d" providerId="ADAL" clId="{5AE49E50-3F0F-465E-B761-09D909ED2CA6}" dt="2024-07-17T13:16:28.922" v="1681" actId="47"/>
        <pc:sldMkLst>
          <pc:docMk/>
          <pc:sldMk cId="0" sldId="276"/>
        </pc:sldMkLst>
      </pc:sldChg>
      <pc:sldChg chg="modSp mod">
        <pc:chgData name="Wiekie van der Geest" userId="865e43b8-8a80-4cd0-a2c7-4345a8df045d" providerId="ADAL" clId="{5AE49E50-3F0F-465E-B761-09D909ED2CA6}" dt="2024-07-17T13:20:32.691" v="1833" actId="255"/>
        <pc:sldMkLst>
          <pc:docMk/>
          <pc:sldMk cId="0" sldId="277"/>
        </pc:sldMkLst>
        <pc:spChg chg="mod">
          <ac:chgData name="Wiekie van der Geest" userId="865e43b8-8a80-4cd0-a2c7-4345a8df045d" providerId="ADAL" clId="{5AE49E50-3F0F-465E-B761-09D909ED2CA6}" dt="2024-07-17T13:20:32.691" v="1833" actId="255"/>
          <ac:spMkLst>
            <pc:docMk/>
            <pc:sldMk cId="0" sldId="277"/>
            <ac:spMk id="2" creationId="{00000000-0000-0000-0000-000000000000}"/>
          </ac:spMkLst>
        </pc:spChg>
        <pc:spChg chg="mod">
          <ac:chgData name="Wiekie van der Geest" userId="865e43b8-8a80-4cd0-a2c7-4345a8df045d" providerId="ADAL" clId="{5AE49E50-3F0F-465E-B761-09D909ED2CA6}" dt="2024-07-17T13:16:49.345" v="1683" actId="14100"/>
          <ac:spMkLst>
            <pc:docMk/>
            <pc:sldMk cId="0" sldId="277"/>
            <ac:spMk id="5" creationId="{00000000-0000-0000-0000-000000000000}"/>
          </ac:spMkLst>
        </pc:spChg>
        <pc:spChg chg="mod">
          <ac:chgData name="Wiekie van der Geest" userId="865e43b8-8a80-4cd0-a2c7-4345a8df045d" providerId="ADAL" clId="{5AE49E50-3F0F-465E-B761-09D909ED2CA6}" dt="2024-07-17T13:16:59.905" v="1688" actId="20577"/>
          <ac:spMkLst>
            <pc:docMk/>
            <pc:sldMk cId="0" sldId="277"/>
            <ac:spMk id="6" creationId="{00000000-0000-0000-0000-000000000000}"/>
          </ac:spMkLst>
        </pc:spChg>
        <pc:spChg chg="mod">
          <ac:chgData name="Wiekie van der Geest" userId="865e43b8-8a80-4cd0-a2c7-4345a8df045d" providerId="ADAL" clId="{5AE49E50-3F0F-465E-B761-09D909ED2CA6}" dt="2024-07-17T13:17:07.701" v="1713" actId="20577"/>
          <ac:spMkLst>
            <pc:docMk/>
            <pc:sldMk cId="0" sldId="277"/>
            <ac:spMk id="7" creationId="{00000000-0000-0000-0000-000000000000}"/>
          </ac:spMkLst>
        </pc:spChg>
        <pc:spChg chg="mod">
          <ac:chgData name="Wiekie van der Geest" userId="865e43b8-8a80-4cd0-a2c7-4345a8df045d" providerId="ADAL" clId="{5AE49E50-3F0F-465E-B761-09D909ED2CA6}" dt="2024-07-17T13:17:14.097" v="1720" actId="20577"/>
          <ac:spMkLst>
            <pc:docMk/>
            <pc:sldMk cId="0" sldId="277"/>
            <ac:spMk id="9" creationId="{00000000-0000-0000-0000-000000000000}"/>
          </ac:spMkLst>
        </pc:spChg>
        <pc:spChg chg="mod">
          <ac:chgData name="Wiekie van der Geest" userId="865e43b8-8a80-4cd0-a2c7-4345a8df045d" providerId="ADAL" clId="{5AE49E50-3F0F-465E-B761-09D909ED2CA6}" dt="2024-07-17T13:17:26.543" v="1738" actId="20577"/>
          <ac:spMkLst>
            <pc:docMk/>
            <pc:sldMk cId="0" sldId="277"/>
            <ac:spMk id="10" creationId="{00000000-0000-0000-0000-000000000000}"/>
          </ac:spMkLst>
        </pc:spChg>
        <pc:spChg chg="mod">
          <ac:chgData name="Wiekie van der Geest" userId="865e43b8-8a80-4cd0-a2c7-4345a8df045d" providerId="ADAL" clId="{5AE49E50-3F0F-465E-B761-09D909ED2CA6}" dt="2024-07-17T13:17:33.961" v="1750" actId="20577"/>
          <ac:spMkLst>
            <pc:docMk/>
            <pc:sldMk cId="0" sldId="277"/>
            <ac:spMk id="11" creationId="{00000000-0000-0000-0000-000000000000}"/>
          </ac:spMkLst>
        </pc:spChg>
      </pc:sldChg>
      <pc:sldChg chg="modSp del">
        <pc:chgData name="Wiekie van der Geest" userId="865e43b8-8a80-4cd0-a2c7-4345a8df045d" providerId="ADAL" clId="{5AE49E50-3F0F-465E-B761-09D909ED2CA6}" dt="2024-07-17T13:25:03.163" v="2047" actId="47"/>
        <pc:sldMkLst>
          <pc:docMk/>
          <pc:sldMk cId="0" sldId="278"/>
        </pc:sldMkLst>
        <pc:spChg chg="mod">
          <ac:chgData name="Wiekie van der Geest" userId="865e43b8-8a80-4cd0-a2c7-4345a8df045d" providerId="ADAL" clId="{5AE49E50-3F0F-465E-B761-09D909ED2CA6}" dt="2024-07-17T13:21:43.739" v="1925"/>
          <ac:spMkLst>
            <pc:docMk/>
            <pc:sldMk cId="0" sldId="278"/>
            <ac:spMk id="7" creationId="{00000000-0000-0000-0000-000000000000}"/>
          </ac:spMkLst>
        </pc:spChg>
      </pc:sldChg>
      <pc:sldChg chg="del">
        <pc:chgData name="Wiekie van der Geest" userId="865e43b8-8a80-4cd0-a2c7-4345a8df045d" providerId="ADAL" clId="{5AE49E50-3F0F-465E-B761-09D909ED2CA6}" dt="2024-07-17T13:29:06.740" v="2158" actId="47"/>
        <pc:sldMkLst>
          <pc:docMk/>
          <pc:sldMk cId="0" sldId="279"/>
        </pc:sldMkLst>
      </pc:sldChg>
      <pc:sldChg chg="modSp del mod">
        <pc:chgData name="Wiekie van der Geest" userId="865e43b8-8a80-4cd0-a2c7-4345a8df045d" providerId="ADAL" clId="{5AE49E50-3F0F-465E-B761-09D909ED2CA6}" dt="2024-07-17T13:34:30.723" v="2170" actId="47"/>
        <pc:sldMkLst>
          <pc:docMk/>
          <pc:sldMk cId="0" sldId="280"/>
        </pc:sldMkLst>
        <pc:spChg chg="mod">
          <ac:chgData name="Wiekie van der Geest" userId="865e43b8-8a80-4cd0-a2c7-4345a8df045d" providerId="ADAL" clId="{5AE49E50-3F0F-465E-B761-09D909ED2CA6}" dt="2024-07-17T13:29:17.012" v="2160" actId="14100"/>
          <ac:spMkLst>
            <pc:docMk/>
            <pc:sldMk cId="0" sldId="280"/>
            <ac:spMk id="6" creationId="{00000000-0000-0000-0000-000000000000}"/>
          </ac:spMkLst>
        </pc:spChg>
      </pc:sldChg>
      <pc:sldChg chg="del">
        <pc:chgData name="Wiekie van der Geest" userId="865e43b8-8a80-4cd0-a2c7-4345a8df045d" providerId="ADAL" clId="{5AE49E50-3F0F-465E-B761-09D909ED2CA6}" dt="2024-07-17T13:45:09.394" v="2459" actId="47"/>
        <pc:sldMkLst>
          <pc:docMk/>
          <pc:sldMk cId="0" sldId="281"/>
        </pc:sldMkLst>
      </pc:sldChg>
      <pc:sldChg chg="del">
        <pc:chgData name="Wiekie van der Geest" userId="865e43b8-8a80-4cd0-a2c7-4345a8df045d" providerId="ADAL" clId="{5AE49E50-3F0F-465E-B761-09D909ED2CA6}" dt="2024-07-17T13:46:10.058" v="2492" actId="47"/>
        <pc:sldMkLst>
          <pc:docMk/>
          <pc:sldMk cId="0" sldId="282"/>
        </pc:sldMkLst>
      </pc:sldChg>
      <pc:sldChg chg="del">
        <pc:chgData name="Wiekie van der Geest" userId="865e43b8-8a80-4cd0-a2c7-4345a8df045d" providerId="ADAL" clId="{5AE49E50-3F0F-465E-B761-09D909ED2CA6}" dt="2024-07-17T13:53:15.168" v="2620" actId="47"/>
        <pc:sldMkLst>
          <pc:docMk/>
          <pc:sldMk cId="0" sldId="283"/>
        </pc:sldMkLst>
      </pc:sldChg>
      <pc:sldChg chg="addSp delSp modSp add mod">
        <pc:chgData name="Wiekie van der Geest" userId="865e43b8-8a80-4cd0-a2c7-4345a8df045d" providerId="ADAL" clId="{5AE49E50-3F0F-465E-B761-09D909ED2CA6}" dt="2024-07-26T09:38:51.817" v="5348"/>
        <pc:sldMkLst>
          <pc:docMk/>
          <pc:sldMk cId="0" sldId="284"/>
        </pc:sldMkLst>
        <pc:spChg chg="add mod">
          <ac:chgData name="Wiekie van der Geest" userId="865e43b8-8a80-4cd0-a2c7-4345a8df045d" providerId="ADAL" clId="{5AE49E50-3F0F-465E-B761-09D909ED2CA6}" dt="2024-07-26T09:38:51.817" v="5348"/>
          <ac:spMkLst>
            <pc:docMk/>
            <pc:sldMk cId="0" sldId="284"/>
            <ac:spMk id="2" creationId="{584E6F18-39A4-41E1-D0E8-63F4CE3CD9B5}"/>
          </ac:spMkLst>
        </pc:spChg>
        <pc:spChg chg="add mod">
          <ac:chgData name="Wiekie van der Geest" userId="865e43b8-8a80-4cd0-a2c7-4345a8df045d" providerId="ADAL" clId="{5AE49E50-3F0F-465E-B761-09D909ED2CA6}" dt="2024-07-24T06:24:50.277" v="3320" actId="255"/>
          <ac:spMkLst>
            <pc:docMk/>
            <pc:sldMk cId="0" sldId="284"/>
            <ac:spMk id="3" creationId="{145D0D77-CAD2-7C3D-7D82-557B8DF04B3E}"/>
          </ac:spMkLst>
        </pc:spChg>
        <pc:spChg chg="add mod">
          <ac:chgData name="Wiekie van der Geest" userId="865e43b8-8a80-4cd0-a2c7-4345a8df045d" providerId="ADAL" clId="{5AE49E50-3F0F-465E-B761-09D909ED2CA6}" dt="2024-07-17T14:19:41.559" v="3203"/>
          <ac:spMkLst>
            <pc:docMk/>
            <pc:sldMk cId="0" sldId="284"/>
            <ac:spMk id="4" creationId="{27C1449F-09EF-9E3C-0B19-D08A129938F9}"/>
          </ac:spMkLst>
        </pc:spChg>
        <pc:spChg chg="add mod">
          <ac:chgData name="Wiekie van der Geest" userId="865e43b8-8a80-4cd0-a2c7-4345a8df045d" providerId="ADAL" clId="{5AE49E50-3F0F-465E-B761-09D909ED2CA6}" dt="2024-07-17T14:20:01.508" v="3207"/>
          <ac:spMkLst>
            <pc:docMk/>
            <pc:sldMk cId="0" sldId="284"/>
            <ac:spMk id="5" creationId="{188BE49D-0A83-11D5-DFE9-FB906BF6820F}"/>
          </ac:spMkLst>
        </pc:spChg>
        <pc:spChg chg="add mod">
          <ac:chgData name="Wiekie van der Geest" userId="865e43b8-8a80-4cd0-a2c7-4345a8df045d" providerId="ADAL" clId="{5AE49E50-3F0F-465E-B761-09D909ED2CA6}" dt="2024-07-17T14:20:17.129" v="3213"/>
          <ac:spMkLst>
            <pc:docMk/>
            <pc:sldMk cId="0" sldId="284"/>
            <ac:spMk id="6" creationId="{9A64D73E-4BE0-196A-89D5-A88E8119DCF6}"/>
          </ac:spMkLst>
        </pc:spChg>
        <pc:spChg chg="del">
          <ac:chgData name="Wiekie van der Geest" userId="865e43b8-8a80-4cd0-a2c7-4345a8df045d" providerId="ADAL" clId="{5AE49E50-3F0F-465E-B761-09D909ED2CA6}" dt="2024-07-17T14:20:15.306" v="3212" actId="478"/>
          <ac:spMkLst>
            <pc:docMk/>
            <pc:sldMk cId="0" sldId="284"/>
            <ac:spMk id="463" creationId="{00000000-0000-0000-0000-000000000000}"/>
          </ac:spMkLst>
        </pc:spChg>
        <pc:spChg chg="del">
          <ac:chgData name="Wiekie van der Geest" userId="865e43b8-8a80-4cd0-a2c7-4345a8df045d" providerId="ADAL" clId="{5AE49E50-3F0F-465E-B761-09D909ED2CA6}" dt="2024-07-17T14:20:14.761" v="3211" actId="478"/>
          <ac:spMkLst>
            <pc:docMk/>
            <pc:sldMk cId="0" sldId="284"/>
            <ac:spMk id="464" creationId="{00000000-0000-0000-0000-000000000000}"/>
          </ac:spMkLst>
        </pc:spChg>
        <pc:spChg chg="del">
          <ac:chgData name="Wiekie van der Geest" userId="865e43b8-8a80-4cd0-a2c7-4345a8df045d" providerId="ADAL" clId="{5AE49E50-3F0F-465E-B761-09D909ED2CA6}" dt="2024-07-17T14:19:40.182" v="3202" actId="478"/>
          <ac:spMkLst>
            <pc:docMk/>
            <pc:sldMk cId="0" sldId="284"/>
            <ac:spMk id="465" creationId="{00000000-0000-0000-0000-000000000000}"/>
          </ac:spMkLst>
        </pc:spChg>
        <pc:spChg chg="del">
          <ac:chgData name="Wiekie van der Geest" userId="865e43b8-8a80-4cd0-a2c7-4345a8df045d" providerId="ADAL" clId="{5AE49E50-3F0F-465E-B761-09D909ED2CA6}" dt="2024-07-17T14:19:38.678" v="3200" actId="478"/>
          <ac:spMkLst>
            <pc:docMk/>
            <pc:sldMk cId="0" sldId="284"/>
            <ac:spMk id="466" creationId="{00000000-0000-0000-0000-000000000000}"/>
          </ac:spMkLst>
        </pc:spChg>
        <pc:spChg chg="del">
          <ac:chgData name="Wiekie van der Geest" userId="865e43b8-8a80-4cd0-a2c7-4345a8df045d" providerId="ADAL" clId="{5AE49E50-3F0F-465E-B761-09D909ED2CA6}" dt="2024-07-17T14:20:01.305" v="3206" actId="478"/>
          <ac:spMkLst>
            <pc:docMk/>
            <pc:sldMk cId="0" sldId="284"/>
            <ac:spMk id="467" creationId="{00000000-0000-0000-0000-000000000000}"/>
          </ac:spMkLst>
        </pc:spChg>
        <pc:spChg chg="del">
          <ac:chgData name="Wiekie van der Geest" userId="865e43b8-8a80-4cd0-a2c7-4345a8df045d" providerId="ADAL" clId="{5AE49E50-3F0F-465E-B761-09D909ED2CA6}" dt="2024-07-17T14:19:39.583" v="3201" actId="478"/>
          <ac:spMkLst>
            <pc:docMk/>
            <pc:sldMk cId="0" sldId="284"/>
            <ac:spMk id="469" creationId="{00000000-0000-0000-0000-000000000000}"/>
          </ac:spMkLst>
        </pc:spChg>
        <pc:spChg chg="mod">
          <ac:chgData name="Wiekie van der Geest" userId="865e43b8-8a80-4cd0-a2c7-4345a8df045d" providerId="ADAL" clId="{5AE49E50-3F0F-465E-B761-09D909ED2CA6}" dt="2024-07-17T14:16:34.271" v="3093" actId="20577"/>
          <ac:spMkLst>
            <pc:docMk/>
            <pc:sldMk cId="0" sldId="284"/>
            <ac:spMk id="470" creationId="{00000000-0000-0000-0000-000000000000}"/>
          </ac:spMkLst>
        </pc:spChg>
        <pc:spChg chg="del mod">
          <ac:chgData name="Wiekie van der Geest" userId="865e43b8-8a80-4cd0-a2c7-4345a8df045d" providerId="ADAL" clId="{5AE49E50-3F0F-465E-B761-09D909ED2CA6}" dt="2024-07-17T14:17:03.957" v="3153" actId="478"/>
          <ac:spMkLst>
            <pc:docMk/>
            <pc:sldMk cId="0" sldId="284"/>
            <ac:spMk id="472" creationId="{00000000-0000-0000-0000-000000000000}"/>
          </ac:spMkLst>
        </pc:spChg>
        <pc:graphicFrameChg chg="del">
          <ac:chgData name="Wiekie van der Geest" userId="865e43b8-8a80-4cd0-a2c7-4345a8df045d" providerId="ADAL" clId="{5AE49E50-3F0F-465E-B761-09D909ED2CA6}" dt="2024-07-17T14:17:25.451" v="3156" actId="478"/>
          <ac:graphicFrameMkLst>
            <pc:docMk/>
            <pc:sldMk cId="0" sldId="284"/>
            <ac:graphicFrameMk id="471" creationId="{00000000-0000-0000-0000-000000000000}"/>
          </ac:graphicFrameMkLst>
        </pc:graphicFrameChg>
      </pc:sldChg>
      <pc:sldChg chg="del">
        <pc:chgData name="Wiekie van der Geest" userId="865e43b8-8a80-4cd0-a2c7-4345a8df045d" providerId="ADAL" clId="{5AE49E50-3F0F-465E-B761-09D909ED2CA6}" dt="2024-07-17T13:56:45.319" v="2634" actId="47"/>
        <pc:sldMkLst>
          <pc:docMk/>
          <pc:sldMk cId="0" sldId="285"/>
        </pc:sldMkLst>
      </pc:sldChg>
      <pc:sldChg chg="addSp delSp modSp del mod">
        <pc:chgData name="Wiekie van der Geest" userId="865e43b8-8a80-4cd0-a2c7-4345a8df045d" providerId="ADAL" clId="{5AE49E50-3F0F-465E-B761-09D909ED2CA6}" dt="2024-07-17T14:02:22.090" v="2723" actId="47"/>
        <pc:sldMkLst>
          <pc:docMk/>
          <pc:sldMk cId="0" sldId="286"/>
        </pc:sldMkLst>
        <pc:spChg chg="add del mod">
          <ac:chgData name="Wiekie van der Geest" userId="865e43b8-8a80-4cd0-a2c7-4345a8df045d" providerId="ADAL" clId="{5AE49E50-3F0F-465E-B761-09D909ED2CA6}" dt="2024-07-17T13:59:44.545" v="2643" actId="478"/>
          <ac:spMkLst>
            <pc:docMk/>
            <pc:sldMk cId="0" sldId="286"/>
            <ac:spMk id="5" creationId="{00000000-0000-0000-0000-000000000000}"/>
          </ac:spMkLst>
        </pc:spChg>
        <pc:spChg chg="mod">
          <ac:chgData name="Wiekie van der Geest" userId="865e43b8-8a80-4cd0-a2c7-4345a8df045d" providerId="ADAL" clId="{5AE49E50-3F0F-465E-B761-09D909ED2CA6}" dt="2024-07-17T14:00:27.618" v="2666" actId="20577"/>
          <ac:spMkLst>
            <pc:docMk/>
            <pc:sldMk cId="0" sldId="286"/>
            <ac:spMk id="6" creationId="{00000000-0000-0000-0000-000000000000}"/>
          </ac:spMkLst>
        </pc:spChg>
        <pc:spChg chg="add del mod">
          <ac:chgData name="Wiekie van der Geest" userId="865e43b8-8a80-4cd0-a2c7-4345a8df045d" providerId="ADAL" clId="{5AE49E50-3F0F-465E-B761-09D909ED2CA6}" dt="2024-07-17T13:59:42.973" v="2642"/>
          <ac:spMkLst>
            <pc:docMk/>
            <pc:sldMk cId="0" sldId="286"/>
            <ac:spMk id="10" creationId="{A70D5751-755A-646A-4F76-6DBBBFF0BF71}"/>
          </ac:spMkLst>
        </pc:spChg>
      </pc:sldChg>
      <pc:sldChg chg="modSp del mod">
        <pc:chgData name="Wiekie van der Geest" userId="865e43b8-8a80-4cd0-a2c7-4345a8df045d" providerId="ADAL" clId="{5AE49E50-3F0F-465E-B761-09D909ED2CA6}" dt="2024-07-17T14:12:46.870" v="2956" actId="47"/>
        <pc:sldMkLst>
          <pc:docMk/>
          <pc:sldMk cId="0" sldId="287"/>
        </pc:sldMkLst>
        <pc:graphicFrameChg chg="mod">
          <ac:chgData name="Wiekie van der Geest" userId="865e43b8-8a80-4cd0-a2c7-4345a8df045d" providerId="ADAL" clId="{5AE49E50-3F0F-465E-B761-09D909ED2CA6}" dt="2024-07-17T14:09:29.674" v="2902" actId="1076"/>
          <ac:graphicFrameMkLst>
            <pc:docMk/>
            <pc:sldMk cId="0" sldId="287"/>
            <ac:graphicFrameMk id="6" creationId="{00000000-0000-0000-0000-000000000000}"/>
          </ac:graphicFrameMkLst>
        </pc:graphicFrameChg>
      </pc:sldChg>
      <pc:sldChg chg="del">
        <pc:chgData name="Wiekie van der Geest" userId="865e43b8-8a80-4cd0-a2c7-4345a8df045d" providerId="ADAL" clId="{5AE49E50-3F0F-465E-B761-09D909ED2CA6}" dt="2024-07-17T14:16:02.354" v="3075" actId="47"/>
        <pc:sldMkLst>
          <pc:docMk/>
          <pc:sldMk cId="0" sldId="288"/>
        </pc:sldMkLst>
      </pc:sldChg>
      <pc:sldChg chg="del">
        <pc:chgData name="Wiekie van der Geest" userId="865e43b8-8a80-4cd0-a2c7-4345a8df045d" providerId="ADAL" clId="{5AE49E50-3F0F-465E-B761-09D909ED2CA6}" dt="2024-07-17T14:19:09.659" v="3195" actId="47"/>
        <pc:sldMkLst>
          <pc:docMk/>
          <pc:sldMk cId="0" sldId="289"/>
        </pc:sldMkLst>
      </pc:sldChg>
      <pc:sldChg chg="addSp delSp modSp del mod">
        <pc:chgData name="Wiekie van der Geest" userId="865e43b8-8a80-4cd0-a2c7-4345a8df045d" providerId="ADAL" clId="{5AE49E50-3F0F-465E-B761-09D909ED2CA6}" dt="2024-07-24T06:38:46.659" v="3716" actId="47"/>
        <pc:sldMkLst>
          <pc:docMk/>
          <pc:sldMk cId="0" sldId="290"/>
        </pc:sldMkLst>
        <pc:spChg chg="add del mod">
          <ac:chgData name="Wiekie van der Geest" userId="865e43b8-8a80-4cd0-a2c7-4345a8df045d" providerId="ADAL" clId="{5AE49E50-3F0F-465E-B761-09D909ED2CA6}" dt="2024-07-24T06:21:18.876" v="3216" actId="478"/>
          <ac:spMkLst>
            <pc:docMk/>
            <pc:sldMk cId="0" sldId="290"/>
            <ac:spMk id="6" creationId="{2CDD5721-3000-D49A-8A80-E135E1AB8AA2}"/>
          </ac:spMkLst>
        </pc:spChg>
        <pc:spChg chg="mod">
          <ac:chgData name="Wiekie van der Geest" userId="865e43b8-8a80-4cd0-a2c7-4345a8df045d" providerId="ADAL" clId="{5AE49E50-3F0F-465E-B761-09D909ED2CA6}" dt="2024-07-24T06:21:26.422" v="3217"/>
          <ac:spMkLst>
            <pc:docMk/>
            <pc:sldMk cId="0" sldId="290"/>
            <ac:spMk id="7" creationId="{00000000-0000-0000-0000-000000000000}"/>
          </ac:spMkLst>
        </pc:spChg>
        <pc:spChg chg="del">
          <ac:chgData name="Wiekie van der Geest" userId="865e43b8-8a80-4cd0-a2c7-4345a8df045d" providerId="ADAL" clId="{5AE49E50-3F0F-465E-B761-09D909ED2CA6}" dt="2024-07-24T06:21:58.920" v="3218" actId="478"/>
          <ac:spMkLst>
            <pc:docMk/>
            <pc:sldMk cId="0" sldId="290"/>
            <ac:spMk id="9" creationId="{F4D07558-A2EA-23C2-E23B-A9D9E9AF104C}"/>
          </ac:spMkLst>
        </pc:spChg>
        <pc:spChg chg="add mod">
          <ac:chgData name="Wiekie van der Geest" userId="865e43b8-8a80-4cd0-a2c7-4345a8df045d" providerId="ADAL" clId="{5AE49E50-3F0F-465E-B761-09D909ED2CA6}" dt="2024-07-24T06:21:59.267" v="3219"/>
          <ac:spMkLst>
            <pc:docMk/>
            <pc:sldMk cId="0" sldId="290"/>
            <ac:spMk id="10" creationId="{6717F737-DBE4-41F5-DE0F-55CF75A0446B}"/>
          </ac:spMkLst>
        </pc:spChg>
      </pc:sldChg>
      <pc:sldChg chg="del">
        <pc:chgData name="Wiekie van der Geest" userId="865e43b8-8a80-4cd0-a2c7-4345a8df045d" providerId="ADAL" clId="{5AE49E50-3F0F-465E-B761-09D909ED2CA6}" dt="2024-07-24T06:41:07.162" v="3730" actId="47"/>
        <pc:sldMkLst>
          <pc:docMk/>
          <pc:sldMk cId="0" sldId="291"/>
        </pc:sldMkLst>
      </pc:sldChg>
      <pc:sldChg chg="modSp del">
        <pc:chgData name="Wiekie van der Geest" userId="865e43b8-8a80-4cd0-a2c7-4345a8df045d" providerId="ADAL" clId="{5AE49E50-3F0F-465E-B761-09D909ED2CA6}" dt="2024-07-24T06:46:26.118" v="3908" actId="47"/>
        <pc:sldMkLst>
          <pc:docMk/>
          <pc:sldMk cId="0" sldId="293"/>
        </pc:sldMkLst>
        <pc:spChg chg="mod">
          <ac:chgData name="Wiekie van der Geest" userId="865e43b8-8a80-4cd0-a2c7-4345a8df045d" providerId="ADAL" clId="{5AE49E50-3F0F-465E-B761-09D909ED2CA6}" dt="2024-07-24T06:44:28.370" v="3871"/>
          <ac:spMkLst>
            <pc:docMk/>
            <pc:sldMk cId="0" sldId="293"/>
            <ac:spMk id="5" creationId="{00000000-0000-0000-0000-000000000000}"/>
          </ac:spMkLst>
        </pc:spChg>
        <pc:spChg chg="mod">
          <ac:chgData name="Wiekie van der Geest" userId="865e43b8-8a80-4cd0-a2c7-4345a8df045d" providerId="ADAL" clId="{5AE49E50-3F0F-465E-B761-09D909ED2CA6}" dt="2024-07-24T06:45:36.675" v="3903"/>
          <ac:spMkLst>
            <pc:docMk/>
            <pc:sldMk cId="0" sldId="293"/>
            <ac:spMk id="7" creationId="{00000000-0000-0000-0000-000000000000}"/>
          </ac:spMkLst>
        </pc:spChg>
      </pc:sldChg>
      <pc:sldChg chg="modSp del">
        <pc:chgData name="Wiekie van der Geest" userId="865e43b8-8a80-4cd0-a2c7-4345a8df045d" providerId="ADAL" clId="{5AE49E50-3F0F-465E-B761-09D909ED2CA6}" dt="2024-07-24T06:58:57.895" v="4395" actId="47"/>
        <pc:sldMkLst>
          <pc:docMk/>
          <pc:sldMk cId="0" sldId="294"/>
        </pc:sldMkLst>
        <pc:spChg chg="mod">
          <ac:chgData name="Wiekie van der Geest" userId="865e43b8-8a80-4cd0-a2c7-4345a8df045d" providerId="ADAL" clId="{5AE49E50-3F0F-465E-B761-09D909ED2CA6}" dt="2024-07-24T06:57:15.952" v="4391"/>
          <ac:spMkLst>
            <pc:docMk/>
            <pc:sldMk cId="0" sldId="294"/>
            <ac:spMk id="7" creationId="{00000000-0000-0000-0000-000000000000}"/>
          </ac:spMkLst>
        </pc:spChg>
      </pc:sldChg>
      <pc:sldChg chg="modSp add mod">
        <pc:chgData name="Wiekie van der Geest" userId="865e43b8-8a80-4cd0-a2c7-4345a8df045d" providerId="ADAL" clId="{5AE49E50-3F0F-465E-B761-09D909ED2CA6}" dt="2024-07-24T07:16:25.500" v="4927" actId="790"/>
        <pc:sldMkLst>
          <pc:docMk/>
          <pc:sldMk cId="0" sldId="295"/>
        </pc:sldMkLst>
        <pc:spChg chg="mod">
          <ac:chgData name="Wiekie van der Geest" userId="865e43b8-8a80-4cd0-a2c7-4345a8df045d" providerId="ADAL" clId="{5AE49E50-3F0F-465E-B761-09D909ED2CA6}" dt="2024-07-24T07:16:25.500" v="4927" actId="790"/>
          <ac:spMkLst>
            <pc:docMk/>
            <pc:sldMk cId="0" sldId="295"/>
            <ac:spMk id="643" creationId="{00000000-0000-0000-0000-000000000000}"/>
          </ac:spMkLst>
        </pc:spChg>
        <pc:spChg chg="mod">
          <ac:chgData name="Wiekie van der Geest" userId="865e43b8-8a80-4cd0-a2c7-4345a8df045d" providerId="ADAL" clId="{5AE49E50-3F0F-465E-B761-09D909ED2CA6}" dt="2024-07-24T07:15:59.805" v="4925" actId="790"/>
          <ac:spMkLst>
            <pc:docMk/>
            <pc:sldMk cId="0" sldId="295"/>
            <ac:spMk id="645" creationId="{00000000-0000-0000-0000-000000000000}"/>
          </ac:spMkLst>
        </pc:spChg>
      </pc:sldChg>
      <pc:sldChg chg="modSp add mod">
        <pc:chgData name="Wiekie van der Geest" userId="865e43b8-8a80-4cd0-a2c7-4345a8df045d" providerId="ADAL" clId="{5AE49E50-3F0F-465E-B761-09D909ED2CA6}" dt="2024-07-25T09:50:28.186" v="5157" actId="1038"/>
        <pc:sldMkLst>
          <pc:docMk/>
          <pc:sldMk cId="0" sldId="296"/>
        </pc:sldMkLst>
        <pc:spChg chg="mod">
          <ac:chgData name="Wiekie van der Geest" userId="865e43b8-8a80-4cd0-a2c7-4345a8df045d" providerId="ADAL" clId="{5AE49E50-3F0F-465E-B761-09D909ED2CA6}" dt="2024-07-25T09:50:28.186" v="5157" actId="1038"/>
          <ac:spMkLst>
            <pc:docMk/>
            <pc:sldMk cId="0" sldId="296"/>
            <ac:spMk id="655" creationId="{00000000-0000-0000-0000-000000000000}"/>
          </ac:spMkLst>
        </pc:spChg>
        <pc:spChg chg="mod">
          <ac:chgData name="Wiekie van der Geest" userId="865e43b8-8a80-4cd0-a2c7-4345a8df045d" providerId="ADAL" clId="{5AE49E50-3F0F-465E-B761-09D909ED2CA6}" dt="2024-07-25T09:50:19.928" v="5155" actId="20577"/>
          <ac:spMkLst>
            <pc:docMk/>
            <pc:sldMk cId="0" sldId="296"/>
            <ac:spMk id="656" creationId="{00000000-0000-0000-0000-000000000000}"/>
          </ac:spMkLst>
        </pc:spChg>
      </pc:sldChg>
      <pc:sldChg chg="add del">
        <pc:chgData name="Wiekie van der Geest" userId="865e43b8-8a80-4cd0-a2c7-4345a8df045d" providerId="ADAL" clId="{5AE49E50-3F0F-465E-B761-09D909ED2CA6}" dt="2024-07-24T07:28:12.425" v="5017"/>
        <pc:sldMkLst>
          <pc:docMk/>
          <pc:sldMk cId="0" sldId="297"/>
        </pc:sldMkLst>
      </pc:sldChg>
      <pc:sldChg chg="del">
        <pc:chgData name="Wiekie van der Geest" userId="865e43b8-8a80-4cd0-a2c7-4345a8df045d" providerId="ADAL" clId="{5AE49E50-3F0F-465E-B761-09D909ED2CA6}" dt="2024-07-24T07:28:01.615" v="5016" actId="47"/>
        <pc:sldMkLst>
          <pc:docMk/>
          <pc:sldMk cId="0" sldId="298"/>
        </pc:sldMkLst>
      </pc:sldChg>
      <pc:sldChg chg="del">
        <pc:chgData name="Wiekie van der Geest" userId="865e43b8-8a80-4cd0-a2c7-4345a8df045d" providerId="ADAL" clId="{5AE49E50-3F0F-465E-B761-09D909ED2CA6}" dt="2024-07-24T07:28:25.915" v="5018" actId="47"/>
        <pc:sldMkLst>
          <pc:docMk/>
          <pc:sldMk cId="0" sldId="299"/>
        </pc:sldMkLst>
      </pc:sldChg>
      <pc:sldChg chg="modSp add mod">
        <pc:chgData name="Wiekie van der Geest" userId="865e43b8-8a80-4cd0-a2c7-4345a8df045d" providerId="ADAL" clId="{5AE49E50-3F0F-465E-B761-09D909ED2CA6}" dt="2024-07-25T09:57:15.694" v="5167"/>
        <pc:sldMkLst>
          <pc:docMk/>
          <pc:sldMk cId="708591838" sldId="300"/>
        </pc:sldMkLst>
        <pc:graphicFrameChg chg="mod modGraphic">
          <ac:chgData name="Wiekie van der Geest" userId="865e43b8-8a80-4cd0-a2c7-4345a8df045d" providerId="ADAL" clId="{5AE49E50-3F0F-465E-B761-09D909ED2CA6}" dt="2024-07-25T09:57:15.694" v="5167"/>
          <ac:graphicFrameMkLst>
            <pc:docMk/>
            <pc:sldMk cId="708591838" sldId="300"/>
            <ac:graphicFrameMk id="2" creationId="{37976625-9274-58A5-B5A7-B4160BBA4DA6}"/>
          </ac:graphicFrameMkLst>
        </pc:graphicFrameChg>
      </pc:sldChg>
      <pc:sldChg chg="del">
        <pc:chgData name="Wiekie van der Geest" userId="865e43b8-8a80-4cd0-a2c7-4345a8df045d" providerId="ADAL" clId="{5AE49E50-3F0F-465E-B761-09D909ED2CA6}" dt="2024-07-24T07:26:27.541" v="5012" actId="47"/>
        <pc:sldMkLst>
          <pc:docMk/>
          <pc:sldMk cId="2599610989" sldId="300"/>
        </pc:sldMkLst>
      </pc:sldChg>
      <pc:sldChg chg="add">
        <pc:chgData name="Wiekie van der Geest" userId="865e43b8-8a80-4cd0-a2c7-4345a8df045d" providerId="ADAL" clId="{5AE49E50-3F0F-465E-B761-09D909ED2CA6}" dt="2024-07-17T12:02:40.456" v="0"/>
        <pc:sldMkLst>
          <pc:docMk/>
          <pc:sldMk cId="0" sldId="301"/>
        </pc:sldMkLst>
      </pc:sldChg>
      <pc:sldChg chg="add">
        <pc:chgData name="Wiekie van der Geest" userId="865e43b8-8a80-4cd0-a2c7-4345a8df045d" providerId="ADAL" clId="{5AE49E50-3F0F-465E-B761-09D909ED2CA6}" dt="2024-07-17T12:02:40.456" v="0"/>
        <pc:sldMkLst>
          <pc:docMk/>
          <pc:sldMk cId="0" sldId="302"/>
        </pc:sldMkLst>
      </pc:sldChg>
      <pc:sldChg chg="modSp add mod">
        <pc:chgData name="Wiekie van der Geest" userId="865e43b8-8a80-4cd0-a2c7-4345a8df045d" providerId="ADAL" clId="{5AE49E50-3F0F-465E-B761-09D909ED2CA6}" dt="2024-07-25T09:37:55.231" v="5024" actId="207"/>
        <pc:sldMkLst>
          <pc:docMk/>
          <pc:sldMk cId="2786825724" sldId="303"/>
        </pc:sldMkLst>
        <pc:spChg chg="mod">
          <ac:chgData name="Wiekie van der Geest" userId="865e43b8-8a80-4cd0-a2c7-4345a8df045d" providerId="ADAL" clId="{5AE49E50-3F0F-465E-B761-09D909ED2CA6}" dt="2024-07-17T12:03:45.168" v="5" actId="790"/>
          <ac:spMkLst>
            <pc:docMk/>
            <pc:sldMk cId="2786825724" sldId="303"/>
            <ac:spMk id="119" creationId="{00000000-0000-0000-0000-000000000000}"/>
          </ac:spMkLst>
        </pc:spChg>
        <pc:graphicFrameChg chg="modGraphic">
          <ac:chgData name="Wiekie van der Geest" userId="865e43b8-8a80-4cd0-a2c7-4345a8df045d" providerId="ADAL" clId="{5AE49E50-3F0F-465E-B761-09D909ED2CA6}" dt="2024-07-25T09:37:55.231" v="5024" actId="207"/>
          <ac:graphicFrameMkLst>
            <pc:docMk/>
            <pc:sldMk cId="2786825724" sldId="303"/>
            <ac:graphicFrameMk id="2" creationId="{37976625-9274-58A5-B5A7-B4160BBA4DA6}"/>
          </ac:graphicFrameMkLst>
        </pc:graphicFrameChg>
      </pc:sldChg>
      <pc:sldChg chg="modSp add mod">
        <pc:chgData name="Wiekie van der Geest" userId="865e43b8-8a80-4cd0-a2c7-4345a8df045d" providerId="ADAL" clId="{5AE49E50-3F0F-465E-B761-09D909ED2CA6}" dt="2024-07-25T09:38:15.433" v="5025" actId="207"/>
        <pc:sldMkLst>
          <pc:docMk/>
          <pc:sldMk cId="1831414086" sldId="304"/>
        </pc:sldMkLst>
        <pc:graphicFrameChg chg="modGraphic">
          <ac:chgData name="Wiekie van der Geest" userId="865e43b8-8a80-4cd0-a2c7-4345a8df045d" providerId="ADAL" clId="{5AE49E50-3F0F-465E-B761-09D909ED2CA6}" dt="2024-07-25T09:38:15.433" v="5025" actId="207"/>
          <ac:graphicFrameMkLst>
            <pc:docMk/>
            <pc:sldMk cId="1831414086" sldId="304"/>
            <ac:graphicFrameMk id="2" creationId="{37976625-9274-58A5-B5A7-B4160BBA4DA6}"/>
          </ac:graphicFrameMkLst>
        </pc:graphicFrameChg>
      </pc:sldChg>
      <pc:sldChg chg="delSp modSp add mod ord">
        <pc:chgData name="Wiekie van der Geest" userId="865e43b8-8a80-4cd0-a2c7-4345a8df045d" providerId="ADAL" clId="{5AE49E50-3F0F-465E-B761-09D909ED2CA6}" dt="2024-07-17T12:05:51.109" v="50" actId="20577"/>
        <pc:sldMkLst>
          <pc:docMk/>
          <pc:sldMk cId="0" sldId="305"/>
        </pc:sldMkLst>
        <pc:spChg chg="del">
          <ac:chgData name="Wiekie van der Geest" userId="865e43b8-8a80-4cd0-a2c7-4345a8df045d" providerId="ADAL" clId="{5AE49E50-3F0F-465E-B761-09D909ED2CA6}" dt="2024-07-17T12:04:18.211" v="9" actId="478"/>
          <ac:spMkLst>
            <pc:docMk/>
            <pc:sldMk cId="0" sldId="305"/>
            <ac:spMk id="151" creationId="{00000000-0000-0000-0000-000000000000}"/>
          </ac:spMkLst>
        </pc:spChg>
        <pc:spChg chg="mod">
          <ac:chgData name="Wiekie van der Geest" userId="865e43b8-8a80-4cd0-a2c7-4345a8df045d" providerId="ADAL" clId="{5AE49E50-3F0F-465E-B761-09D909ED2CA6}" dt="2024-07-17T12:05:51.109" v="50" actId="20577"/>
          <ac:spMkLst>
            <pc:docMk/>
            <pc:sldMk cId="0" sldId="305"/>
            <ac:spMk id="154" creationId="{00000000-0000-0000-0000-000000000000}"/>
          </ac:spMkLst>
        </pc:spChg>
      </pc:sldChg>
      <pc:sldChg chg="modSp add mod">
        <pc:chgData name="Wiekie van der Geest" userId="865e43b8-8a80-4cd0-a2c7-4345a8df045d" providerId="ADAL" clId="{5AE49E50-3F0F-465E-B761-09D909ED2CA6}" dt="2024-07-17T12:07:20.944" v="66" actId="20577"/>
        <pc:sldMkLst>
          <pc:docMk/>
          <pc:sldMk cId="0" sldId="306"/>
        </pc:sldMkLst>
        <pc:spChg chg="mod">
          <ac:chgData name="Wiekie van der Geest" userId="865e43b8-8a80-4cd0-a2c7-4345a8df045d" providerId="ADAL" clId="{5AE49E50-3F0F-465E-B761-09D909ED2CA6}" dt="2024-07-17T12:07:20.944" v="66" actId="20577"/>
          <ac:spMkLst>
            <pc:docMk/>
            <pc:sldMk cId="0" sldId="306"/>
            <ac:spMk id="164" creationId="{00000000-0000-0000-0000-000000000000}"/>
          </ac:spMkLst>
        </pc:spChg>
      </pc:sldChg>
      <pc:sldChg chg="addSp delSp modSp add mod">
        <pc:chgData name="Wiekie van der Geest" userId="865e43b8-8a80-4cd0-a2c7-4345a8df045d" providerId="ADAL" clId="{5AE49E50-3F0F-465E-B761-09D909ED2CA6}" dt="2024-07-17T12:10:20.347" v="126" actId="20577"/>
        <pc:sldMkLst>
          <pc:docMk/>
          <pc:sldMk cId="0" sldId="307"/>
        </pc:sldMkLst>
        <pc:spChg chg="mod">
          <ac:chgData name="Wiekie van der Geest" userId="865e43b8-8a80-4cd0-a2c7-4345a8df045d" providerId="ADAL" clId="{5AE49E50-3F0F-465E-B761-09D909ED2CA6}" dt="2024-07-17T12:10:20.347" v="126" actId="20577"/>
          <ac:spMkLst>
            <pc:docMk/>
            <pc:sldMk cId="0" sldId="307"/>
            <ac:spMk id="174" creationId="{00000000-0000-0000-0000-000000000000}"/>
          </ac:spMkLst>
        </pc:spChg>
        <pc:spChg chg="add del mod">
          <ac:chgData name="Wiekie van der Geest" userId="865e43b8-8a80-4cd0-a2c7-4345a8df045d" providerId="ADAL" clId="{5AE49E50-3F0F-465E-B761-09D909ED2CA6}" dt="2024-07-17T12:10:13.734" v="124"/>
          <ac:spMkLst>
            <pc:docMk/>
            <pc:sldMk cId="0" sldId="307"/>
            <ac:spMk id="176" creationId="{00000000-0000-0000-0000-000000000000}"/>
          </ac:spMkLst>
        </pc:spChg>
      </pc:sldChg>
      <pc:sldChg chg="modSp add mod">
        <pc:chgData name="Wiekie van der Geest" userId="865e43b8-8a80-4cd0-a2c7-4345a8df045d" providerId="ADAL" clId="{5AE49E50-3F0F-465E-B761-09D909ED2CA6}" dt="2024-07-17T12:12:22.216" v="143" actId="20577"/>
        <pc:sldMkLst>
          <pc:docMk/>
          <pc:sldMk cId="0" sldId="308"/>
        </pc:sldMkLst>
        <pc:spChg chg="mod">
          <ac:chgData name="Wiekie van der Geest" userId="865e43b8-8a80-4cd0-a2c7-4345a8df045d" providerId="ADAL" clId="{5AE49E50-3F0F-465E-B761-09D909ED2CA6}" dt="2024-07-17T12:12:01.288" v="140" actId="20577"/>
          <ac:spMkLst>
            <pc:docMk/>
            <pc:sldMk cId="0" sldId="308"/>
            <ac:spMk id="187" creationId="{00000000-0000-0000-0000-000000000000}"/>
          </ac:spMkLst>
        </pc:spChg>
        <pc:spChg chg="mod">
          <ac:chgData name="Wiekie van der Geest" userId="865e43b8-8a80-4cd0-a2c7-4345a8df045d" providerId="ADAL" clId="{5AE49E50-3F0F-465E-B761-09D909ED2CA6}" dt="2024-07-17T12:12:22.216" v="143" actId="20577"/>
          <ac:spMkLst>
            <pc:docMk/>
            <pc:sldMk cId="0" sldId="308"/>
            <ac:spMk id="188" creationId="{00000000-0000-0000-0000-000000000000}"/>
          </ac:spMkLst>
        </pc:spChg>
      </pc:sldChg>
      <pc:sldChg chg="addSp delSp modSp add mod">
        <pc:chgData name="Wiekie van der Geest" userId="865e43b8-8a80-4cd0-a2c7-4345a8df045d" providerId="ADAL" clId="{5AE49E50-3F0F-465E-B761-09D909ED2CA6}" dt="2024-07-17T12:23:32.419" v="316" actId="14100"/>
        <pc:sldMkLst>
          <pc:docMk/>
          <pc:sldMk cId="0" sldId="309"/>
        </pc:sldMkLst>
        <pc:spChg chg="add mod">
          <ac:chgData name="Wiekie van der Geest" userId="865e43b8-8a80-4cd0-a2c7-4345a8df045d" providerId="ADAL" clId="{5AE49E50-3F0F-465E-B761-09D909ED2CA6}" dt="2024-07-17T12:22:00.534" v="283" actId="14100"/>
          <ac:spMkLst>
            <pc:docMk/>
            <pc:sldMk cId="0" sldId="309"/>
            <ac:spMk id="2" creationId="{532939EA-7CA6-BFD9-E28C-FDC7948B006A}"/>
          </ac:spMkLst>
        </pc:spChg>
        <pc:spChg chg="add mod">
          <ac:chgData name="Wiekie van der Geest" userId="865e43b8-8a80-4cd0-a2c7-4345a8df045d" providerId="ADAL" clId="{5AE49E50-3F0F-465E-B761-09D909ED2CA6}" dt="2024-07-17T12:23:32.419" v="316" actId="14100"/>
          <ac:spMkLst>
            <pc:docMk/>
            <pc:sldMk cId="0" sldId="309"/>
            <ac:spMk id="3" creationId="{BFBB2722-BA69-F7A8-3AC2-2DD4854B931F}"/>
          </ac:spMkLst>
        </pc:spChg>
        <pc:spChg chg="mod">
          <ac:chgData name="Wiekie van der Geest" userId="865e43b8-8a80-4cd0-a2c7-4345a8df045d" providerId="ADAL" clId="{5AE49E50-3F0F-465E-B761-09D909ED2CA6}" dt="2024-07-17T12:14:08.597" v="168" actId="20577"/>
          <ac:spMkLst>
            <pc:docMk/>
            <pc:sldMk cId="0" sldId="309"/>
            <ac:spMk id="198" creationId="{00000000-0000-0000-0000-000000000000}"/>
          </ac:spMkLst>
        </pc:spChg>
        <pc:spChg chg="del">
          <ac:chgData name="Wiekie van der Geest" userId="865e43b8-8a80-4cd0-a2c7-4345a8df045d" providerId="ADAL" clId="{5AE49E50-3F0F-465E-B761-09D909ED2CA6}" dt="2024-07-17T12:17:18.110" v="207" actId="478"/>
          <ac:spMkLst>
            <pc:docMk/>
            <pc:sldMk cId="0" sldId="309"/>
            <ac:spMk id="199" creationId="{00000000-0000-0000-0000-000000000000}"/>
          </ac:spMkLst>
        </pc:spChg>
        <pc:spChg chg="mod">
          <ac:chgData name="Wiekie van der Geest" userId="865e43b8-8a80-4cd0-a2c7-4345a8df045d" providerId="ADAL" clId="{5AE49E50-3F0F-465E-B761-09D909ED2CA6}" dt="2024-07-17T12:14:35.476" v="206" actId="6549"/>
          <ac:spMkLst>
            <pc:docMk/>
            <pc:sldMk cId="0" sldId="309"/>
            <ac:spMk id="200" creationId="{00000000-0000-0000-0000-000000000000}"/>
          </ac:spMkLst>
        </pc:spChg>
      </pc:sldChg>
      <pc:sldChg chg="modSp add mod">
        <pc:chgData name="Wiekie van der Geest" userId="865e43b8-8a80-4cd0-a2c7-4345a8df045d" providerId="ADAL" clId="{5AE49E50-3F0F-465E-B761-09D909ED2CA6}" dt="2024-07-25T09:41:22.620" v="5048" actId="1037"/>
        <pc:sldMkLst>
          <pc:docMk/>
          <pc:sldMk cId="3257517241" sldId="310"/>
        </pc:sldMkLst>
        <pc:spChg chg="mod">
          <ac:chgData name="Wiekie van der Geest" userId="865e43b8-8a80-4cd0-a2c7-4345a8df045d" providerId="ADAL" clId="{5AE49E50-3F0F-465E-B761-09D909ED2CA6}" dt="2024-07-25T09:41:22.620" v="5048" actId="1037"/>
          <ac:spMkLst>
            <pc:docMk/>
            <pc:sldMk cId="3257517241" sldId="310"/>
            <ac:spMk id="2" creationId="{532939EA-7CA6-BFD9-E28C-FDC7948B006A}"/>
          </ac:spMkLst>
        </pc:spChg>
        <pc:spChg chg="mod">
          <ac:chgData name="Wiekie van der Geest" userId="865e43b8-8a80-4cd0-a2c7-4345a8df045d" providerId="ADAL" clId="{5AE49E50-3F0F-465E-B761-09D909ED2CA6}" dt="2024-07-17T12:23:42.066" v="317" actId="14100"/>
          <ac:spMkLst>
            <pc:docMk/>
            <pc:sldMk cId="3257517241" sldId="310"/>
            <ac:spMk id="3" creationId="{BFBB2722-BA69-F7A8-3AC2-2DD4854B931F}"/>
          </ac:spMkLst>
        </pc:spChg>
      </pc:sldChg>
      <pc:sldChg chg="modSp add mod">
        <pc:chgData name="Wiekie van der Geest" userId="865e43b8-8a80-4cd0-a2c7-4345a8df045d" providerId="ADAL" clId="{5AE49E50-3F0F-465E-B761-09D909ED2CA6}" dt="2024-07-17T12:32:09.102" v="511" actId="6549"/>
        <pc:sldMkLst>
          <pc:docMk/>
          <pc:sldMk cId="3692785858" sldId="311"/>
        </pc:sldMkLst>
        <pc:spChg chg="mod">
          <ac:chgData name="Wiekie van der Geest" userId="865e43b8-8a80-4cd0-a2c7-4345a8df045d" providerId="ADAL" clId="{5AE49E50-3F0F-465E-B761-09D909ED2CA6}" dt="2024-07-17T12:30:32.262" v="449" actId="20577"/>
          <ac:spMkLst>
            <pc:docMk/>
            <pc:sldMk cId="3692785858" sldId="311"/>
            <ac:spMk id="2" creationId="{532939EA-7CA6-BFD9-E28C-FDC7948B006A}"/>
          </ac:spMkLst>
        </pc:spChg>
        <pc:spChg chg="mod">
          <ac:chgData name="Wiekie van der Geest" userId="865e43b8-8a80-4cd0-a2c7-4345a8df045d" providerId="ADAL" clId="{5AE49E50-3F0F-465E-B761-09D909ED2CA6}" dt="2024-07-17T12:32:09.102" v="511" actId="6549"/>
          <ac:spMkLst>
            <pc:docMk/>
            <pc:sldMk cId="3692785858" sldId="311"/>
            <ac:spMk id="3" creationId="{BFBB2722-BA69-F7A8-3AC2-2DD4854B931F}"/>
          </ac:spMkLst>
        </pc:spChg>
        <pc:spChg chg="mod">
          <ac:chgData name="Wiekie van der Geest" userId="865e43b8-8a80-4cd0-a2c7-4345a8df045d" providerId="ADAL" clId="{5AE49E50-3F0F-465E-B761-09D909ED2CA6}" dt="2024-07-17T12:28:39.778" v="388" actId="20577"/>
          <ac:spMkLst>
            <pc:docMk/>
            <pc:sldMk cId="3692785858" sldId="311"/>
            <ac:spMk id="198" creationId="{00000000-0000-0000-0000-000000000000}"/>
          </ac:spMkLst>
        </pc:spChg>
        <pc:spChg chg="mod">
          <ac:chgData name="Wiekie van der Geest" userId="865e43b8-8a80-4cd0-a2c7-4345a8df045d" providerId="ADAL" clId="{5AE49E50-3F0F-465E-B761-09D909ED2CA6}" dt="2024-07-17T12:29:40.829" v="430" actId="20577"/>
          <ac:spMkLst>
            <pc:docMk/>
            <pc:sldMk cId="3692785858" sldId="311"/>
            <ac:spMk id="200" creationId="{00000000-0000-0000-0000-000000000000}"/>
          </ac:spMkLst>
        </pc:spChg>
      </pc:sldChg>
      <pc:sldChg chg="modSp add del mod">
        <pc:chgData name="Wiekie van der Geest" userId="865e43b8-8a80-4cd0-a2c7-4345a8df045d" providerId="ADAL" clId="{5AE49E50-3F0F-465E-B761-09D909ED2CA6}" dt="2024-07-17T12:37:37.070" v="584" actId="47"/>
        <pc:sldMkLst>
          <pc:docMk/>
          <pc:sldMk cId="2282577147" sldId="312"/>
        </pc:sldMkLst>
        <pc:spChg chg="mod">
          <ac:chgData name="Wiekie van der Geest" userId="865e43b8-8a80-4cd0-a2c7-4345a8df045d" providerId="ADAL" clId="{5AE49E50-3F0F-465E-B761-09D909ED2CA6}" dt="2024-07-17T12:35:32.251" v="541" actId="2710"/>
          <ac:spMkLst>
            <pc:docMk/>
            <pc:sldMk cId="2282577147" sldId="312"/>
            <ac:spMk id="2" creationId="{532939EA-7CA6-BFD9-E28C-FDC7948B006A}"/>
          </ac:spMkLst>
        </pc:spChg>
        <pc:spChg chg="mod">
          <ac:chgData name="Wiekie van der Geest" userId="865e43b8-8a80-4cd0-a2c7-4345a8df045d" providerId="ADAL" clId="{5AE49E50-3F0F-465E-B761-09D909ED2CA6}" dt="2024-07-17T12:35:51.154" v="561" actId="14100"/>
          <ac:spMkLst>
            <pc:docMk/>
            <pc:sldMk cId="2282577147" sldId="312"/>
            <ac:spMk id="3" creationId="{BFBB2722-BA69-F7A8-3AC2-2DD4854B931F}"/>
          </ac:spMkLst>
        </pc:spChg>
      </pc:sldChg>
      <pc:sldChg chg="addSp delSp modSp add mod">
        <pc:chgData name="Wiekie van der Geest" userId="865e43b8-8a80-4cd0-a2c7-4345a8df045d" providerId="ADAL" clId="{5AE49E50-3F0F-465E-B761-09D909ED2CA6}" dt="2024-07-17T12:39:43.200" v="597" actId="2710"/>
        <pc:sldMkLst>
          <pc:docMk/>
          <pc:sldMk cId="930408745" sldId="313"/>
        </pc:sldMkLst>
        <pc:spChg chg="del">
          <ac:chgData name="Wiekie van der Geest" userId="865e43b8-8a80-4cd0-a2c7-4345a8df045d" providerId="ADAL" clId="{5AE49E50-3F0F-465E-B761-09D909ED2CA6}" dt="2024-07-17T12:36:13.960" v="563" actId="478"/>
          <ac:spMkLst>
            <pc:docMk/>
            <pc:sldMk cId="930408745" sldId="313"/>
            <ac:spMk id="2" creationId="{532939EA-7CA6-BFD9-E28C-FDC7948B006A}"/>
          </ac:spMkLst>
        </pc:spChg>
        <pc:spChg chg="del">
          <ac:chgData name="Wiekie van der Geest" userId="865e43b8-8a80-4cd0-a2c7-4345a8df045d" providerId="ADAL" clId="{5AE49E50-3F0F-465E-B761-09D909ED2CA6}" dt="2024-07-17T12:36:15.302" v="564" actId="478"/>
          <ac:spMkLst>
            <pc:docMk/>
            <pc:sldMk cId="930408745" sldId="313"/>
            <ac:spMk id="3" creationId="{BFBB2722-BA69-F7A8-3AC2-2DD4854B931F}"/>
          </ac:spMkLst>
        </pc:spChg>
        <pc:spChg chg="add del mod">
          <ac:chgData name="Wiekie van der Geest" userId="865e43b8-8a80-4cd0-a2c7-4345a8df045d" providerId="ADAL" clId="{5AE49E50-3F0F-465E-B761-09D909ED2CA6}" dt="2024-07-17T12:36:30.867" v="569"/>
          <ac:spMkLst>
            <pc:docMk/>
            <pc:sldMk cId="930408745" sldId="313"/>
            <ac:spMk id="4" creationId="{A5B15982-1654-EF46-B2CE-38B34A9805E8}"/>
          </ac:spMkLst>
        </pc:spChg>
        <pc:spChg chg="add del mod">
          <ac:chgData name="Wiekie van der Geest" userId="865e43b8-8a80-4cd0-a2c7-4345a8df045d" providerId="ADAL" clId="{5AE49E50-3F0F-465E-B761-09D909ED2CA6}" dt="2024-07-17T12:36:30.867" v="569"/>
          <ac:spMkLst>
            <pc:docMk/>
            <pc:sldMk cId="930408745" sldId="313"/>
            <ac:spMk id="5" creationId="{8E35D3FC-817A-7031-F2AD-B98586CF468E}"/>
          </ac:spMkLst>
        </pc:spChg>
        <pc:spChg chg="add del mod">
          <ac:chgData name="Wiekie van der Geest" userId="865e43b8-8a80-4cd0-a2c7-4345a8df045d" providerId="ADAL" clId="{5AE49E50-3F0F-465E-B761-09D909ED2CA6}" dt="2024-07-17T12:36:30.867" v="569"/>
          <ac:spMkLst>
            <pc:docMk/>
            <pc:sldMk cId="930408745" sldId="313"/>
            <ac:spMk id="6" creationId="{00080BC8-0DC8-AECE-B9A1-B2A02E223414}"/>
          </ac:spMkLst>
        </pc:spChg>
        <pc:spChg chg="add mod">
          <ac:chgData name="Wiekie van der Geest" userId="865e43b8-8a80-4cd0-a2c7-4345a8df045d" providerId="ADAL" clId="{5AE49E50-3F0F-465E-B761-09D909ED2CA6}" dt="2024-07-17T12:37:19.486" v="582" actId="255"/>
          <ac:spMkLst>
            <pc:docMk/>
            <pc:sldMk cId="930408745" sldId="313"/>
            <ac:spMk id="7" creationId="{F7DFB5F0-C163-5E28-D7C7-7112A1054DAA}"/>
          </ac:spMkLst>
        </pc:spChg>
        <pc:spChg chg="add mod">
          <ac:chgData name="Wiekie van der Geest" userId="865e43b8-8a80-4cd0-a2c7-4345a8df045d" providerId="ADAL" clId="{5AE49E50-3F0F-465E-B761-09D909ED2CA6}" dt="2024-07-17T12:39:08.977" v="594" actId="20577"/>
          <ac:spMkLst>
            <pc:docMk/>
            <pc:sldMk cId="930408745" sldId="313"/>
            <ac:spMk id="8" creationId="{6F6969EE-5A04-6BA1-BE52-1744F96F3B3D}"/>
          </ac:spMkLst>
        </pc:spChg>
        <pc:spChg chg="add mod">
          <ac:chgData name="Wiekie van der Geest" userId="865e43b8-8a80-4cd0-a2c7-4345a8df045d" providerId="ADAL" clId="{5AE49E50-3F0F-465E-B761-09D909ED2CA6}" dt="2024-07-17T12:39:43.200" v="597" actId="2710"/>
          <ac:spMkLst>
            <pc:docMk/>
            <pc:sldMk cId="930408745" sldId="313"/>
            <ac:spMk id="9" creationId="{3852FD53-D40E-098A-1A2B-F441E38CB172}"/>
          </ac:spMkLst>
        </pc:spChg>
      </pc:sldChg>
      <pc:sldChg chg="addSp modSp add mod">
        <pc:chgData name="Wiekie van der Geest" userId="865e43b8-8a80-4cd0-a2c7-4345a8df045d" providerId="ADAL" clId="{5AE49E50-3F0F-465E-B761-09D909ED2CA6}" dt="2024-07-17T12:41:44.852" v="658" actId="123"/>
        <pc:sldMkLst>
          <pc:docMk/>
          <pc:sldMk cId="3612563514" sldId="314"/>
        </pc:sldMkLst>
        <pc:spChg chg="mod">
          <ac:chgData name="Wiekie van der Geest" userId="865e43b8-8a80-4cd0-a2c7-4345a8df045d" providerId="ADAL" clId="{5AE49E50-3F0F-465E-B761-09D909ED2CA6}" dt="2024-07-17T12:41:10.117" v="653" actId="6549"/>
          <ac:spMkLst>
            <pc:docMk/>
            <pc:sldMk cId="3612563514" sldId="314"/>
            <ac:spMk id="6" creationId="{00000000-0000-0000-0000-000000000000}"/>
          </ac:spMkLst>
        </pc:spChg>
        <pc:spChg chg="mod">
          <ac:chgData name="Wiekie van der Geest" userId="865e43b8-8a80-4cd0-a2c7-4345a8df045d" providerId="ADAL" clId="{5AE49E50-3F0F-465E-B761-09D909ED2CA6}" dt="2024-07-17T12:41:44.852" v="658" actId="123"/>
          <ac:spMkLst>
            <pc:docMk/>
            <pc:sldMk cId="3612563514" sldId="314"/>
            <ac:spMk id="7" creationId="{00000000-0000-0000-0000-000000000000}"/>
          </ac:spMkLst>
        </pc:spChg>
        <pc:spChg chg="mod">
          <ac:chgData name="Wiekie van der Geest" userId="865e43b8-8a80-4cd0-a2c7-4345a8df045d" providerId="ADAL" clId="{5AE49E50-3F0F-465E-B761-09D909ED2CA6}" dt="2024-07-17T12:41:15.632" v="654"/>
          <ac:spMkLst>
            <pc:docMk/>
            <pc:sldMk cId="3612563514" sldId="314"/>
            <ac:spMk id="10" creationId="{27B08B63-E450-50D9-BC70-EA4D8FA0636D}"/>
          </ac:spMkLst>
        </pc:spChg>
        <pc:spChg chg="mod">
          <ac:chgData name="Wiekie van der Geest" userId="865e43b8-8a80-4cd0-a2c7-4345a8df045d" providerId="ADAL" clId="{5AE49E50-3F0F-465E-B761-09D909ED2CA6}" dt="2024-07-17T12:41:15.632" v="654"/>
          <ac:spMkLst>
            <pc:docMk/>
            <pc:sldMk cId="3612563514" sldId="314"/>
            <ac:spMk id="12" creationId="{5594A904-7D97-3DAB-F336-BDBF6ED211D3}"/>
          </ac:spMkLst>
        </pc:spChg>
        <pc:grpChg chg="add mod">
          <ac:chgData name="Wiekie van der Geest" userId="865e43b8-8a80-4cd0-a2c7-4345a8df045d" providerId="ADAL" clId="{5AE49E50-3F0F-465E-B761-09D909ED2CA6}" dt="2024-07-17T12:41:15.632" v="654"/>
          <ac:grpSpMkLst>
            <pc:docMk/>
            <pc:sldMk cId="3612563514" sldId="314"/>
            <ac:grpSpMk id="9" creationId="{D4FBAE42-0515-2A19-651A-ED3145225D76}"/>
          </ac:grpSpMkLst>
        </pc:grpChg>
        <pc:grpChg chg="mod">
          <ac:chgData name="Wiekie van der Geest" userId="865e43b8-8a80-4cd0-a2c7-4345a8df045d" providerId="ADAL" clId="{5AE49E50-3F0F-465E-B761-09D909ED2CA6}" dt="2024-07-17T12:41:15.632" v="654"/>
          <ac:grpSpMkLst>
            <pc:docMk/>
            <pc:sldMk cId="3612563514" sldId="314"/>
            <ac:grpSpMk id="11" creationId="{EF898DF1-06CE-C0C4-5BD2-C75D7EE67DE3}"/>
          </ac:grpSpMkLst>
        </pc:grpChg>
      </pc:sldChg>
      <pc:sldChg chg="modSp add mod ord">
        <pc:chgData name="Wiekie van der Geest" userId="865e43b8-8a80-4cd0-a2c7-4345a8df045d" providerId="ADAL" clId="{5AE49E50-3F0F-465E-B761-09D909ED2CA6}" dt="2024-07-17T12:46:53.236" v="777" actId="1035"/>
        <pc:sldMkLst>
          <pc:docMk/>
          <pc:sldMk cId="950090914" sldId="315"/>
        </pc:sldMkLst>
        <pc:spChg chg="mod">
          <ac:chgData name="Wiekie van der Geest" userId="865e43b8-8a80-4cd0-a2c7-4345a8df045d" providerId="ADAL" clId="{5AE49E50-3F0F-465E-B761-09D909ED2CA6}" dt="2024-07-17T12:46:53.236" v="777" actId="1035"/>
          <ac:spMkLst>
            <pc:docMk/>
            <pc:sldMk cId="950090914" sldId="315"/>
            <ac:spMk id="2" creationId="{532939EA-7CA6-BFD9-E28C-FDC7948B006A}"/>
          </ac:spMkLst>
        </pc:spChg>
        <pc:spChg chg="mod">
          <ac:chgData name="Wiekie van der Geest" userId="865e43b8-8a80-4cd0-a2c7-4345a8df045d" providerId="ADAL" clId="{5AE49E50-3F0F-465E-B761-09D909ED2CA6}" dt="2024-07-17T12:46:53.236" v="777" actId="1035"/>
          <ac:spMkLst>
            <pc:docMk/>
            <pc:sldMk cId="950090914" sldId="315"/>
            <ac:spMk id="3" creationId="{BFBB2722-BA69-F7A8-3AC2-2DD4854B931F}"/>
          </ac:spMkLst>
        </pc:spChg>
        <pc:spChg chg="mod">
          <ac:chgData name="Wiekie van der Geest" userId="865e43b8-8a80-4cd0-a2c7-4345a8df045d" providerId="ADAL" clId="{5AE49E50-3F0F-465E-B761-09D909ED2CA6}" dt="2024-07-17T12:43:18.071" v="677" actId="6549"/>
          <ac:spMkLst>
            <pc:docMk/>
            <pc:sldMk cId="950090914" sldId="315"/>
            <ac:spMk id="198" creationId="{00000000-0000-0000-0000-000000000000}"/>
          </ac:spMkLst>
        </pc:spChg>
        <pc:spChg chg="mod">
          <ac:chgData name="Wiekie van der Geest" userId="865e43b8-8a80-4cd0-a2c7-4345a8df045d" providerId="ADAL" clId="{5AE49E50-3F0F-465E-B761-09D909ED2CA6}" dt="2024-07-17T12:44:34.668" v="745" actId="20577"/>
          <ac:spMkLst>
            <pc:docMk/>
            <pc:sldMk cId="950090914" sldId="315"/>
            <ac:spMk id="200" creationId="{00000000-0000-0000-0000-000000000000}"/>
          </ac:spMkLst>
        </pc:spChg>
      </pc:sldChg>
      <pc:sldChg chg="addSp delSp modSp add mod">
        <pc:chgData name="Wiekie van der Geest" userId="865e43b8-8a80-4cd0-a2c7-4345a8df045d" providerId="ADAL" clId="{5AE49E50-3F0F-465E-B761-09D909ED2CA6}" dt="2024-07-17T13:35:13.368" v="2181" actId="1035"/>
        <pc:sldMkLst>
          <pc:docMk/>
          <pc:sldMk cId="35015164" sldId="316"/>
        </pc:sldMkLst>
        <pc:spChg chg="del topLvl">
          <ac:chgData name="Wiekie van der Geest" userId="865e43b8-8a80-4cd0-a2c7-4345a8df045d" providerId="ADAL" clId="{5AE49E50-3F0F-465E-B761-09D909ED2CA6}" dt="2024-07-17T13:34:51.395" v="2177" actId="478"/>
          <ac:spMkLst>
            <pc:docMk/>
            <pc:sldMk cId="35015164" sldId="316"/>
            <ac:spMk id="3" creationId="{00000000-0000-0000-0000-000000000000}"/>
          </ac:spMkLst>
        </pc:spChg>
        <pc:spChg chg="del topLvl">
          <ac:chgData name="Wiekie van der Geest" userId="865e43b8-8a80-4cd0-a2c7-4345a8df045d" providerId="ADAL" clId="{5AE49E50-3F0F-465E-B761-09D909ED2CA6}" dt="2024-07-17T13:34:49.195" v="2176" actId="478"/>
          <ac:spMkLst>
            <pc:docMk/>
            <pc:sldMk cId="35015164" sldId="316"/>
            <ac:spMk id="5" creationId="{00000000-0000-0000-0000-000000000000}"/>
          </ac:spMkLst>
        </pc:spChg>
        <pc:spChg chg="mod">
          <ac:chgData name="Wiekie van der Geest" userId="865e43b8-8a80-4cd0-a2c7-4345a8df045d" providerId="ADAL" clId="{5AE49E50-3F0F-465E-B761-09D909ED2CA6}" dt="2024-07-17T12:49:31.860" v="824" actId="255"/>
          <ac:spMkLst>
            <pc:docMk/>
            <pc:sldMk cId="35015164" sldId="316"/>
            <ac:spMk id="6" creationId="{00000000-0000-0000-0000-000000000000}"/>
          </ac:spMkLst>
        </pc:spChg>
        <pc:spChg chg="mod">
          <ac:chgData name="Wiekie van der Geest" userId="865e43b8-8a80-4cd0-a2c7-4345a8df045d" providerId="ADAL" clId="{5AE49E50-3F0F-465E-B761-09D909ED2CA6}" dt="2024-07-17T12:49:41.663" v="825" actId="14100"/>
          <ac:spMkLst>
            <pc:docMk/>
            <pc:sldMk cId="35015164" sldId="316"/>
            <ac:spMk id="7" creationId="{00000000-0000-0000-0000-000000000000}"/>
          </ac:spMkLst>
        </pc:spChg>
        <pc:spChg chg="mod">
          <ac:chgData name="Wiekie van der Geest" userId="865e43b8-8a80-4cd0-a2c7-4345a8df045d" providerId="ADAL" clId="{5AE49E50-3F0F-465E-B761-09D909ED2CA6}" dt="2024-07-17T12:49:06.164" v="821"/>
          <ac:spMkLst>
            <pc:docMk/>
            <pc:sldMk cId="35015164" sldId="316"/>
            <ac:spMk id="10" creationId="{BF799A20-DBDF-D36F-DCB1-EBC75FE4F1F7}"/>
          </ac:spMkLst>
        </pc:spChg>
        <pc:spChg chg="mod">
          <ac:chgData name="Wiekie van der Geest" userId="865e43b8-8a80-4cd0-a2c7-4345a8df045d" providerId="ADAL" clId="{5AE49E50-3F0F-465E-B761-09D909ED2CA6}" dt="2024-07-17T12:49:06.164" v="821"/>
          <ac:spMkLst>
            <pc:docMk/>
            <pc:sldMk cId="35015164" sldId="316"/>
            <ac:spMk id="12" creationId="{88887582-F0AD-C400-E163-A335012F7D6D}"/>
          </ac:spMkLst>
        </pc:spChg>
        <pc:grpChg chg="add del">
          <ac:chgData name="Wiekie van der Geest" userId="865e43b8-8a80-4cd0-a2c7-4345a8df045d" providerId="ADAL" clId="{5AE49E50-3F0F-465E-B761-09D909ED2CA6}" dt="2024-07-17T13:34:49.195" v="2176" actId="478"/>
          <ac:grpSpMkLst>
            <pc:docMk/>
            <pc:sldMk cId="35015164" sldId="316"/>
            <ac:grpSpMk id="2" creationId="{00000000-0000-0000-0000-000000000000}"/>
          </ac:grpSpMkLst>
        </pc:grpChg>
        <pc:grpChg chg="del">
          <ac:chgData name="Wiekie van der Geest" userId="865e43b8-8a80-4cd0-a2c7-4345a8df045d" providerId="ADAL" clId="{5AE49E50-3F0F-465E-B761-09D909ED2CA6}" dt="2024-07-17T13:34:49.195" v="2176" actId="478"/>
          <ac:grpSpMkLst>
            <pc:docMk/>
            <pc:sldMk cId="35015164" sldId="316"/>
            <ac:grpSpMk id="4" creationId="{00000000-0000-0000-0000-000000000000}"/>
          </ac:grpSpMkLst>
        </pc:grpChg>
        <pc:grpChg chg="add del mod">
          <ac:chgData name="Wiekie van der Geest" userId="865e43b8-8a80-4cd0-a2c7-4345a8df045d" providerId="ADAL" clId="{5AE49E50-3F0F-465E-B761-09D909ED2CA6}" dt="2024-07-17T13:35:13.368" v="2181" actId="1035"/>
          <ac:grpSpMkLst>
            <pc:docMk/>
            <pc:sldMk cId="35015164" sldId="316"/>
            <ac:grpSpMk id="9" creationId="{2FD7F00F-3445-0D61-7C54-142D962A6634}"/>
          </ac:grpSpMkLst>
        </pc:grpChg>
        <pc:grpChg chg="mod">
          <ac:chgData name="Wiekie van der Geest" userId="865e43b8-8a80-4cd0-a2c7-4345a8df045d" providerId="ADAL" clId="{5AE49E50-3F0F-465E-B761-09D909ED2CA6}" dt="2024-07-17T12:49:06.164" v="821"/>
          <ac:grpSpMkLst>
            <pc:docMk/>
            <pc:sldMk cId="35015164" sldId="316"/>
            <ac:grpSpMk id="11" creationId="{47A77F29-1ABE-CDAC-52FE-41A83BFD9037}"/>
          </ac:grpSpMkLst>
        </pc:grpChg>
      </pc:sldChg>
      <pc:sldChg chg="addSp delSp modSp add mod">
        <pc:chgData name="Wiekie van der Geest" userId="865e43b8-8a80-4cd0-a2c7-4345a8df045d" providerId="ADAL" clId="{5AE49E50-3F0F-465E-B761-09D909ED2CA6}" dt="2024-07-26T09:29:37.036" v="5290" actId="14100"/>
        <pc:sldMkLst>
          <pc:docMk/>
          <pc:sldMk cId="111997852" sldId="317"/>
        </pc:sldMkLst>
        <pc:spChg chg="mod">
          <ac:chgData name="Wiekie van der Geest" userId="865e43b8-8a80-4cd0-a2c7-4345a8df045d" providerId="ADAL" clId="{5AE49E50-3F0F-465E-B761-09D909ED2CA6}" dt="2024-07-17T12:53:06.096" v="969" actId="20577"/>
          <ac:spMkLst>
            <pc:docMk/>
            <pc:sldMk cId="111997852" sldId="317"/>
            <ac:spMk id="2" creationId="{532939EA-7CA6-BFD9-E28C-FDC7948B006A}"/>
          </ac:spMkLst>
        </pc:spChg>
        <pc:spChg chg="mod">
          <ac:chgData name="Wiekie van der Geest" userId="865e43b8-8a80-4cd0-a2c7-4345a8df045d" providerId="ADAL" clId="{5AE49E50-3F0F-465E-B761-09D909ED2CA6}" dt="2024-07-17T12:54:15.996" v="1006" actId="20577"/>
          <ac:spMkLst>
            <pc:docMk/>
            <pc:sldMk cId="111997852" sldId="317"/>
            <ac:spMk id="3" creationId="{BFBB2722-BA69-F7A8-3AC2-2DD4854B931F}"/>
          </ac:spMkLst>
        </pc:spChg>
        <pc:spChg chg="add mod">
          <ac:chgData name="Wiekie van der Geest" userId="865e43b8-8a80-4cd0-a2c7-4345a8df045d" providerId="ADAL" clId="{5AE49E50-3F0F-465E-B761-09D909ED2CA6}" dt="2024-07-26T09:29:37.036" v="5290" actId="14100"/>
          <ac:spMkLst>
            <pc:docMk/>
            <pc:sldMk cId="111997852" sldId="317"/>
            <ac:spMk id="4" creationId="{ED6D4B3A-83B5-E93B-0BBA-B9F787AD7071}"/>
          </ac:spMkLst>
        </pc:spChg>
        <pc:spChg chg="mod">
          <ac:chgData name="Wiekie van der Geest" userId="865e43b8-8a80-4cd0-a2c7-4345a8df045d" providerId="ADAL" clId="{5AE49E50-3F0F-465E-B761-09D909ED2CA6}" dt="2024-07-17T12:51:24.757" v="898" actId="1076"/>
          <ac:spMkLst>
            <pc:docMk/>
            <pc:sldMk cId="111997852" sldId="317"/>
            <ac:spMk id="194" creationId="{00000000-0000-0000-0000-000000000000}"/>
          </ac:spMkLst>
        </pc:spChg>
        <pc:spChg chg="mod">
          <ac:chgData name="Wiekie van der Geest" userId="865e43b8-8a80-4cd0-a2c7-4345a8df045d" providerId="ADAL" clId="{5AE49E50-3F0F-465E-B761-09D909ED2CA6}" dt="2024-07-17T12:51:24.757" v="898" actId="1076"/>
          <ac:spMkLst>
            <pc:docMk/>
            <pc:sldMk cId="111997852" sldId="317"/>
            <ac:spMk id="195" creationId="{00000000-0000-0000-0000-000000000000}"/>
          </ac:spMkLst>
        </pc:spChg>
        <pc:spChg chg="mod">
          <ac:chgData name="Wiekie van der Geest" userId="865e43b8-8a80-4cd0-a2c7-4345a8df045d" providerId="ADAL" clId="{5AE49E50-3F0F-465E-B761-09D909ED2CA6}" dt="2024-07-17T12:51:24.757" v="898" actId="1076"/>
          <ac:spMkLst>
            <pc:docMk/>
            <pc:sldMk cId="111997852" sldId="317"/>
            <ac:spMk id="196" creationId="{00000000-0000-0000-0000-000000000000}"/>
          </ac:spMkLst>
        </pc:spChg>
        <pc:spChg chg="mod">
          <ac:chgData name="Wiekie van der Geest" userId="865e43b8-8a80-4cd0-a2c7-4345a8df045d" providerId="ADAL" clId="{5AE49E50-3F0F-465E-B761-09D909ED2CA6}" dt="2024-07-17T12:51:24.757" v="898" actId="1076"/>
          <ac:spMkLst>
            <pc:docMk/>
            <pc:sldMk cId="111997852" sldId="317"/>
            <ac:spMk id="197" creationId="{00000000-0000-0000-0000-000000000000}"/>
          </ac:spMkLst>
        </pc:spChg>
        <pc:spChg chg="mod">
          <ac:chgData name="Wiekie van der Geest" userId="865e43b8-8a80-4cd0-a2c7-4345a8df045d" providerId="ADAL" clId="{5AE49E50-3F0F-465E-B761-09D909ED2CA6}" dt="2024-07-25T09:57:02.007" v="5159" actId="20577"/>
          <ac:spMkLst>
            <pc:docMk/>
            <pc:sldMk cId="111997852" sldId="317"/>
            <ac:spMk id="198" creationId="{00000000-0000-0000-0000-000000000000}"/>
          </ac:spMkLst>
        </pc:spChg>
        <pc:spChg chg="del mod">
          <ac:chgData name="Wiekie van der Geest" userId="865e43b8-8a80-4cd0-a2c7-4345a8df045d" providerId="ADAL" clId="{5AE49E50-3F0F-465E-B761-09D909ED2CA6}" dt="2024-07-25T09:59:33.035" v="5170" actId="478"/>
          <ac:spMkLst>
            <pc:docMk/>
            <pc:sldMk cId="111997852" sldId="317"/>
            <ac:spMk id="200" creationId="{00000000-0000-0000-0000-000000000000}"/>
          </ac:spMkLst>
        </pc:spChg>
      </pc:sldChg>
      <pc:sldChg chg="modSp add mod">
        <pc:chgData name="Wiekie van der Geest" userId="865e43b8-8a80-4cd0-a2c7-4345a8df045d" providerId="ADAL" clId="{5AE49E50-3F0F-465E-B761-09D909ED2CA6}" dt="2024-07-17T12:59:01.749" v="1026" actId="20577"/>
        <pc:sldMkLst>
          <pc:docMk/>
          <pc:sldMk cId="1670309454" sldId="318"/>
        </pc:sldMkLst>
        <pc:spChg chg="mod">
          <ac:chgData name="Wiekie van der Geest" userId="865e43b8-8a80-4cd0-a2c7-4345a8df045d" providerId="ADAL" clId="{5AE49E50-3F0F-465E-B761-09D909ED2CA6}" dt="2024-07-17T12:58:53.736" v="1013" actId="14100"/>
          <ac:spMkLst>
            <pc:docMk/>
            <pc:sldMk cId="1670309454" sldId="318"/>
            <ac:spMk id="186" creationId="{00000000-0000-0000-0000-000000000000}"/>
          </ac:spMkLst>
        </pc:spChg>
        <pc:spChg chg="mod">
          <ac:chgData name="Wiekie van der Geest" userId="865e43b8-8a80-4cd0-a2c7-4345a8df045d" providerId="ADAL" clId="{5AE49E50-3F0F-465E-B761-09D909ED2CA6}" dt="2024-07-17T12:59:01.749" v="1026" actId="20577"/>
          <ac:spMkLst>
            <pc:docMk/>
            <pc:sldMk cId="1670309454" sldId="318"/>
            <ac:spMk id="187" creationId="{00000000-0000-0000-0000-000000000000}"/>
          </ac:spMkLst>
        </pc:spChg>
        <pc:spChg chg="mod">
          <ac:chgData name="Wiekie van der Geest" userId="865e43b8-8a80-4cd0-a2c7-4345a8df045d" providerId="ADAL" clId="{5AE49E50-3F0F-465E-B761-09D909ED2CA6}" dt="2024-07-17T12:58:35.703" v="1010"/>
          <ac:spMkLst>
            <pc:docMk/>
            <pc:sldMk cId="1670309454" sldId="318"/>
            <ac:spMk id="188" creationId="{00000000-0000-0000-0000-000000000000}"/>
          </ac:spMkLst>
        </pc:spChg>
      </pc:sldChg>
      <pc:sldChg chg="add del">
        <pc:chgData name="Wiekie van der Geest" userId="865e43b8-8a80-4cd0-a2c7-4345a8df045d" providerId="ADAL" clId="{5AE49E50-3F0F-465E-B761-09D909ED2CA6}" dt="2024-07-17T12:58:01.946" v="1008"/>
        <pc:sldMkLst>
          <pc:docMk/>
          <pc:sldMk cId="3179496660" sldId="318"/>
        </pc:sldMkLst>
      </pc:sldChg>
      <pc:sldChg chg="modSp add mod">
        <pc:chgData name="Wiekie van der Geest" userId="865e43b8-8a80-4cd0-a2c7-4345a8df045d" providerId="ADAL" clId="{5AE49E50-3F0F-465E-B761-09D909ED2CA6}" dt="2024-07-17T13:12:04.952" v="1472" actId="20577"/>
        <pc:sldMkLst>
          <pc:docMk/>
          <pc:sldMk cId="928158967" sldId="319"/>
        </pc:sldMkLst>
        <pc:spChg chg="mod">
          <ac:chgData name="Wiekie van der Geest" userId="865e43b8-8a80-4cd0-a2c7-4345a8df045d" providerId="ADAL" clId="{5AE49E50-3F0F-465E-B761-09D909ED2CA6}" dt="2024-07-17T13:11:10.650" v="1371" actId="1035"/>
          <ac:spMkLst>
            <pc:docMk/>
            <pc:sldMk cId="928158967" sldId="319"/>
            <ac:spMk id="2" creationId="{532939EA-7CA6-BFD9-E28C-FDC7948B006A}"/>
          </ac:spMkLst>
        </pc:spChg>
        <pc:spChg chg="mod">
          <ac:chgData name="Wiekie van der Geest" userId="865e43b8-8a80-4cd0-a2c7-4345a8df045d" providerId="ADAL" clId="{5AE49E50-3F0F-465E-B761-09D909ED2CA6}" dt="2024-07-17T13:11:23.494" v="1375" actId="1076"/>
          <ac:spMkLst>
            <pc:docMk/>
            <pc:sldMk cId="928158967" sldId="319"/>
            <ac:spMk id="3" creationId="{BFBB2722-BA69-F7A8-3AC2-2DD4854B931F}"/>
          </ac:spMkLst>
        </pc:spChg>
        <pc:spChg chg="mod">
          <ac:chgData name="Wiekie van der Geest" userId="865e43b8-8a80-4cd0-a2c7-4345a8df045d" providerId="ADAL" clId="{5AE49E50-3F0F-465E-B761-09D909ED2CA6}" dt="2024-07-17T13:12:04.952" v="1472" actId="20577"/>
          <ac:spMkLst>
            <pc:docMk/>
            <pc:sldMk cId="928158967" sldId="319"/>
            <ac:spMk id="198" creationId="{00000000-0000-0000-0000-000000000000}"/>
          </ac:spMkLst>
        </pc:spChg>
        <pc:spChg chg="mod">
          <ac:chgData name="Wiekie van der Geest" userId="865e43b8-8a80-4cd0-a2c7-4345a8df045d" providerId="ADAL" clId="{5AE49E50-3F0F-465E-B761-09D909ED2CA6}" dt="2024-07-17T13:11:55.671" v="1446" actId="20577"/>
          <ac:spMkLst>
            <pc:docMk/>
            <pc:sldMk cId="928158967" sldId="319"/>
            <ac:spMk id="200" creationId="{00000000-0000-0000-0000-000000000000}"/>
          </ac:spMkLst>
        </pc:spChg>
      </pc:sldChg>
      <pc:sldChg chg="modSp add mod">
        <pc:chgData name="Wiekie van der Geest" userId="865e43b8-8a80-4cd0-a2c7-4345a8df045d" providerId="ADAL" clId="{5AE49E50-3F0F-465E-B761-09D909ED2CA6}" dt="2024-07-17T13:16:11.040" v="1680" actId="20577"/>
        <pc:sldMkLst>
          <pc:docMk/>
          <pc:sldMk cId="2479163548" sldId="320"/>
        </pc:sldMkLst>
        <pc:spChg chg="mod">
          <ac:chgData name="Wiekie van der Geest" userId="865e43b8-8a80-4cd0-a2c7-4345a8df045d" providerId="ADAL" clId="{5AE49E50-3F0F-465E-B761-09D909ED2CA6}" dt="2024-07-17T13:15:46.401" v="1647" actId="20577"/>
          <ac:spMkLst>
            <pc:docMk/>
            <pc:sldMk cId="2479163548" sldId="320"/>
            <ac:spMk id="2" creationId="{532939EA-7CA6-BFD9-E28C-FDC7948B006A}"/>
          </ac:spMkLst>
        </pc:spChg>
        <pc:spChg chg="mod">
          <ac:chgData name="Wiekie van der Geest" userId="865e43b8-8a80-4cd0-a2c7-4345a8df045d" providerId="ADAL" clId="{5AE49E50-3F0F-465E-B761-09D909ED2CA6}" dt="2024-07-17T13:16:11.040" v="1680" actId="20577"/>
          <ac:spMkLst>
            <pc:docMk/>
            <pc:sldMk cId="2479163548" sldId="320"/>
            <ac:spMk id="3" creationId="{BFBB2722-BA69-F7A8-3AC2-2DD4854B931F}"/>
          </ac:spMkLst>
        </pc:spChg>
        <pc:spChg chg="mod">
          <ac:chgData name="Wiekie van der Geest" userId="865e43b8-8a80-4cd0-a2c7-4345a8df045d" providerId="ADAL" clId="{5AE49E50-3F0F-465E-B761-09D909ED2CA6}" dt="2024-07-17T13:12:42.455" v="1498" actId="20577"/>
          <ac:spMkLst>
            <pc:docMk/>
            <pc:sldMk cId="2479163548" sldId="320"/>
            <ac:spMk id="198" creationId="{00000000-0000-0000-0000-000000000000}"/>
          </ac:spMkLst>
        </pc:spChg>
        <pc:spChg chg="mod">
          <ac:chgData name="Wiekie van der Geest" userId="865e43b8-8a80-4cd0-a2c7-4345a8df045d" providerId="ADAL" clId="{5AE49E50-3F0F-465E-B761-09D909ED2CA6}" dt="2024-07-17T13:12:57.274" v="1544" actId="6549"/>
          <ac:spMkLst>
            <pc:docMk/>
            <pc:sldMk cId="2479163548" sldId="320"/>
            <ac:spMk id="200" creationId="{00000000-0000-0000-0000-000000000000}"/>
          </ac:spMkLst>
        </pc:spChg>
      </pc:sldChg>
      <pc:sldChg chg="modSp add mod">
        <pc:chgData name="Wiekie van der Geest" userId="865e43b8-8a80-4cd0-a2c7-4345a8df045d" providerId="ADAL" clId="{5AE49E50-3F0F-465E-B761-09D909ED2CA6}" dt="2024-07-17T13:24:58.323" v="2046" actId="6549"/>
        <pc:sldMkLst>
          <pc:docMk/>
          <pc:sldMk cId="3647681986" sldId="321"/>
        </pc:sldMkLst>
        <pc:spChg chg="mod">
          <ac:chgData name="Wiekie van der Geest" userId="865e43b8-8a80-4cd0-a2c7-4345a8df045d" providerId="ADAL" clId="{5AE49E50-3F0F-465E-B761-09D909ED2CA6}" dt="2024-07-17T13:24:16.518" v="2017" actId="255"/>
          <ac:spMkLst>
            <pc:docMk/>
            <pc:sldMk cId="3647681986" sldId="321"/>
            <ac:spMk id="2" creationId="{532939EA-7CA6-BFD9-E28C-FDC7948B006A}"/>
          </ac:spMkLst>
        </pc:spChg>
        <pc:spChg chg="mod">
          <ac:chgData name="Wiekie van der Geest" userId="865e43b8-8a80-4cd0-a2c7-4345a8df045d" providerId="ADAL" clId="{5AE49E50-3F0F-465E-B761-09D909ED2CA6}" dt="2024-07-17T13:24:58.323" v="2046" actId="6549"/>
          <ac:spMkLst>
            <pc:docMk/>
            <pc:sldMk cId="3647681986" sldId="321"/>
            <ac:spMk id="3" creationId="{BFBB2722-BA69-F7A8-3AC2-2DD4854B931F}"/>
          </ac:spMkLst>
        </pc:spChg>
        <pc:spChg chg="mod">
          <ac:chgData name="Wiekie van der Geest" userId="865e43b8-8a80-4cd0-a2c7-4345a8df045d" providerId="ADAL" clId="{5AE49E50-3F0F-465E-B761-09D909ED2CA6}" dt="2024-07-17T13:21:17.094" v="1879" actId="6549"/>
          <ac:spMkLst>
            <pc:docMk/>
            <pc:sldMk cId="3647681986" sldId="321"/>
            <ac:spMk id="198" creationId="{00000000-0000-0000-0000-000000000000}"/>
          </ac:spMkLst>
        </pc:spChg>
        <pc:spChg chg="mod">
          <ac:chgData name="Wiekie van der Geest" userId="865e43b8-8a80-4cd0-a2c7-4345a8df045d" providerId="ADAL" clId="{5AE49E50-3F0F-465E-B761-09D909ED2CA6}" dt="2024-07-17T13:21:35.913" v="1924" actId="6549"/>
          <ac:spMkLst>
            <pc:docMk/>
            <pc:sldMk cId="3647681986" sldId="321"/>
            <ac:spMk id="200" creationId="{00000000-0000-0000-0000-000000000000}"/>
          </ac:spMkLst>
        </pc:spChg>
      </pc:sldChg>
      <pc:sldChg chg="modSp add mod">
        <pc:chgData name="Wiekie van der Geest" userId="865e43b8-8a80-4cd0-a2c7-4345a8df045d" providerId="ADAL" clId="{5AE49E50-3F0F-465E-B761-09D909ED2CA6}" dt="2024-07-17T13:29:00.203" v="2157" actId="6549"/>
        <pc:sldMkLst>
          <pc:docMk/>
          <pc:sldMk cId="2036575360" sldId="322"/>
        </pc:sldMkLst>
        <pc:spChg chg="mod">
          <ac:chgData name="Wiekie van der Geest" userId="865e43b8-8a80-4cd0-a2c7-4345a8df045d" providerId="ADAL" clId="{5AE49E50-3F0F-465E-B761-09D909ED2CA6}" dt="2024-07-17T13:28:03.332" v="2124" actId="255"/>
          <ac:spMkLst>
            <pc:docMk/>
            <pc:sldMk cId="2036575360" sldId="322"/>
            <ac:spMk id="2" creationId="{532939EA-7CA6-BFD9-E28C-FDC7948B006A}"/>
          </ac:spMkLst>
        </pc:spChg>
        <pc:spChg chg="mod">
          <ac:chgData name="Wiekie van der Geest" userId="865e43b8-8a80-4cd0-a2c7-4345a8df045d" providerId="ADAL" clId="{5AE49E50-3F0F-465E-B761-09D909ED2CA6}" dt="2024-07-17T13:29:00.203" v="2157" actId="6549"/>
          <ac:spMkLst>
            <pc:docMk/>
            <pc:sldMk cId="2036575360" sldId="322"/>
            <ac:spMk id="3" creationId="{BFBB2722-BA69-F7A8-3AC2-2DD4854B931F}"/>
          </ac:spMkLst>
        </pc:spChg>
      </pc:sldChg>
      <pc:sldChg chg="addSp delSp modSp add mod">
        <pc:chgData name="Wiekie van der Geest" userId="865e43b8-8a80-4cd0-a2c7-4345a8df045d" providerId="ADAL" clId="{5AE49E50-3F0F-465E-B761-09D909ED2CA6}" dt="2024-07-26T09:33:35.889" v="5320" actId="20577"/>
        <pc:sldMkLst>
          <pc:docMk/>
          <pc:sldMk cId="3355658706" sldId="323"/>
        </pc:sldMkLst>
        <pc:spChg chg="mod">
          <ac:chgData name="Wiekie van der Geest" userId="865e43b8-8a80-4cd0-a2c7-4345a8df045d" providerId="ADAL" clId="{5AE49E50-3F0F-465E-B761-09D909ED2CA6}" dt="2024-07-26T09:33:35.889" v="5320" actId="20577"/>
          <ac:spMkLst>
            <pc:docMk/>
            <pc:sldMk cId="3355658706" sldId="323"/>
            <ac:spMk id="6" creationId="{00000000-0000-0000-0000-000000000000}"/>
          </ac:spMkLst>
        </pc:spChg>
        <pc:spChg chg="mod">
          <ac:chgData name="Wiekie van der Geest" userId="865e43b8-8a80-4cd0-a2c7-4345a8df045d" providerId="ADAL" clId="{5AE49E50-3F0F-465E-B761-09D909ED2CA6}" dt="2024-07-17T13:35:57.837" v="2211" actId="20577"/>
          <ac:spMkLst>
            <pc:docMk/>
            <pc:sldMk cId="3355658706" sldId="323"/>
            <ac:spMk id="7" creationId="{00000000-0000-0000-0000-000000000000}"/>
          </ac:spMkLst>
        </pc:spChg>
        <pc:spChg chg="del mod topLvl">
          <ac:chgData name="Wiekie van der Geest" userId="865e43b8-8a80-4cd0-a2c7-4345a8df045d" providerId="ADAL" clId="{5AE49E50-3F0F-465E-B761-09D909ED2CA6}" dt="2024-07-17T13:34:06.600" v="2165" actId="478"/>
          <ac:spMkLst>
            <pc:docMk/>
            <pc:sldMk cId="3355658706" sldId="323"/>
            <ac:spMk id="14" creationId="{13166D96-3752-1B4F-E4B1-E544ED2038A0}"/>
          </ac:spMkLst>
        </pc:spChg>
        <pc:spChg chg="del mod topLvl">
          <ac:chgData name="Wiekie van der Geest" userId="865e43b8-8a80-4cd0-a2c7-4345a8df045d" providerId="ADAL" clId="{5AE49E50-3F0F-465E-B761-09D909ED2CA6}" dt="2024-07-17T13:34:05.925" v="2164" actId="478"/>
          <ac:spMkLst>
            <pc:docMk/>
            <pc:sldMk cId="3355658706" sldId="323"/>
            <ac:spMk id="16" creationId="{138709A9-CCB0-666A-CC1C-8EA1284BB06F}"/>
          </ac:spMkLst>
        </pc:spChg>
        <pc:spChg chg="mod">
          <ac:chgData name="Wiekie van der Geest" userId="865e43b8-8a80-4cd0-a2c7-4345a8df045d" providerId="ADAL" clId="{5AE49E50-3F0F-465E-B761-09D909ED2CA6}" dt="2024-07-17T13:34:11.857" v="2168"/>
          <ac:spMkLst>
            <pc:docMk/>
            <pc:sldMk cId="3355658706" sldId="323"/>
            <ac:spMk id="18" creationId="{D11341F3-C67C-1FA9-7CC4-AD5750E2FE68}"/>
          </ac:spMkLst>
        </pc:spChg>
        <pc:spChg chg="mod">
          <ac:chgData name="Wiekie van der Geest" userId="865e43b8-8a80-4cd0-a2c7-4345a8df045d" providerId="ADAL" clId="{5AE49E50-3F0F-465E-B761-09D909ED2CA6}" dt="2024-07-17T13:34:11.857" v="2168"/>
          <ac:spMkLst>
            <pc:docMk/>
            <pc:sldMk cId="3355658706" sldId="323"/>
            <ac:spMk id="20" creationId="{0AD42AFF-AD0A-CFAE-5C5F-2EAAD3AE5E68}"/>
          </ac:spMkLst>
        </pc:spChg>
        <pc:grpChg chg="del">
          <ac:chgData name="Wiekie van der Geest" userId="865e43b8-8a80-4cd0-a2c7-4345a8df045d" providerId="ADAL" clId="{5AE49E50-3F0F-465E-B761-09D909ED2CA6}" dt="2024-07-17T13:34:07.778" v="2167" actId="478"/>
          <ac:grpSpMkLst>
            <pc:docMk/>
            <pc:sldMk cId="3355658706" sldId="323"/>
            <ac:grpSpMk id="2" creationId="{00000000-0000-0000-0000-000000000000}"/>
          </ac:grpSpMkLst>
        </pc:grpChg>
        <pc:grpChg chg="del">
          <ac:chgData name="Wiekie van der Geest" userId="865e43b8-8a80-4cd0-a2c7-4345a8df045d" providerId="ADAL" clId="{5AE49E50-3F0F-465E-B761-09D909ED2CA6}" dt="2024-07-17T13:34:07.196" v="2166" actId="478"/>
          <ac:grpSpMkLst>
            <pc:docMk/>
            <pc:sldMk cId="3355658706" sldId="323"/>
            <ac:grpSpMk id="9" creationId="{2FD7F00F-3445-0D61-7C54-142D962A6634}"/>
          </ac:grpSpMkLst>
        </pc:grpChg>
        <pc:grpChg chg="add del mod">
          <ac:chgData name="Wiekie van der Geest" userId="865e43b8-8a80-4cd0-a2c7-4345a8df045d" providerId="ADAL" clId="{5AE49E50-3F0F-465E-B761-09D909ED2CA6}" dt="2024-07-17T13:34:05.925" v="2164" actId="478"/>
          <ac:grpSpMkLst>
            <pc:docMk/>
            <pc:sldMk cId="3355658706" sldId="323"/>
            <ac:grpSpMk id="13" creationId="{DA4E888F-94BC-6DAF-F8F1-6424BD99FB5B}"/>
          </ac:grpSpMkLst>
        </pc:grpChg>
        <pc:grpChg chg="del mod">
          <ac:chgData name="Wiekie van der Geest" userId="865e43b8-8a80-4cd0-a2c7-4345a8df045d" providerId="ADAL" clId="{5AE49E50-3F0F-465E-B761-09D909ED2CA6}" dt="2024-07-17T13:34:05.925" v="2164" actId="478"/>
          <ac:grpSpMkLst>
            <pc:docMk/>
            <pc:sldMk cId="3355658706" sldId="323"/>
            <ac:grpSpMk id="15" creationId="{B0BDC725-BB3B-2084-ED78-D1BCC5F1B156}"/>
          </ac:grpSpMkLst>
        </pc:grpChg>
        <pc:grpChg chg="add mod">
          <ac:chgData name="Wiekie van der Geest" userId="865e43b8-8a80-4cd0-a2c7-4345a8df045d" providerId="ADAL" clId="{5AE49E50-3F0F-465E-B761-09D909ED2CA6}" dt="2024-07-17T13:34:11.857" v="2168"/>
          <ac:grpSpMkLst>
            <pc:docMk/>
            <pc:sldMk cId="3355658706" sldId="323"/>
            <ac:grpSpMk id="17" creationId="{86D71588-6395-12FC-C291-D0B6B49CC155}"/>
          </ac:grpSpMkLst>
        </pc:grpChg>
        <pc:grpChg chg="mod">
          <ac:chgData name="Wiekie van der Geest" userId="865e43b8-8a80-4cd0-a2c7-4345a8df045d" providerId="ADAL" clId="{5AE49E50-3F0F-465E-B761-09D909ED2CA6}" dt="2024-07-17T13:34:11.857" v="2168"/>
          <ac:grpSpMkLst>
            <pc:docMk/>
            <pc:sldMk cId="3355658706" sldId="323"/>
            <ac:grpSpMk id="19" creationId="{B4890CBA-ED2A-0E2C-F755-798E273A9BEE}"/>
          </ac:grpSpMkLst>
        </pc:grpChg>
      </pc:sldChg>
      <pc:sldChg chg="modSp add mod">
        <pc:chgData name="Wiekie van der Geest" userId="865e43b8-8a80-4cd0-a2c7-4345a8df045d" providerId="ADAL" clId="{5AE49E50-3F0F-465E-B761-09D909ED2CA6}" dt="2024-07-17T13:44:57.476" v="2458" actId="20577"/>
        <pc:sldMkLst>
          <pc:docMk/>
          <pc:sldMk cId="3484691850" sldId="324"/>
        </pc:sldMkLst>
        <pc:spChg chg="mod">
          <ac:chgData name="Wiekie van der Geest" userId="865e43b8-8a80-4cd0-a2c7-4345a8df045d" providerId="ADAL" clId="{5AE49E50-3F0F-465E-B761-09D909ED2CA6}" dt="2024-07-17T13:44:03.811" v="2451" actId="255"/>
          <ac:spMkLst>
            <pc:docMk/>
            <pc:sldMk cId="3484691850" sldId="324"/>
            <ac:spMk id="2" creationId="{532939EA-7CA6-BFD9-E28C-FDC7948B006A}"/>
          </ac:spMkLst>
        </pc:spChg>
        <pc:spChg chg="mod">
          <ac:chgData name="Wiekie van der Geest" userId="865e43b8-8a80-4cd0-a2c7-4345a8df045d" providerId="ADAL" clId="{5AE49E50-3F0F-465E-B761-09D909ED2CA6}" dt="2024-07-17T13:44:57.476" v="2458" actId="20577"/>
          <ac:spMkLst>
            <pc:docMk/>
            <pc:sldMk cId="3484691850" sldId="324"/>
            <ac:spMk id="3" creationId="{BFBB2722-BA69-F7A8-3AC2-2DD4854B931F}"/>
          </ac:spMkLst>
        </pc:spChg>
        <pc:spChg chg="mod">
          <ac:chgData name="Wiekie van der Geest" userId="865e43b8-8a80-4cd0-a2c7-4345a8df045d" providerId="ADAL" clId="{5AE49E50-3F0F-465E-B761-09D909ED2CA6}" dt="2024-07-17T13:36:37.864" v="2240" actId="20577"/>
          <ac:spMkLst>
            <pc:docMk/>
            <pc:sldMk cId="3484691850" sldId="324"/>
            <ac:spMk id="198" creationId="{00000000-0000-0000-0000-000000000000}"/>
          </ac:spMkLst>
        </pc:spChg>
        <pc:spChg chg="mod">
          <ac:chgData name="Wiekie van der Geest" userId="865e43b8-8a80-4cd0-a2c7-4345a8df045d" providerId="ADAL" clId="{5AE49E50-3F0F-465E-B761-09D909ED2CA6}" dt="2024-07-17T13:36:53.999" v="2266" actId="6549"/>
          <ac:spMkLst>
            <pc:docMk/>
            <pc:sldMk cId="3484691850" sldId="324"/>
            <ac:spMk id="200" creationId="{00000000-0000-0000-0000-000000000000}"/>
          </ac:spMkLst>
        </pc:spChg>
      </pc:sldChg>
      <pc:sldChg chg="modSp add mod">
        <pc:chgData name="Wiekie van der Geest" userId="865e43b8-8a80-4cd0-a2c7-4345a8df045d" providerId="ADAL" clId="{5AE49E50-3F0F-465E-B761-09D909ED2CA6}" dt="2024-07-17T13:47:29.651" v="2536" actId="20577"/>
        <pc:sldMkLst>
          <pc:docMk/>
          <pc:sldMk cId="1692312009" sldId="325"/>
        </pc:sldMkLst>
        <pc:spChg chg="mod">
          <ac:chgData name="Wiekie van der Geest" userId="865e43b8-8a80-4cd0-a2c7-4345a8df045d" providerId="ADAL" clId="{5AE49E50-3F0F-465E-B761-09D909ED2CA6}" dt="2024-07-17T13:47:02.811" v="2523" actId="2710"/>
          <ac:spMkLst>
            <pc:docMk/>
            <pc:sldMk cId="1692312009" sldId="325"/>
            <ac:spMk id="2" creationId="{532939EA-7CA6-BFD9-E28C-FDC7948B006A}"/>
          </ac:spMkLst>
        </pc:spChg>
        <pc:spChg chg="mod">
          <ac:chgData name="Wiekie van der Geest" userId="865e43b8-8a80-4cd0-a2c7-4345a8df045d" providerId="ADAL" clId="{5AE49E50-3F0F-465E-B761-09D909ED2CA6}" dt="2024-07-17T13:47:29.651" v="2536" actId="20577"/>
          <ac:spMkLst>
            <pc:docMk/>
            <pc:sldMk cId="1692312009" sldId="325"/>
            <ac:spMk id="3" creationId="{BFBB2722-BA69-F7A8-3AC2-2DD4854B931F}"/>
          </ac:spMkLst>
        </pc:spChg>
        <pc:spChg chg="mod">
          <ac:chgData name="Wiekie van der Geest" userId="865e43b8-8a80-4cd0-a2c7-4345a8df045d" providerId="ADAL" clId="{5AE49E50-3F0F-465E-B761-09D909ED2CA6}" dt="2024-07-17T13:45:31.638" v="2473" actId="20577"/>
          <ac:spMkLst>
            <pc:docMk/>
            <pc:sldMk cId="1692312009" sldId="325"/>
            <ac:spMk id="198" creationId="{00000000-0000-0000-0000-000000000000}"/>
          </ac:spMkLst>
        </pc:spChg>
        <pc:spChg chg="mod">
          <ac:chgData name="Wiekie van der Geest" userId="865e43b8-8a80-4cd0-a2c7-4345a8df045d" providerId="ADAL" clId="{5AE49E50-3F0F-465E-B761-09D909ED2CA6}" dt="2024-07-17T13:45:46.115" v="2489" actId="20577"/>
          <ac:spMkLst>
            <pc:docMk/>
            <pc:sldMk cId="1692312009" sldId="325"/>
            <ac:spMk id="200" creationId="{00000000-0000-0000-0000-000000000000}"/>
          </ac:spMkLst>
        </pc:spChg>
      </pc:sldChg>
      <pc:sldChg chg="addSp delSp modSp add mod">
        <pc:chgData name="Wiekie van der Geest" userId="865e43b8-8a80-4cd0-a2c7-4345a8df045d" providerId="ADAL" clId="{5AE49E50-3F0F-465E-B761-09D909ED2CA6}" dt="2024-07-17T13:53:06.020" v="2619" actId="120"/>
        <pc:sldMkLst>
          <pc:docMk/>
          <pc:sldMk cId="1505209965" sldId="326"/>
        </pc:sldMkLst>
        <pc:spChg chg="mod">
          <ac:chgData name="Wiekie van der Geest" userId="865e43b8-8a80-4cd0-a2c7-4345a8df045d" providerId="ADAL" clId="{5AE49E50-3F0F-465E-B761-09D909ED2CA6}" dt="2024-07-17T13:51:03.330" v="2578"/>
          <ac:spMkLst>
            <pc:docMk/>
            <pc:sldMk cId="1505209965" sldId="326"/>
            <ac:spMk id="3" creationId="{11F7B57C-57B3-E007-4DB0-E0FE18860DF9}"/>
          </ac:spMkLst>
        </pc:spChg>
        <pc:spChg chg="mod">
          <ac:chgData name="Wiekie van der Geest" userId="865e43b8-8a80-4cd0-a2c7-4345a8df045d" providerId="ADAL" clId="{5AE49E50-3F0F-465E-B761-09D909ED2CA6}" dt="2024-07-17T13:51:03.330" v="2578"/>
          <ac:spMkLst>
            <pc:docMk/>
            <pc:sldMk cId="1505209965" sldId="326"/>
            <ac:spMk id="5" creationId="{481B7FC0-135D-EB7E-A3E2-9B8F43921DF1}"/>
          </ac:spMkLst>
        </pc:spChg>
        <pc:spChg chg="mod">
          <ac:chgData name="Wiekie van der Geest" userId="865e43b8-8a80-4cd0-a2c7-4345a8df045d" providerId="ADAL" clId="{5AE49E50-3F0F-465E-B761-09D909ED2CA6}" dt="2024-07-17T13:48:06.962" v="2559" actId="20577"/>
          <ac:spMkLst>
            <pc:docMk/>
            <pc:sldMk cId="1505209965" sldId="326"/>
            <ac:spMk id="6" creationId="{00000000-0000-0000-0000-000000000000}"/>
          </ac:spMkLst>
        </pc:spChg>
        <pc:spChg chg="mod">
          <ac:chgData name="Wiekie van der Geest" userId="865e43b8-8a80-4cd0-a2c7-4345a8df045d" providerId="ADAL" clId="{5AE49E50-3F0F-465E-B761-09D909ED2CA6}" dt="2024-07-17T13:53:06.020" v="2619" actId="120"/>
          <ac:spMkLst>
            <pc:docMk/>
            <pc:sldMk cId="1505209965" sldId="326"/>
            <ac:spMk id="7" creationId="{00000000-0000-0000-0000-000000000000}"/>
          </ac:spMkLst>
        </pc:spChg>
        <pc:grpChg chg="add mod">
          <ac:chgData name="Wiekie van der Geest" userId="865e43b8-8a80-4cd0-a2c7-4345a8df045d" providerId="ADAL" clId="{5AE49E50-3F0F-465E-B761-09D909ED2CA6}" dt="2024-07-17T13:51:18.831" v="2579" actId="1076"/>
          <ac:grpSpMkLst>
            <pc:docMk/>
            <pc:sldMk cId="1505209965" sldId="326"/>
            <ac:grpSpMk id="2" creationId="{89E34AF5-0A52-E55B-62F6-E57391B8F770}"/>
          </ac:grpSpMkLst>
        </pc:grpChg>
        <pc:grpChg chg="mod">
          <ac:chgData name="Wiekie van der Geest" userId="865e43b8-8a80-4cd0-a2c7-4345a8df045d" providerId="ADAL" clId="{5AE49E50-3F0F-465E-B761-09D909ED2CA6}" dt="2024-07-17T13:51:03.330" v="2578"/>
          <ac:grpSpMkLst>
            <pc:docMk/>
            <pc:sldMk cId="1505209965" sldId="326"/>
            <ac:grpSpMk id="4" creationId="{E04F1B5F-F832-485F-641F-66C2097B2771}"/>
          </ac:grpSpMkLst>
        </pc:grpChg>
        <pc:grpChg chg="del">
          <ac:chgData name="Wiekie van der Geest" userId="865e43b8-8a80-4cd0-a2c7-4345a8df045d" providerId="ADAL" clId="{5AE49E50-3F0F-465E-B761-09D909ED2CA6}" dt="2024-07-17T13:51:03.016" v="2577" actId="478"/>
          <ac:grpSpMkLst>
            <pc:docMk/>
            <pc:sldMk cId="1505209965" sldId="326"/>
            <ac:grpSpMk id="17" creationId="{86D71588-6395-12FC-C291-D0B6B49CC155}"/>
          </ac:grpSpMkLst>
        </pc:grpChg>
      </pc:sldChg>
      <pc:sldChg chg="addSp delSp modSp add mod">
        <pc:chgData name="Wiekie van der Geest" userId="865e43b8-8a80-4cd0-a2c7-4345a8df045d" providerId="ADAL" clId="{5AE49E50-3F0F-465E-B761-09D909ED2CA6}" dt="2024-07-25T09:47:50.608" v="5090" actId="207"/>
        <pc:sldMkLst>
          <pc:docMk/>
          <pc:sldMk cId="0" sldId="327"/>
        </pc:sldMkLst>
        <pc:spChg chg="mod">
          <ac:chgData name="Wiekie van der Geest" userId="865e43b8-8a80-4cd0-a2c7-4345a8df045d" providerId="ADAL" clId="{5AE49E50-3F0F-465E-B761-09D909ED2CA6}" dt="2024-07-25T09:47:50.608" v="5090" actId="207"/>
          <ac:spMkLst>
            <pc:docMk/>
            <pc:sldMk cId="0" sldId="327"/>
            <ac:spMk id="7" creationId="{00000000-0000-0000-0000-000000000000}"/>
          </ac:spMkLst>
        </pc:spChg>
        <pc:spChg chg="mod">
          <ac:chgData name="Wiekie van der Geest" userId="865e43b8-8a80-4cd0-a2c7-4345a8df045d" providerId="ADAL" clId="{5AE49E50-3F0F-465E-B761-09D909ED2CA6}" dt="2024-07-17T13:55:50.675" v="2627" actId="20577"/>
          <ac:spMkLst>
            <pc:docMk/>
            <pc:sldMk cId="0" sldId="327"/>
            <ac:spMk id="8" creationId="{00000000-0000-0000-0000-000000000000}"/>
          </ac:spMkLst>
        </pc:spChg>
        <pc:spChg chg="add mod">
          <ac:chgData name="Wiekie van der Geest" userId="865e43b8-8a80-4cd0-a2c7-4345a8df045d" providerId="ADAL" clId="{5AE49E50-3F0F-465E-B761-09D909ED2CA6}" dt="2024-07-17T13:55:43.204" v="2623"/>
          <ac:spMkLst>
            <pc:docMk/>
            <pc:sldMk cId="0" sldId="327"/>
            <ac:spMk id="9" creationId="{90867E16-97FC-14ED-E3D4-246FCF92E2AE}"/>
          </ac:spMkLst>
        </pc:spChg>
        <pc:spChg chg="mod">
          <ac:chgData name="Wiekie van der Geest" userId="865e43b8-8a80-4cd0-a2c7-4345a8df045d" providerId="ADAL" clId="{5AE49E50-3F0F-465E-B761-09D909ED2CA6}" dt="2024-07-17T13:57:06.456" v="2635" actId="1076"/>
          <ac:spMkLst>
            <pc:docMk/>
            <pc:sldMk cId="0" sldId="327"/>
            <ac:spMk id="15" creationId="{10BA15D7-12C3-D6B3-8FF4-F50A961ED5B2}"/>
          </ac:spMkLst>
        </pc:spChg>
        <pc:spChg chg="add mod">
          <ac:chgData name="Wiekie van der Geest" userId="865e43b8-8a80-4cd0-a2c7-4345a8df045d" providerId="ADAL" clId="{5AE49E50-3F0F-465E-B761-09D909ED2CA6}" dt="2024-07-17T13:55:43.204" v="2623"/>
          <ac:spMkLst>
            <pc:docMk/>
            <pc:sldMk cId="0" sldId="327"/>
            <ac:spMk id="16" creationId="{FC81198C-E36A-D981-C7E2-46585A376A5C}"/>
          </ac:spMkLst>
        </pc:spChg>
        <pc:spChg chg="add mod">
          <ac:chgData name="Wiekie van der Geest" userId="865e43b8-8a80-4cd0-a2c7-4345a8df045d" providerId="ADAL" clId="{5AE49E50-3F0F-465E-B761-09D909ED2CA6}" dt="2024-07-17T13:55:43.204" v="2623"/>
          <ac:spMkLst>
            <pc:docMk/>
            <pc:sldMk cId="0" sldId="327"/>
            <ac:spMk id="17" creationId="{DDF43C02-48D2-3942-459A-B661274913D2}"/>
          </ac:spMkLst>
        </pc:spChg>
        <pc:grpChg chg="del">
          <ac:chgData name="Wiekie van der Geest" userId="865e43b8-8a80-4cd0-a2c7-4345a8df045d" providerId="ADAL" clId="{5AE49E50-3F0F-465E-B761-09D909ED2CA6}" dt="2024-07-17T13:55:42.840" v="2622" actId="478"/>
          <ac:grpSpMkLst>
            <pc:docMk/>
            <pc:sldMk cId="0" sldId="327"/>
            <ac:grpSpMk id="10" creationId="{00000000-0000-0000-0000-000000000000}"/>
          </ac:grpSpMkLst>
        </pc:grpChg>
      </pc:sldChg>
      <pc:sldChg chg="addSp delSp modSp add mod">
        <pc:chgData name="Wiekie van der Geest" userId="865e43b8-8a80-4cd0-a2c7-4345a8df045d" providerId="ADAL" clId="{5AE49E50-3F0F-465E-B761-09D909ED2CA6}" dt="2024-07-25T09:49:01.514" v="5102" actId="20577"/>
        <pc:sldMkLst>
          <pc:docMk/>
          <pc:sldMk cId="0" sldId="328"/>
        </pc:sldMkLst>
        <pc:spChg chg="mod">
          <ac:chgData name="Wiekie van der Geest" userId="865e43b8-8a80-4cd0-a2c7-4345a8df045d" providerId="ADAL" clId="{5AE49E50-3F0F-465E-B761-09D909ED2CA6}" dt="2024-07-25T09:49:01.514" v="5102" actId="20577"/>
          <ac:spMkLst>
            <pc:docMk/>
            <pc:sldMk cId="0" sldId="328"/>
            <ac:spMk id="2" creationId="{F5191262-E9E0-5F64-F220-C55152AD6C48}"/>
          </ac:spMkLst>
        </pc:spChg>
        <pc:spChg chg="mod">
          <ac:chgData name="Wiekie van der Geest" userId="865e43b8-8a80-4cd0-a2c7-4345a8df045d" providerId="ADAL" clId="{5AE49E50-3F0F-465E-B761-09D909ED2CA6}" dt="2024-07-25T09:48:25.459" v="5093" actId="207"/>
          <ac:spMkLst>
            <pc:docMk/>
            <pc:sldMk cId="0" sldId="328"/>
            <ac:spMk id="3" creationId="{98EECC45-A4E7-A58C-B320-FBFD4457BCF5}"/>
          </ac:spMkLst>
        </pc:spChg>
        <pc:spChg chg="add mod">
          <ac:chgData name="Wiekie van der Geest" userId="865e43b8-8a80-4cd0-a2c7-4345a8df045d" providerId="ADAL" clId="{5AE49E50-3F0F-465E-B761-09D909ED2CA6}" dt="2024-07-17T14:04:04.148" v="2738" actId="20577"/>
          <ac:spMkLst>
            <pc:docMk/>
            <pc:sldMk cId="0" sldId="328"/>
            <ac:spMk id="4" creationId="{0F3DD223-8973-8CFE-713C-2D18A787C0DD}"/>
          </ac:spMkLst>
        </pc:spChg>
        <pc:spChg chg="add mod">
          <ac:chgData name="Wiekie van der Geest" userId="865e43b8-8a80-4cd0-a2c7-4345a8df045d" providerId="ADAL" clId="{5AE49E50-3F0F-465E-B761-09D909ED2CA6}" dt="2024-07-17T14:06:23.520" v="2861" actId="20577"/>
          <ac:spMkLst>
            <pc:docMk/>
            <pc:sldMk cId="0" sldId="328"/>
            <ac:spMk id="5" creationId="{847FB37F-964A-5FE5-4894-6B77F0C82BA1}"/>
          </ac:spMkLst>
        </pc:spChg>
        <pc:spChg chg="add mod">
          <ac:chgData name="Wiekie van der Geest" userId="865e43b8-8a80-4cd0-a2c7-4345a8df045d" providerId="ADAL" clId="{5AE49E50-3F0F-465E-B761-09D909ED2CA6}" dt="2024-07-17T14:02:05.380" v="2721"/>
          <ac:spMkLst>
            <pc:docMk/>
            <pc:sldMk cId="0" sldId="328"/>
            <ac:spMk id="6" creationId="{4E9EFFBA-CEA9-912A-2C9B-40476E4D0DA0}"/>
          </ac:spMkLst>
        </pc:spChg>
        <pc:spChg chg="del">
          <ac:chgData name="Wiekie van der Geest" userId="865e43b8-8a80-4cd0-a2c7-4345a8df045d" providerId="ADAL" clId="{5AE49E50-3F0F-465E-B761-09D909ED2CA6}" dt="2024-07-17T14:02:08.363" v="2722" actId="478"/>
          <ac:spMkLst>
            <pc:docMk/>
            <pc:sldMk cId="0" sldId="328"/>
            <ac:spMk id="629" creationId="{00000000-0000-0000-0000-000000000000}"/>
          </ac:spMkLst>
        </pc:spChg>
        <pc:spChg chg="del">
          <ac:chgData name="Wiekie van der Geest" userId="865e43b8-8a80-4cd0-a2c7-4345a8df045d" providerId="ADAL" clId="{5AE49E50-3F0F-465E-B761-09D909ED2CA6}" dt="2024-07-17T14:01:08.087" v="2691" actId="478"/>
          <ac:spMkLst>
            <pc:docMk/>
            <pc:sldMk cId="0" sldId="328"/>
            <ac:spMk id="630" creationId="{00000000-0000-0000-0000-000000000000}"/>
          </ac:spMkLst>
        </pc:spChg>
        <pc:spChg chg="del">
          <ac:chgData name="Wiekie van der Geest" userId="865e43b8-8a80-4cd0-a2c7-4345a8df045d" providerId="ADAL" clId="{5AE49E50-3F0F-465E-B761-09D909ED2CA6}" dt="2024-07-17T14:01:07.553" v="2690" actId="478"/>
          <ac:spMkLst>
            <pc:docMk/>
            <pc:sldMk cId="0" sldId="328"/>
            <ac:spMk id="632" creationId="{00000000-0000-0000-0000-000000000000}"/>
          </ac:spMkLst>
        </pc:spChg>
        <pc:spChg chg="del">
          <ac:chgData name="Wiekie van der Geest" userId="865e43b8-8a80-4cd0-a2c7-4345a8df045d" providerId="ADAL" clId="{5AE49E50-3F0F-465E-B761-09D909ED2CA6}" dt="2024-07-17T14:01:38.416" v="2718" actId="478"/>
          <ac:spMkLst>
            <pc:docMk/>
            <pc:sldMk cId="0" sldId="328"/>
            <ac:spMk id="635" creationId="{00000000-0000-0000-0000-000000000000}"/>
          </ac:spMkLst>
        </pc:spChg>
      </pc:sldChg>
      <pc:sldChg chg="addSp delSp modSp add mod">
        <pc:chgData name="Wiekie van der Geest" userId="865e43b8-8a80-4cd0-a2c7-4345a8df045d" providerId="ADAL" clId="{5AE49E50-3F0F-465E-B761-09D909ED2CA6}" dt="2024-07-25T09:49:37.359" v="5116"/>
        <pc:sldMkLst>
          <pc:docMk/>
          <pc:sldMk cId="2299985446" sldId="329"/>
        </pc:sldMkLst>
        <pc:spChg chg="del">
          <ac:chgData name="Wiekie van der Geest" userId="865e43b8-8a80-4cd0-a2c7-4345a8df045d" providerId="ADAL" clId="{5AE49E50-3F0F-465E-B761-09D909ED2CA6}" dt="2024-07-25T09:49:13.145" v="5103" actId="478"/>
          <ac:spMkLst>
            <pc:docMk/>
            <pc:sldMk cId="2299985446" sldId="329"/>
            <ac:spMk id="2" creationId="{F5191262-E9E0-5F64-F220-C55152AD6C48}"/>
          </ac:spMkLst>
        </pc:spChg>
        <pc:spChg chg="del">
          <ac:chgData name="Wiekie van der Geest" userId="865e43b8-8a80-4cd0-a2c7-4345a8df045d" providerId="ADAL" clId="{5AE49E50-3F0F-465E-B761-09D909ED2CA6}" dt="2024-07-25T09:49:37.043" v="5115" actId="478"/>
          <ac:spMkLst>
            <pc:docMk/>
            <pc:sldMk cId="2299985446" sldId="329"/>
            <ac:spMk id="3" creationId="{98EECC45-A4E7-A58C-B320-FBFD4457BCF5}"/>
          </ac:spMkLst>
        </pc:spChg>
        <pc:spChg chg="mod">
          <ac:chgData name="Wiekie van der Geest" userId="865e43b8-8a80-4cd0-a2c7-4345a8df045d" providerId="ADAL" clId="{5AE49E50-3F0F-465E-B761-09D909ED2CA6}" dt="2024-07-17T14:09:20.147" v="2901" actId="255"/>
          <ac:spMkLst>
            <pc:docMk/>
            <pc:sldMk cId="2299985446" sldId="329"/>
            <ac:spMk id="4" creationId="{0F3DD223-8973-8CFE-713C-2D18A787C0DD}"/>
          </ac:spMkLst>
        </pc:spChg>
        <pc:spChg chg="add mod">
          <ac:chgData name="Wiekie van der Geest" userId="865e43b8-8a80-4cd0-a2c7-4345a8df045d" providerId="ADAL" clId="{5AE49E50-3F0F-465E-B761-09D909ED2CA6}" dt="2024-07-25T09:49:13.506" v="5104"/>
          <ac:spMkLst>
            <pc:docMk/>
            <pc:sldMk cId="2299985446" sldId="329"/>
            <ac:spMk id="5" creationId="{25F65D01-D0DE-ED61-C6BF-3B72835E3FB3}"/>
          </ac:spMkLst>
        </pc:spChg>
        <pc:spChg chg="del mod">
          <ac:chgData name="Wiekie van der Geest" userId="865e43b8-8a80-4cd0-a2c7-4345a8df045d" providerId="ADAL" clId="{5AE49E50-3F0F-465E-B761-09D909ED2CA6}" dt="2024-07-17T14:08:28.733" v="2892" actId="478"/>
          <ac:spMkLst>
            <pc:docMk/>
            <pc:sldMk cId="2299985446" sldId="329"/>
            <ac:spMk id="5" creationId="{847FB37F-964A-5FE5-4894-6B77F0C82BA1}"/>
          </ac:spMkLst>
        </pc:spChg>
        <pc:spChg chg="add mod">
          <ac:chgData name="Wiekie van der Geest" userId="865e43b8-8a80-4cd0-a2c7-4345a8df045d" providerId="ADAL" clId="{5AE49E50-3F0F-465E-B761-09D909ED2CA6}" dt="2024-07-17T14:12:25.100" v="2951" actId="113"/>
          <ac:spMkLst>
            <pc:docMk/>
            <pc:sldMk cId="2299985446" sldId="329"/>
            <ac:spMk id="8" creationId="{07F8CA33-0FC9-AFDF-BF0F-63250207C851}"/>
          </ac:spMkLst>
        </pc:spChg>
        <pc:spChg chg="add mod">
          <ac:chgData name="Wiekie van der Geest" userId="865e43b8-8a80-4cd0-a2c7-4345a8df045d" providerId="ADAL" clId="{5AE49E50-3F0F-465E-B761-09D909ED2CA6}" dt="2024-07-17T14:12:30.421" v="2952" actId="113"/>
          <ac:spMkLst>
            <pc:docMk/>
            <pc:sldMk cId="2299985446" sldId="329"/>
            <ac:spMk id="9" creationId="{76995297-04FE-872F-2365-A690809334E7}"/>
          </ac:spMkLst>
        </pc:spChg>
        <pc:spChg chg="add mod">
          <ac:chgData name="Wiekie van der Geest" userId="865e43b8-8a80-4cd0-a2c7-4345a8df045d" providerId="ADAL" clId="{5AE49E50-3F0F-465E-B761-09D909ED2CA6}" dt="2024-07-17T14:12:35.951" v="2953" actId="113"/>
          <ac:spMkLst>
            <pc:docMk/>
            <pc:sldMk cId="2299985446" sldId="329"/>
            <ac:spMk id="10" creationId="{D938B8EE-BC75-FF49-D43D-E5CDFD2E6AC7}"/>
          </ac:spMkLst>
        </pc:spChg>
        <pc:spChg chg="add mod">
          <ac:chgData name="Wiekie van der Geest" userId="865e43b8-8a80-4cd0-a2c7-4345a8df045d" providerId="ADAL" clId="{5AE49E50-3F0F-465E-B761-09D909ED2CA6}" dt="2024-07-17T14:12:38.918" v="2954" actId="113"/>
          <ac:spMkLst>
            <pc:docMk/>
            <pc:sldMk cId="2299985446" sldId="329"/>
            <ac:spMk id="11" creationId="{340537D2-46B1-F166-A78D-A9E37AEAE1B5}"/>
          </ac:spMkLst>
        </pc:spChg>
        <pc:spChg chg="add mod">
          <ac:chgData name="Wiekie van der Geest" userId="865e43b8-8a80-4cd0-a2c7-4345a8df045d" providerId="ADAL" clId="{5AE49E50-3F0F-465E-B761-09D909ED2CA6}" dt="2024-07-17T14:12:42.769" v="2955" actId="113"/>
          <ac:spMkLst>
            <pc:docMk/>
            <pc:sldMk cId="2299985446" sldId="329"/>
            <ac:spMk id="12" creationId="{5E5F415C-C2E4-B38F-4B7A-409EF36D9F00}"/>
          </ac:spMkLst>
        </pc:spChg>
        <pc:spChg chg="add mod">
          <ac:chgData name="Wiekie van der Geest" userId="865e43b8-8a80-4cd0-a2c7-4345a8df045d" providerId="ADAL" clId="{5AE49E50-3F0F-465E-B761-09D909ED2CA6}" dt="2024-07-25T09:49:37.359" v="5116"/>
          <ac:spMkLst>
            <pc:docMk/>
            <pc:sldMk cId="2299985446" sldId="329"/>
            <ac:spMk id="13" creationId="{891D8D11-F68F-F69D-7593-62E4665F94A6}"/>
          </ac:spMkLst>
        </pc:spChg>
        <pc:graphicFrameChg chg="add mod modGraphic">
          <ac:chgData name="Wiekie van der Geest" userId="865e43b8-8a80-4cd0-a2c7-4345a8df045d" providerId="ADAL" clId="{5AE49E50-3F0F-465E-B761-09D909ED2CA6}" dt="2024-07-17T14:12:06.537" v="2944" actId="14734"/>
          <ac:graphicFrameMkLst>
            <pc:docMk/>
            <pc:sldMk cId="2299985446" sldId="329"/>
            <ac:graphicFrameMk id="7" creationId="{9844FD40-98FE-9808-A9A3-526256A79132}"/>
          </ac:graphicFrameMkLst>
        </pc:graphicFrameChg>
      </pc:sldChg>
      <pc:sldChg chg="addSp delSp modSp add mod">
        <pc:chgData name="Wiekie van der Geest" userId="865e43b8-8a80-4cd0-a2c7-4345a8df045d" providerId="ADAL" clId="{5AE49E50-3F0F-465E-B761-09D909ED2CA6}" dt="2024-07-25T09:49:58.802" v="5153" actId="20577"/>
        <pc:sldMkLst>
          <pc:docMk/>
          <pc:sldMk cId="4150099631" sldId="330"/>
        </pc:sldMkLst>
        <pc:spChg chg="mod">
          <ac:chgData name="Wiekie van der Geest" userId="865e43b8-8a80-4cd0-a2c7-4345a8df045d" providerId="ADAL" clId="{5AE49E50-3F0F-465E-B761-09D909ED2CA6}" dt="2024-07-25T09:49:23.987" v="5114" actId="20577"/>
          <ac:spMkLst>
            <pc:docMk/>
            <pc:sldMk cId="4150099631" sldId="330"/>
            <ac:spMk id="2" creationId="{F5191262-E9E0-5F64-F220-C55152AD6C48}"/>
          </ac:spMkLst>
        </pc:spChg>
        <pc:spChg chg="del mod">
          <ac:chgData name="Wiekie van der Geest" userId="865e43b8-8a80-4cd0-a2c7-4345a8df045d" providerId="ADAL" clId="{5AE49E50-3F0F-465E-B761-09D909ED2CA6}" dt="2024-07-25T09:49:43.486" v="5117" actId="478"/>
          <ac:spMkLst>
            <pc:docMk/>
            <pc:sldMk cId="4150099631" sldId="330"/>
            <ac:spMk id="3" creationId="{98EECC45-A4E7-A58C-B320-FBFD4457BCF5}"/>
          </ac:spMkLst>
        </pc:spChg>
        <pc:spChg chg="del">
          <ac:chgData name="Wiekie van der Geest" userId="865e43b8-8a80-4cd0-a2c7-4345a8df045d" providerId="ADAL" clId="{5AE49E50-3F0F-465E-B761-09D909ED2CA6}" dt="2024-07-17T14:14:17.786" v="3025" actId="478"/>
          <ac:spMkLst>
            <pc:docMk/>
            <pc:sldMk cId="4150099631" sldId="330"/>
            <ac:spMk id="4" creationId="{0F3DD223-8973-8CFE-713C-2D18A787C0DD}"/>
          </ac:spMkLst>
        </pc:spChg>
        <pc:spChg chg="add mod">
          <ac:chgData name="Wiekie van der Geest" userId="865e43b8-8a80-4cd0-a2c7-4345a8df045d" providerId="ADAL" clId="{5AE49E50-3F0F-465E-B761-09D909ED2CA6}" dt="2024-07-25T09:49:58.802" v="5153" actId="20577"/>
          <ac:spMkLst>
            <pc:docMk/>
            <pc:sldMk cId="4150099631" sldId="330"/>
            <ac:spMk id="4" creationId="{6DCDB911-F2E6-43A8-0E14-7BCCAE21899F}"/>
          </ac:spMkLst>
        </pc:spChg>
        <pc:spChg chg="add mod">
          <ac:chgData name="Wiekie van der Geest" userId="865e43b8-8a80-4cd0-a2c7-4345a8df045d" providerId="ADAL" clId="{5AE49E50-3F0F-465E-B761-09D909ED2CA6}" dt="2024-07-17T14:15:54.204" v="3074" actId="20577"/>
          <ac:spMkLst>
            <pc:docMk/>
            <pc:sldMk cId="4150099631" sldId="330"/>
            <ac:spMk id="5" creationId="{87D97C7D-6E46-FF89-84EA-958EDCEE7699}"/>
          </ac:spMkLst>
        </pc:spChg>
        <pc:spChg chg="del">
          <ac:chgData name="Wiekie van der Geest" userId="865e43b8-8a80-4cd0-a2c7-4345a8df045d" providerId="ADAL" clId="{5AE49E50-3F0F-465E-B761-09D909ED2CA6}" dt="2024-07-17T14:14:22.794" v="3027" actId="478"/>
          <ac:spMkLst>
            <pc:docMk/>
            <pc:sldMk cId="4150099631" sldId="330"/>
            <ac:spMk id="8" creationId="{07F8CA33-0FC9-AFDF-BF0F-63250207C851}"/>
          </ac:spMkLst>
        </pc:spChg>
        <pc:spChg chg="del mod">
          <ac:chgData name="Wiekie van der Geest" userId="865e43b8-8a80-4cd0-a2c7-4345a8df045d" providerId="ADAL" clId="{5AE49E50-3F0F-465E-B761-09D909ED2CA6}" dt="2024-07-17T14:14:25.889" v="3030" actId="478"/>
          <ac:spMkLst>
            <pc:docMk/>
            <pc:sldMk cId="4150099631" sldId="330"/>
            <ac:spMk id="9" creationId="{76995297-04FE-872F-2365-A690809334E7}"/>
          </ac:spMkLst>
        </pc:spChg>
        <pc:spChg chg="del">
          <ac:chgData name="Wiekie van der Geest" userId="865e43b8-8a80-4cd0-a2c7-4345a8df045d" providerId="ADAL" clId="{5AE49E50-3F0F-465E-B761-09D909ED2CA6}" dt="2024-07-17T14:14:27.817" v="3031" actId="478"/>
          <ac:spMkLst>
            <pc:docMk/>
            <pc:sldMk cId="4150099631" sldId="330"/>
            <ac:spMk id="10" creationId="{D938B8EE-BC75-FF49-D43D-E5CDFD2E6AC7}"/>
          </ac:spMkLst>
        </pc:spChg>
        <pc:spChg chg="del">
          <ac:chgData name="Wiekie van der Geest" userId="865e43b8-8a80-4cd0-a2c7-4345a8df045d" providerId="ADAL" clId="{5AE49E50-3F0F-465E-B761-09D909ED2CA6}" dt="2024-07-17T14:14:28.949" v="3032" actId="478"/>
          <ac:spMkLst>
            <pc:docMk/>
            <pc:sldMk cId="4150099631" sldId="330"/>
            <ac:spMk id="11" creationId="{340537D2-46B1-F166-A78D-A9E37AEAE1B5}"/>
          </ac:spMkLst>
        </pc:spChg>
        <pc:spChg chg="del">
          <ac:chgData name="Wiekie van der Geest" userId="865e43b8-8a80-4cd0-a2c7-4345a8df045d" providerId="ADAL" clId="{5AE49E50-3F0F-465E-B761-09D909ED2CA6}" dt="2024-07-17T14:14:30.253" v="3033" actId="478"/>
          <ac:spMkLst>
            <pc:docMk/>
            <pc:sldMk cId="4150099631" sldId="330"/>
            <ac:spMk id="12" creationId="{5E5F415C-C2E4-B38F-4B7A-409EF36D9F00}"/>
          </ac:spMkLst>
        </pc:spChg>
        <pc:graphicFrameChg chg="del">
          <ac:chgData name="Wiekie van der Geest" userId="865e43b8-8a80-4cd0-a2c7-4345a8df045d" providerId="ADAL" clId="{5AE49E50-3F0F-465E-B761-09D909ED2CA6}" dt="2024-07-17T14:14:21.208" v="3026" actId="478"/>
          <ac:graphicFrameMkLst>
            <pc:docMk/>
            <pc:sldMk cId="4150099631" sldId="330"/>
            <ac:graphicFrameMk id="7" creationId="{9844FD40-98FE-9808-A9A3-526256A79132}"/>
          </ac:graphicFrameMkLst>
        </pc:graphicFrameChg>
      </pc:sldChg>
      <pc:sldChg chg="addSp delSp modSp add del mod">
        <pc:chgData name="Wiekie van der Geest" userId="865e43b8-8a80-4cd0-a2c7-4345a8df045d" providerId="ADAL" clId="{5AE49E50-3F0F-465E-B761-09D909ED2CA6}" dt="2024-07-24T06:25:46.914" v="3327" actId="47"/>
        <pc:sldMkLst>
          <pc:docMk/>
          <pc:sldMk cId="3683478805" sldId="331"/>
        </pc:sldMkLst>
        <pc:spChg chg="mod">
          <ac:chgData name="Wiekie van der Geest" userId="865e43b8-8a80-4cd0-a2c7-4345a8df045d" providerId="ADAL" clId="{5AE49E50-3F0F-465E-B761-09D909ED2CA6}" dt="2024-07-24T06:25:15.801" v="3324" actId="255"/>
          <ac:spMkLst>
            <pc:docMk/>
            <pc:sldMk cId="3683478805" sldId="331"/>
            <ac:spMk id="3" creationId="{145D0D77-CAD2-7C3D-7D82-557B8DF04B3E}"/>
          </ac:spMkLst>
        </pc:spChg>
        <pc:spChg chg="add mod">
          <ac:chgData name="Wiekie van der Geest" userId="865e43b8-8a80-4cd0-a2c7-4345a8df045d" providerId="ADAL" clId="{5AE49E50-3F0F-465E-B761-09D909ED2CA6}" dt="2024-07-17T14:19:33.234" v="3199"/>
          <ac:spMkLst>
            <pc:docMk/>
            <pc:sldMk cId="3683478805" sldId="331"/>
            <ac:spMk id="4" creationId="{2CE8D9F2-BB2C-045A-F435-78B34C201E54}"/>
          </ac:spMkLst>
        </pc:spChg>
        <pc:spChg chg="add mod">
          <ac:chgData name="Wiekie van der Geest" userId="865e43b8-8a80-4cd0-a2c7-4345a8df045d" providerId="ADAL" clId="{5AE49E50-3F0F-465E-B761-09D909ED2CA6}" dt="2024-07-17T14:19:57.442" v="3205"/>
          <ac:spMkLst>
            <pc:docMk/>
            <pc:sldMk cId="3683478805" sldId="331"/>
            <ac:spMk id="5" creationId="{EC44FF74-7DF9-0FD9-93B4-599E6225D2C1}"/>
          </ac:spMkLst>
        </pc:spChg>
        <pc:spChg chg="add mod">
          <ac:chgData name="Wiekie van der Geest" userId="865e43b8-8a80-4cd0-a2c7-4345a8df045d" providerId="ADAL" clId="{5AE49E50-3F0F-465E-B761-09D909ED2CA6}" dt="2024-07-17T14:20:08.867" v="3209"/>
          <ac:spMkLst>
            <pc:docMk/>
            <pc:sldMk cId="3683478805" sldId="331"/>
            <ac:spMk id="6" creationId="{90DD6D63-255C-687B-2329-39C618FC2037}"/>
          </ac:spMkLst>
        </pc:spChg>
        <pc:spChg chg="del">
          <ac:chgData name="Wiekie van der Geest" userId="865e43b8-8a80-4cd0-a2c7-4345a8df045d" providerId="ADAL" clId="{5AE49E50-3F0F-465E-B761-09D909ED2CA6}" dt="2024-07-17T14:20:11.253" v="3210" actId="478"/>
          <ac:spMkLst>
            <pc:docMk/>
            <pc:sldMk cId="3683478805" sldId="331"/>
            <ac:spMk id="463" creationId="{00000000-0000-0000-0000-000000000000}"/>
          </ac:spMkLst>
        </pc:spChg>
        <pc:spChg chg="del">
          <ac:chgData name="Wiekie van der Geest" userId="865e43b8-8a80-4cd0-a2c7-4345a8df045d" providerId="ADAL" clId="{5AE49E50-3F0F-465E-B761-09D909ED2CA6}" dt="2024-07-17T14:20:08.584" v="3208" actId="478"/>
          <ac:spMkLst>
            <pc:docMk/>
            <pc:sldMk cId="3683478805" sldId="331"/>
            <ac:spMk id="464" creationId="{00000000-0000-0000-0000-000000000000}"/>
          </ac:spMkLst>
        </pc:spChg>
        <pc:spChg chg="del">
          <ac:chgData name="Wiekie van der Geest" userId="865e43b8-8a80-4cd0-a2c7-4345a8df045d" providerId="ADAL" clId="{5AE49E50-3F0F-465E-B761-09D909ED2CA6}" dt="2024-07-17T14:19:30.765" v="3197" actId="478"/>
          <ac:spMkLst>
            <pc:docMk/>
            <pc:sldMk cId="3683478805" sldId="331"/>
            <ac:spMk id="465" creationId="{00000000-0000-0000-0000-000000000000}"/>
          </ac:spMkLst>
        </pc:spChg>
        <pc:spChg chg="del">
          <ac:chgData name="Wiekie van der Geest" userId="865e43b8-8a80-4cd0-a2c7-4345a8df045d" providerId="ADAL" clId="{5AE49E50-3F0F-465E-B761-09D909ED2CA6}" dt="2024-07-17T14:19:32.621" v="3198" actId="478"/>
          <ac:spMkLst>
            <pc:docMk/>
            <pc:sldMk cId="3683478805" sldId="331"/>
            <ac:spMk id="466" creationId="{00000000-0000-0000-0000-000000000000}"/>
          </ac:spMkLst>
        </pc:spChg>
        <pc:spChg chg="del">
          <ac:chgData name="Wiekie van der Geest" userId="865e43b8-8a80-4cd0-a2c7-4345a8df045d" providerId="ADAL" clId="{5AE49E50-3F0F-465E-B761-09D909ED2CA6}" dt="2024-07-17T14:19:57.143" v="3204" actId="478"/>
          <ac:spMkLst>
            <pc:docMk/>
            <pc:sldMk cId="3683478805" sldId="331"/>
            <ac:spMk id="467" creationId="{00000000-0000-0000-0000-000000000000}"/>
          </ac:spMkLst>
        </pc:spChg>
        <pc:spChg chg="del">
          <ac:chgData name="Wiekie van der Geest" userId="865e43b8-8a80-4cd0-a2c7-4345a8df045d" providerId="ADAL" clId="{5AE49E50-3F0F-465E-B761-09D909ED2CA6}" dt="2024-07-17T14:19:28.976" v="3196" actId="478"/>
          <ac:spMkLst>
            <pc:docMk/>
            <pc:sldMk cId="3683478805" sldId="331"/>
            <ac:spMk id="469" creationId="{00000000-0000-0000-0000-000000000000}"/>
          </ac:spMkLst>
        </pc:spChg>
      </pc:sldChg>
      <pc:sldChg chg="addSp delSp modSp add mod">
        <pc:chgData name="Wiekie van der Geest" userId="865e43b8-8a80-4cd0-a2c7-4345a8df045d" providerId="ADAL" clId="{5AE49E50-3F0F-465E-B761-09D909ED2CA6}" dt="2024-07-26T09:39:02.547" v="5350"/>
        <pc:sldMkLst>
          <pc:docMk/>
          <pc:sldMk cId="1433566503" sldId="332"/>
        </pc:sldMkLst>
        <pc:spChg chg="del">
          <ac:chgData name="Wiekie van der Geest" userId="865e43b8-8a80-4cd0-a2c7-4345a8df045d" providerId="ADAL" clId="{5AE49E50-3F0F-465E-B761-09D909ED2CA6}" dt="2024-07-26T09:39:02.263" v="5349" actId="478"/>
          <ac:spMkLst>
            <pc:docMk/>
            <pc:sldMk cId="1433566503" sldId="332"/>
            <ac:spMk id="2" creationId="{584E6F18-39A4-41E1-D0E8-63F4CE3CD9B5}"/>
          </ac:spMkLst>
        </pc:spChg>
        <pc:spChg chg="mod">
          <ac:chgData name="Wiekie van der Geest" userId="865e43b8-8a80-4cd0-a2c7-4345a8df045d" providerId="ADAL" clId="{5AE49E50-3F0F-465E-B761-09D909ED2CA6}" dt="2024-07-24T06:37:52.347" v="3715"/>
          <ac:spMkLst>
            <pc:docMk/>
            <pc:sldMk cId="1433566503" sldId="332"/>
            <ac:spMk id="3" creationId="{145D0D77-CAD2-7C3D-7D82-557B8DF04B3E}"/>
          </ac:spMkLst>
        </pc:spChg>
        <pc:spChg chg="add mod">
          <ac:chgData name="Wiekie van der Geest" userId="865e43b8-8a80-4cd0-a2c7-4345a8df045d" providerId="ADAL" clId="{5AE49E50-3F0F-465E-B761-09D909ED2CA6}" dt="2024-07-26T09:39:02.547" v="5350"/>
          <ac:spMkLst>
            <pc:docMk/>
            <pc:sldMk cId="1433566503" sldId="332"/>
            <ac:spMk id="7" creationId="{981BEEDB-16D5-02BA-8AA4-619B6D93491F}"/>
          </ac:spMkLst>
        </pc:spChg>
      </pc:sldChg>
      <pc:sldChg chg="addSp delSp modSp add mod">
        <pc:chgData name="Wiekie van der Geest" userId="865e43b8-8a80-4cd0-a2c7-4345a8df045d" providerId="ADAL" clId="{5AE49E50-3F0F-465E-B761-09D909ED2CA6}" dt="2024-07-26T09:39:09.894" v="5352"/>
        <pc:sldMkLst>
          <pc:docMk/>
          <pc:sldMk cId="2330956866" sldId="333"/>
        </pc:sldMkLst>
        <pc:spChg chg="del">
          <ac:chgData name="Wiekie van der Geest" userId="865e43b8-8a80-4cd0-a2c7-4345a8df045d" providerId="ADAL" clId="{5AE49E50-3F0F-465E-B761-09D909ED2CA6}" dt="2024-07-26T09:39:09.624" v="5351" actId="478"/>
          <ac:spMkLst>
            <pc:docMk/>
            <pc:sldMk cId="2330956866" sldId="333"/>
            <ac:spMk id="2" creationId="{584E6F18-39A4-41E1-D0E8-63F4CE3CD9B5}"/>
          </ac:spMkLst>
        </pc:spChg>
        <pc:spChg chg="mod">
          <ac:chgData name="Wiekie van der Geest" userId="865e43b8-8a80-4cd0-a2c7-4345a8df045d" providerId="ADAL" clId="{5AE49E50-3F0F-465E-B761-09D909ED2CA6}" dt="2024-07-24T06:44:04.325" v="3867" actId="20577"/>
          <ac:spMkLst>
            <pc:docMk/>
            <pc:sldMk cId="2330956866" sldId="333"/>
            <ac:spMk id="3" creationId="{145D0D77-CAD2-7C3D-7D82-557B8DF04B3E}"/>
          </ac:spMkLst>
        </pc:spChg>
        <pc:spChg chg="add mod">
          <ac:chgData name="Wiekie van der Geest" userId="865e43b8-8a80-4cd0-a2c7-4345a8df045d" providerId="ADAL" clId="{5AE49E50-3F0F-465E-B761-09D909ED2CA6}" dt="2024-07-26T09:39:09.894" v="5352"/>
          <ac:spMkLst>
            <pc:docMk/>
            <pc:sldMk cId="2330956866" sldId="333"/>
            <ac:spMk id="7" creationId="{D8C6CDA1-6DB7-C3B6-D2F0-801AC8BB7674}"/>
          </ac:spMkLst>
        </pc:spChg>
        <pc:spChg chg="add del">
          <ac:chgData name="Wiekie van der Geest" userId="865e43b8-8a80-4cd0-a2c7-4345a8df045d" providerId="ADAL" clId="{5AE49E50-3F0F-465E-B761-09D909ED2CA6}" dt="2024-07-24T06:39:43.090" v="3721" actId="22"/>
          <ac:spMkLst>
            <pc:docMk/>
            <pc:sldMk cId="2330956866" sldId="333"/>
            <ac:spMk id="8" creationId="{2A37A414-2730-FB60-11A8-4A90CEA39FB0}"/>
          </ac:spMkLst>
        </pc:spChg>
        <pc:spChg chg="add del">
          <ac:chgData name="Wiekie van der Geest" userId="865e43b8-8a80-4cd0-a2c7-4345a8df045d" providerId="ADAL" clId="{5AE49E50-3F0F-465E-B761-09D909ED2CA6}" dt="2024-07-24T06:44:17.055" v="3869" actId="22"/>
          <ac:spMkLst>
            <pc:docMk/>
            <pc:sldMk cId="2330956866" sldId="333"/>
            <ac:spMk id="10" creationId="{8913B6E3-7D35-8607-D059-BEE3EA16FC4C}"/>
          </ac:spMkLst>
        </pc:spChg>
      </pc:sldChg>
      <pc:sldChg chg="modSp add mod">
        <pc:chgData name="Wiekie van der Geest" userId="865e43b8-8a80-4cd0-a2c7-4345a8df045d" providerId="ADAL" clId="{5AE49E50-3F0F-465E-B761-09D909ED2CA6}" dt="2024-07-24T06:56:35.059" v="4388" actId="20577"/>
        <pc:sldMkLst>
          <pc:docMk/>
          <pc:sldMk cId="1803866260" sldId="334"/>
        </pc:sldMkLst>
        <pc:spChg chg="mod">
          <ac:chgData name="Wiekie van der Geest" userId="865e43b8-8a80-4cd0-a2c7-4345a8df045d" providerId="ADAL" clId="{5AE49E50-3F0F-465E-B761-09D909ED2CA6}" dt="2024-07-24T06:45:26.864" v="3902" actId="20577"/>
          <ac:spMkLst>
            <pc:docMk/>
            <pc:sldMk cId="1803866260" sldId="334"/>
            <ac:spMk id="2" creationId="{584E6F18-39A4-41E1-D0E8-63F4CE3CD9B5}"/>
          </ac:spMkLst>
        </pc:spChg>
        <pc:spChg chg="mod">
          <ac:chgData name="Wiekie van der Geest" userId="865e43b8-8a80-4cd0-a2c7-4345a8df045d" providerId="ADAL" clId="{5AE49E50-3F0F-465E-B761-09D909ED2CA6}" dt="2024-07-24T06:56:35.059" v="4388" actId="20577"/>
          <ac:spMkLst>
            <pc:docMk/>
            <pc:sldMk cId="1803866260" sldId="334"/>
            <ac:spMk id="3" creationId="{145D0D77-CAD2-7C3D-7D82-557B8DF04B3E}"/>
          </ac:spMkLst>
        </pc:spChg>
        <pc:spChg chg="mod">
          <ac:chgData name="Wiekie van der Geest" userId="865e43b8-8a80-4cd0-a2c7-4345a8df045d" providerId="ADAL" clId="{5AE49E50-3F0F-465E-B761-09D909ED2CA6}" dt="2024-07-24T06:45:01.151" v="3879" actId="6549"/>
          <ac:spMkLst>
            <pc:docMk/>
            <pc:sldMk cId="1803866260" sldId="334"/>
            <ac:spMk id="470" creationId="{00000000-0000-0000-0000-000000000000}"/>
          </ac:spMkLst>
        </pc:spChg>
      </pc:sldChg>
      <pc:sldChg chg="modSp add mod">
        <pc:chgData name="Wiekie van der Geest" userId="865e43b8-8a80-4cd0-a2c7-4345a8df045d" providerId="ADAL" clId="{5AE49E50-3F0F-465E-B761-09D909ED2CA6}" dt="2024-07-24T07:02:43.210" v="4539" actId="20577"/>
        <pc:sldMkLst>
          <pc:docMk/>
          <pc:sldMk cId="3697482939" sldId="335"/>
        </pc:sldMkLst>
        <pc:spChg chg="mod">
          <ac:chgData name="Wiekie van der Geest" userId="865e43b8-8a80-4cd0-a2c7-4345a8df045d" providerId="ADAL" clId="{5AE49E50-3F0F-465E-B761-09D909ED2CA6}" dt="2024-07-24T07:02:43.210" v="4539" actId="20577"/>
          <ac:spMkLst>
            <pc:docMk/>
            <pc:sldMk cId="3697482939" sldId="335"/>
            <ac:spMk id="3" creationId="{145D0D77-CAD2-7C3D-7D82-557B8DF04B3E}"/>
          </ac:spMkLst>
        </pc:spChg>
      </pc:sldChg>
      <pc:sldChg chg="modSp add mod">
        <pc:chgData name="Wiekie van der Geest" userId="865e43b8-8a80-4cd0-a2c7-4345a8df045d" providerId="ADAL" clId="{5AE49E50-3F0F-465E-B761-09D909ED2CA6}" dt="2024-07-24T07:25:30.796" v="5011" actId="2710"/>
        <pc:sldMkLst>
          <pc:docMk/>
          <pc:sldMk cId="1046020166" sldId="336"/>
        </pc:sldMkLst>
        <pc:spChg chg="mod">
          <ac:chgData name="Wiekie van der Geest" userId="865e43b8-8a80-4cd0-a2c7-4345a8df045d" providerId="ADAL" clId="{5AE49E50-3F0F-465E-B761-09D909ED2CA6}" dt="2024-07-24T07:16:53.957" v="4942" actId="20577"/>
          <ac:spMkLst>
            <pc:docMk/>
            <pc:sldMk cId="1046020166" sldId="336"/>
            <ac:spMk id="643" creationId="{00000000-0000-0000-0000-000000000000}"/>
          </ac:spMkLst>
        </pc:spChg>
        <pc:spChg chg="mod">
          <ac:chgData name="Wiekie van der Geest" userId="865e43b8-8a80-4cd0-a2c7-4345a8df045d" providerId="ADAL" clId="{5AE49E50-3F0F-465E-B761-09D909ED2CA6}" dt="2024-07-24T07:25:30.796" v="5011" actId="2710"/>
          <ac:spMkLst>
            <pc:docMk/>
            <pc:sldMk cId="1046020166" sldId="336"/>
            <ac:spMk id="64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32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562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514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82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91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9947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37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39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93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816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366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2966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ff6c493d03_1_55: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1ff6c493d03_1_5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ff6c493d03_1_55: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1ff6c493d03_1_5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33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ff6c493d03_1_55: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1ff6c493d03_1_5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601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4955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2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760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971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7194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0180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63" name="Google Shape;663;p5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64" name="Google Shape;664;p5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5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5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67" name="Google Shape;667;p5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1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04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youtu.be/PFnH1RbUmaY?si=ohKRlttX_VXqjSX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gvkbDc1LiVI" TargetMode="External"/><Relationship Id="rId2" Type="http://schemas.openxmlformats.org/officeDocument/2006/relationships/hyperlink" Target="https://www.careeraddict.com/network-online" TargetMode="Externa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0.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workingwithstories.org/WorkingWithStoriesThirdEdition_Web.pdf" TargetMode="External"/><Relationship Id="rId5" Type="http://schemas.openxmlformats.org/officeDocument/2006/relationships/image" Target="../media/image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9.xml.rels><?xml version="1.0" encoding="UTF-8" standalone="yes"?>
<Relationships xmlns="http://schemas.openxmlformats.org/package/2006/relationships"><Relationship Id="rId8" Type="http://schemas.openxmlformats.org/officeDocument/2006/relationships/hyperlink" Target="https://youtu.be/4ARTXfY8Yhw?si=XHh7Rw2Mk6ol9IOC" TargetMode="External"/><Relationship Id="rId13" Type="http://schemas.openxmlformats.org/officeDocument/2006/relationships/hyperlink" Target="https://www.kaspersky.com/resource-center/preemptive-safety/what-is-netiquette" TargetMode="External"/><Relationship Id="rId3" Type="http://schemas.openxmlformats.org/officeDocument/2006/relationships/image" Target="../media/image27.png"/><Relationship Id="rId7" Type="http://schemas.openxmlformats.org/officeDocument/2006/relationships/hyperlink" Target="https://youtu.be/eq4sNeuAcJw?si=-rLbed9efsr36MDX" TargetMode="External"/><Relationship Id="rId12" Type="http://schemas.openxmlformats.org/officeDocument/2006/relationships/hyperlink" Target="https://mymarketability.com/blog/10-killer-networking-questions-that-spark-meaningful-conversation"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hyperlink" Target="https://business.tutsplus.com/tutorials/professional-networking--cms-26929" TargetMode="External"/><Relationship Id="rId5" Type="http://schemas.openxmlformats.org/officeDocument/2006/relationships/image" Target="../media/image29.png"/><Relationship Id="rId10" Type="http://schemas.openxmlformats.org/officeDocument/2006/relationships/hyperlink" Target="https://www.zenbusiness.com/blog/networking/" TargetMode="External"/><Relationship Id="rId4" Type="http://schemas.openxmlformats.org/officeDocument/2006/relationships/image" Target="../media/image28.png"/><Relationship Id="rId9" Type="http://schemas.openxmlformats.org/officeDocument/2006/relationships/hyperlink" Target="https://youtu.be/fG_NBTeNN2s?si=hlqoQ5Uf94G9H3Mw" TargetMode="External"/><Relationship Id="rId14" Type="http://schemas.openxmlformats.org/officeDocument/2006/relationships/hyperlink" Target="https://www.business-opportunities.biz/2020/05/05/netiquette-master-online-business-communic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mPRUNGGORDo" TargetMode="External"/><Relationship Id="rId13" Type="http://schemas.openxmlformats.org/officeDocument/2006/relationships/hyperlink" Target="https://www.forbes.com/sites/ryanrobinson/2019/12/13/communication-skills-entrepreneurs/" TargetMode="External"/><Relationship Id="rId3" Type="http://schemas.openxmlformats.org/officeDocument/2006/relationships/image" Target="../media/image27.png"/><Relationship Id="rId7" Type="http://schemas.openxmlformats.org/officeDocument/2006/relationships/hyperlink" Target="https://youtu.be/eq4sNeuAcJw?si=-rLbed9efsr36MDX" TargetMode="External"/><Relationship Id="rId12" Type="http://schemas.openxmlformats.org/officeDocument/2006/relationships/hyperlink" Target="https://business.tutsplus.com/tutorials/professional-networking--cms-26929"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hyperlink" Target="https://www.isseproject.eu/share/uploads_resources/335a6-self-learning-interactive-handbook-isse-final.pdf" TargetMode="External"/><Relationship Id="rId5" Type="http://schemas.openxmlformats.org/officeDocument/2006/relationships/image" Target="../media/image29.png"/><Relationship Id="rId10" Type="http://schemas.openxmlformats.org/officeDocument/2006/relationships/hyperlink" Target="https://youtu.be/HisYsqqszq0?si=NrYSF-iAr457SWMK" TargetMode="External"/><Relationship Id="rId4" Type="http://schemas.openxmlformats.org/officeDocument/2006/relationships/image" Target="../media/image28.png"/><Relationship Id="rId9" Type="http://schemas.openxmlformats.org/officeDocument/2006/relationships/hyperlink" Target="https://www.youtube.com/watch?v=HAnw168huqA"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youtu.be/JgzTuGGK2f0?si=V0tsZk8Ptbl6ZaP3" TargetMode="External"/><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90470" y="346125"/>
            <a:ext cx="4892180" cy="1365149"/>
          </a:xfrm>
          <a:custGeom>
            <a:avLst/>
            <a:gdLst/>
            <a:ahLst/>
            <a:cxnLst/>
            <a:rect l="l" t="t" r="r" b="b"/>
            <a:pathLst>
              <a:path w="4892180" h="1365149" extrusionOk="0">
                <a:moveTo>
                  <a:pt x="0" y="0"/>
                </a:moveTo>
                <a:lnTo>
                  <a:pt x="4892180" y="0"/>
                </a:lnTo>
                <a:lnTo>
                  <a:pt x="4892180" y="1365150"/>
                </a:lnTo>
                <a:lnTo>
                  <a:pt x="0" y="1365150"/>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89" name="Google Shape;89;p1"/>
          <p:cNvSpPr/>
          <p:nvPr/>
        </p:nvSpPr>
        <p:spPr>
          <a:xfrm>
            <a:off x="14546951" y="9396348"/>
            <a:ext cx="3643161" cy="746848"/>
          </a:xfrm>
          <a:custGeom>
            <a:avLst/>
            <a:gdLst/>
            <a:ahLst/>
            <a:cxnLst/>
            <a:rect l="l" t="t" r="r" b="b"/>
            <a:pathLst>
              <a:path w="3643161" h="746848" extrusionOk="0">
                <a:moveTo>
                  <a:pt x="0" y="0"/>
                </a:moveTo>
                <a:lnTo>
                  <a:pt x="3643161" y="0"/>
                </a:lnTo>
                <a:lnTo>
                  <a:pt x="3643161" y="746848"/>
                </a:lnTo>
                <a:lnTo>
                  <a:pt x="0" y="746848"/>
                </a:lnTo>
                <a:lnTo>
                  <a:pt x="0" y="0"/>
                </a:lnTo>
                <a:close/>
              </a:path>
            </a:pathLst>
          </a:custGeom>
          <a:blipFill rotWithShape="1">
            <a:blip r:embed="rId4">
              <a:alphaModFix/>
            </a:blip>
            <a:stretch>
              <a:fillRect/>
            </a:stretch>
          </a:blipFill>
          <a:ln>
            <a:noFill/>
          </a:ln>
        </p:spPr>
        <p:txBody>
          <a:bodyPr/>
          <a:lstStyle/>
          <a:p>
            <a:endParaRPr lang="nl-NL"/>
          </a:p>
        </p:txBody>
      </p:sp>
      <p:sp>
        <p:nvSpPr>
          <p:cNvPr id="90" name="Google Shape;90;p1"/>
          <p:cNvSpPr/>
          <p:nvPr/>
        </p:nvSpPr>
        <p:spPr>
          <a:xfrm rot="-5400000">
            <a:off x="108679" y="6280879"/>
            <a:ext cx="3897443" cy="4114800"/>
          </a:xfrm>
          <a:custGeom>
            <a:avLst/>
            <a:gdLst/>
            <a:ahLst/>
            <a:cxnLst/>
            <a:rect l="l" t="t" r="r" b="b"/>
            <a:pathLst>
              <a:path w="3897443" h="4114800" extrusionOk="0">
                <a:moveTo>
                  <a:pt x="0" y="0"/>
                </a:moveTo>
                <a:lnTo>
                  <a:pt x="3897442" y="0"/>
                </a:lnTo>
                <a:lnTo>
                  <a:pt x="389744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91" name="Google Shape;91;p1"/>
          <p:cNvSpPr/>
          <p:nvPr/>
        </p:nvSpPr>
        <p:spPr>
          <a:xfrm>
            <a:off x="14546951" y="-1028700"/>
            <a:ext cx="4856524" cy="4114800"/>
          </a:xfrm>
          <a:custGeom>
            <a:avLst/>
            <a:gdLst/>
            <a:ahLst/>
            <a:cxnLst/>
            <a:rect l="l" t="t" r="r" b="b"/>
            <a:pathLst>
              <a:path w="4856524" h="4114800" extrusionOk="0">
                <a:moveTo>
                  <a:pt x="0" y="0"/>
                </a:moveTo>
                <a:lnTo>
                  <a:pt x="4856524" y="0"/>
                </a:lnTo>
                <a:lnTo>
                  <a:pt x="4856524"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92" name="Google Shape;92;p1"/>
          <p:cNvSpPr txBox="1"/>
          <p:nvPr/>
        </p:nvSpPr>
        <p:spPr>
          <a:xfrm>
            <a:off x="5688062" y="4308649"/>
            <a:ext cx="6911876"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nl-NL" sz="6999" b="0" i="0" u="none" strike="noStrike" cap="none" dirty="0">
                <a:solidFill>
                  <a:srgbClr val="000000"/>
                </a:solidFill>
                <a:latin typeface="Playfair Display"/>
                <a:ea typeface="Playfair Display"/>
                <a:cs typeface="Playfair Display"/>
                <a:sym typeface="Playfair Display"/>
              </a:rPr>
              <a:t>Het project SUSE</a:t>
            </a:r>
            <a:endParaRPr lang="nl-NL" dirty="0"/>
          </a:p>
        </p:txBody>
      </p:sp>
      <p:sp>
        <p:nvSpPr>
          <p:cNvPr id="93" name="Google Shape;93;p1"/>
          <p:cNvSpPr txBox="1"/>
          <p:nvPr/>
        </p:nvSpPr>
        <p:spPr>
          <a:xfrm>
            <a:off x="4867052" y="5445299"/>
            <a:ext cx="8553900" cy="137883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nl-NL" sz="3200" b="0" i="0" u="none" strike="noStrike" cap="none">
                <a:solidFill>
                  <a:srgbClr val="06AC73"/>
                </a:solidFill>
                <a:latin typeface="Playfair Display"/>
                <a:ea typeface="Playfair Display"/>
                <a:cs typeface="Playfair Display"/>
                <a:sym typeface="Playfair Display"/>
              </a:rPr>
              <a:t>Module </a:t>
            </a:r>
            <a:r>
              <a:rPr lang="nl-NL" sz="3200">
                <a:solidFill>
                  <a:srgbClr val="06AC73"/>
                </a:solidFill>
                <a:latin typeface="Playfair Display"/>
                <a:ea typeface="Playfair Display"/>
                <a:cs typeface="Playfair Display"/>
                <a:sym typeface="Playfair Display"/>
              </a:rPr>
              <a:t>1</a:t>
            </a:r>
            <a:r>
              <a:rPr lang="nl-NL" sz="3200" b="0" i="0" u="none" strike="noStrike" cap="none">
                <a:solidFill>
                  <a:srgbClr val="06AC73"/>
                </a:solidFill>
                <a:latin typeface="Playfair Display"/>
                <a:ea typeface="Playfair Display"/>
                <a:cs typeface="Playfair Display"/>
                <a:sym typeface="Playfair Display"/>
              </a:rPr>
              <a:t> - </a:t>
            </a:r>
            <a:r>
              <a:rPr lang="nl-NL" sz="3200">
                <a:solidFill>
                  <a:srgbClr val="06AC73"/>
                </a:solidFill>
                <a:latin typeface="Playfair Display"/>
                <a:ea typeface="Playfair Display"/>
                <a:cs typeface="Playfair Display"/>
                <a:sym typeface="Playfair Display"/>
              </a:rPr>
              <a:t>Introductie Duurzame Ontwikkelingsdoelen</a:t>
            </a:r>
            <a:endParaRPr lang="nl-NL"/>
          </a:p>
        </p:txBody>
      </p:sp>
      <p:sp>
        <p:nvSpPr>
          <p:cNvPr id="94" name="Google Shape;94;p1"/>
          <p:cNvSpPr txBox="1"/>
          <p:nvPr/>
        </p:nvSpPr>
        <p:spPr>
          <a:xfrm>
            <a:off x="7311479" y="9711187"/>
            <a:ext cx="3665041"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nl-NL" sz="1200" b="0" i="0" u="none" strike="noStrike" cap="none">
                <a:solidFill>
                  <a:srgbClr val="000000"/>
                </a:solidFill>
                <a:latin typeface="Prata"/>
                <a:ea typeface="Prata"/>
                <a:cs typeface="Prata"/>
                <a:sym typeface="Prata"/>
              </a:rPr>
              <a:t>Project nr: 2022-2-RO01-KA220-YOU-000102027</a:t>
            </a:r>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1.1 </a:t>
            </a:r>
            <a:r>
              <a:rPr lang="nl-NL" sz="3600" dirty="0">
                <a:latin typeface="Playfair Display"/>
                <a:ea typeface="Playfair Display"/>
                <a:cs typeface="Playfair Display"/>
                <a:sym typeface="Playfair Display"/>
              </a:rPr>
              <a:t>Effectieve communicatie</a:t>
            </a:r>
            <a:endParaRPr lang="nl-NL" sz="3600" dirty="0"/>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1.1 Effectieve communicatie</a:t>
            </a:r>
            <a:endParaRPr lang="nl-NL" dirty="0">
              <a:solidFill>
                <a:srgbClr val="BF1435"/>
              </a:solidFill>
            </a:endParaRPr>
          </a:p>
        </p:txBody>
      </p:sp>
      <p:sp>
        <p:nvSpPr>
          <p:cNvPr id="2" name="TextBox 7">
            <a:extLst>
              <a:ext uri="{FF2B5EF4-FFF2-40B4-BE49-F238E27FC236}">
                <a16:creationId xmlns:a16="http://schemas.microsoft.com/office/drawing/2014/main" id="{532939EA-7CA6-BFD9-E28C-FDC7948B006A}"/>
              </a:ext>
            </a:extLst>
          </p:cNvPr>
          <p:cNvSpPr txBox="1"/>
          <p:nvPr/>
        </p:nvSpPr>
        <p:spPr>
          <a:xfrm>
            <a:off x="2720532" y="3390900"/>
            <a:ext cx="6575868" cy="3785908"/>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Effectieve communicatie is een essentiële interpersoonlijke vaardigheid. Om succesvol te zijn in sociaal ondernemerschap moeten we effectief kunnen communiceren. Communicatie is meer dan alleen het overbrengen van informatie. Het gaat om het begrijpen van de gevoelens en intenties die ten grondslag liggen aan het materiaal.</a:t>
            </a:r>
            <a:endParaRPr lang="en-US" sz="22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390900"/>
            <a:ext cx="6423468" cy="2683042"/>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Om goede communicatoren te zijn, moeten we ons bewust zijn van mogelijke BARRIÈRES - verschillende kenmerken of omstandigheden die het effectief delen van ideeën of gedachten belemmeren - en leren daarmee om te gaan.</a:t>
            </a:r>
            <a:endParaRPr lang="en-US" sz="2200" dirty="0">
              <a:solidFill>
                <a:srgbClr val="000000"/>
              </a:solidFill>
              <a:latin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1.1 </a:t>
            </a:r>
            <a:r>
              <a:rPr lang="nl-NL" sz="3600" dirty="0">
                <a:latin typeface="Playfair Display"/>
                <a:ea typeface="Playfair Display"/>
                <a:cs typeface="Playfair Display"/>
                <a:sym typeface="Playfair Display"/>
              </a:rPr>
              <a:t>Effectieve communicatie</a:t>
            </a:r>
            <a:endParaRPr lang="nl-NL" sz="3600" dirty="0"/>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1.1 Effectieve communicatie</a:t>
            </a:r>
            <a:endParaRPr lang="nl-NL" dirty="0">
              <a:solidFill>
                <a:srgbClr val="BF1435"/>
              </a:solidFill>
            </a:endParaRPr>
          </a:p>
        </p:txBody>
      </p:sp>
      <p:sp>
        <p:nvSpPr>
          <p:cNvPr id="2" name="TextBox 7">
            <a:extLst>
              <a:ext uri="{FF2B5EF4-FFF2-40B4-BE49-F238E27FC236}">
                <a16:creationId xmlns:a16="http://schemas.microsoft.com/office/drawing/2014/main" id="{532939EA-7CA6-BFD9-E28C-FDC7948B006A}"/>
              </a:ext>
            </a:extLst>
          </p:cNvPr>
          <p:cNvSpPr txBox="1"/>
          <p:nvPr/>
        </p:nvSpPr>
        <p:spPr>
          <a:xfrm>
            <a:off x="2819400" y="3431007"/>
            <a:ext cx="7057649" cy="4507260"/>
          </a:xfrm>
          <a:prstGeom prst="rect">
            <a:avLst/>
          </a:prstGeom>
        </p:spPr>
        <p:txBody>
          <a:bodyPr wrap="square" lIns="0" tIns="0" rIns="0" bIns="0" rtlCol="0" anchor="t">
            <a:spAutoFit/>
          </a:bodyPr>
          <a:lstStyle/>
          <a:p>
            <a:pPr>
              <a:lnSpc>
                <a:spcPct val="150000"/>
              </a:lnSpc>
            </a:pPr>
            <a:r>
              <a:rPr lang="nl-NL" sz="2200" dirty="0">
                <a:solidFill>
                  <a:srgbClr val="000000"/>
                </a:solidFill>
                <a:latin typeface="Playfair Display"/>
              </a:rPr>
              <a:t>Let bij het converseren op mogelijke communicatiebarrières: </a:t>
            </a:r>
          </a:p>
          <a:p>
            <a:pPr marL="342900" indent="-342900" algn="just">
              <a:lnSpc>
                <a:spcPct val="150000"/>
              </a:lnSpc>
              <a:buFont typeface="Arial" panose="020B0604020202020204" pitchFamily="34" charset="0"/>
              <a:buChar char="•"/>
              <a:tabLst>
                <a:tab pos="6902450" algn="l"/>
              </a:tabLst>
            </a:pPr>
            <a:r>
              <a:rPr lang="nl-NL" sz="2200" dirty="0">
                <a:solidFill>
                  <a:srgbClr val="000000"/>
                </a:solidFill>
                <a:latin typeface="Playfair Display"/>
              </a:rPr>
              <a:t>Fysieke barrières zijn onder meer gesloten deuren die teamwerk belemmeren, lawaai dat een vergadering verstoort, afstand die communicatiestoringen kan veroorzaken, enzovoort.
Semantische en taalbarrières: gebrek aan duidelijkheid, woorden met vele betekenissen, gebrek aan specificiteit.</a:t>
            </a:r>
            <a:endParaRPr lang="en-US" sz="22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390900"/>
            <a:ext cx="6556030" cy="5015091"/>
          </a:xfrm>
          <a:prstGeom prst="rect">
            <a:avLst/>
          </a:prstGeom>
        </p:spPr>
        <p:txBody>
          <a:bodyPr wrap="square" lIns="0" tIns="0" rIns="0" bIns="0" rtlCol="0" anchor="t">
            <a:spAutoFit/>
          </a:bodyPr>
          <a:lstStyle/>
          <a:p>
            <a:pPr marL="342900" indent="-342900" algn="just">
              <a:lnSpc>
                <a:spcPct val="150000"/>
              </a:lnSpc>
              <a:buFont typeface="Arial" panose="020B0604020202020204" pitchFamily="34" charset="0"/>
              <a:buChar char="•"/>
            </a:pPr>
            <a:r>
              <a:rPr lang="nl-NL" sz="2200" dirty="0" err="1">
                <a:solidFill>
                  <a:srgbClr val="000000"/>
                </a:solidFill>
                <a:latin typeface="Playfair Display"/>
              </a:rPr>
              <a:t>Sociaal-psychologische</a:t>
            </a:r>
            <a:r>
              <a:rPr lang="nl-NL" sz="2200" dirty="0">
                <a:solidFill>
                  <a:srgbClr val="000000"/>
                </a:solidFill>
                <a:latin typeface="Playfair Display"/>
              </a:rPr>
              <a:t> hindernissen zijn onder meer stress, wantrouwen en uiteenlopende denkwijzen.
Organisatorische belemmeringen zijn onder meer een gebrek aan communicatiebeleid en slecht gedefinieerde verantwoordelijkheden binnen het bedrijf.
Cross-culturele problemen zijn onder meer verschillen in denken, overtuigingen, ideeën over tijd en ruimte, en de betekenis van gebaren.</a:t>
            </a:r>
            <a:endParaRPr lang="en-US" sz="2200" dirty="0">
              <a:solidFill>
                <a:srgbClr val="000000"/>
              </a:solidFill>
              <a:latin typeface="Playfair Display"/>
            </a:endParaRPr>
          </a:p>
        </p:txBody>
      </p:sp>
    </p:spTree>
    <p:extLst>
      <p:ext uri="{BB962C8B-B14F-4D97-AF65-F5344CB8AC3E}">
        <p14:creationId xmlns:p14="http://schemas.microsoft.com/office/powerpoint/2010/main" val="325751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04170"/>
          </a:xfrm>
          <a:custGeom>
            <a:avLst/>
            <a:gdLst/>
            <a:ahLst/>
            <a:cxnLst/>
            <a:rect l="l" t="t" r="r" b="b"/>
            <a:pathLst>
              <a:path w="18288000" h="10404170">
                <a:moveTo>
                  <a:pt x="0" y="0"/>
                </a:moveTo>
                <a:lnTo>
                  <a:pt x="18288000" y="0"/>
                </a:lnTo>
                <a:lnTo>
                  <a:pt x="18288000" y="10404170"/>
                </a:lnTo>
                <a:lnTo>
                  <a:pt x="0" y="10404170"/>
                </a:lnTo>
                <a:lnTo>
                  <a:pt x="0" y="0"/>
                </a:lnTo>
                <a:close/>
              </a:path>
            </a:pathLst>
          </a:custGeom>
          <a:blipFill>
            <a:blip r:embed="rId2">
              <a:alphaModFix amt="96000"/>
            </a:blip>
            <a:stretch>
              <a:fillRect t="-37887" b="-37887"/>
            </a:stretch>
          </a:blipFill>
        </p:spPr>
        <p:txBody>
          <a:bodyPr/>
          <a:lstStyle/>
          <a:p>
            <a:endParaRPr lang="nl-NL"/>
          </a:p>
        </p:txBody>
      </p:sp>
      <p:grpSp>
        <p:nvGrpSpPr>
          <p:cNvPr id="3" name="Group 3"/>
          <p:cNvGrpSpPr/>
          <p:nvPr/>
        </p:nvGrpSpPr>
        <p:grpSpPr>
          <a:xfrm>
            <a:off x="518682" y="572839"/>
            <a:ext cx="17250636" cy="9114055"/>
            <a:chOff x="0" y="0"/>
            <a:chExt cx="2672575" cy="1412006"/>
          </a:xfrm>
        </p:grpSpPr>
        <p:sp>
          <p:nvSpPr>
            <p:cNvPr id="4" name="Freeform 4"/>
            <p:cNvSpPr/>
            <p:nvPr/>
          </p:nvSpPr>
          <p:spPr>
            <a:xfrm rot="-6000">
              <a:off x="-1230" y="-2331"/>
              <a:ext cx="2675035" cy="1416668"/>
            </a:xfrm>
            <a:custGeom>
              <a:avLst/>
              <a:gdLst/>
              <a:ahLst/>
              <a:cxnLst/>
              <a:rect l="l" t="t" r="r" b="b"/>
              <a:pathLst>
                <a:path w="2675035" h="1416668">
                  <a:moveTo>
                    <a:pt x="2464" y="0"/>
                  </a:moveTo>
                  <a:lnTo>
                    <a:pt x="2675035" y="4664"/>
                  </a:lnTo>
                  <a:lnTo>
                    <a:pt x="2672571" y="1416668"/>
                  </a:lnTo>
                  <a:lnTo>
                    <a:pt x="0" y="1412003"/>
                  </a:lnTo>
                  <a:close/>
                </a:path>
              </a:pathLst>
            </a:custGeom>
            <a:blipFill>
              <a:blip r:embed="rId3">
                <a:alphaModFix amt="90000"/>
              </a:blip>
              <a:stretch>
                <a:fillRect l="-70" t="-25964" b="-62994"/>
              </a:stretch>
            </a:blipFill>
          </p:spPr>
          <p:txBody>
            <a:bodyPr/>
            <a:lstStyle/>
            <a:p>
              <a:endParaRPr lang="nl-NL"/>
            </a:p>
          </p:txBody>
        </p:sp>
      </p:grpSp>
      <p:sp>
        <p:nvSpPr>
          <p:cNvPr id="5" name="Freeform 5"/>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4"/>
            <a:stretch>
              <a:fillRect l="-14266" t="-161055" r="-3280" b="-160188"/>
            </a:stretch>
          </a:blipFill>
        </p:spPr>
        <p:txBody>
          <a:bodyPr/>
          <a:lstStyle/>
          <a:p>
            <a:endParaRPr 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7015" y="1418214"/>
            <a:ext cx="5458534" cy="7361166"/>
            <a:chOff x="0" y="0"/>
            <a:chExt cx="7278045" cy="9814888"/>
          </a:xfrm>
        </p:grpSpPr>
        <p:sp>
          <p:nvSpPr>
            <p:cNvPr id="3" name="Freeform 3"/>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2"/>
              <a:stretch>
                <a:fillRect t="-31271" r="-99662" b="-13807"/>
              </a:stretch>
            </a:blipFill>
          </p:spPr>
          <p:txBody>
            <a:bodyPr/>
            <a:lstStyle/>
            <a:p>
              <a:endParaRPr lang="nl-NL"/>
            </a:p>
          </p:txBody>
        </p:sp>
        <p:grpSp>
          <p:nvGrpSpPr>
            <p:cNvPr id="4" name="Group 4"/>
            <p:cNvGrpSpPr/>
            <p:nvPr/>
          </p:nvGrpSpPr>
          <p:grpSpPr>
            <a:xfrm>
              <a:off x="689447" y="615736"/>
              <a:ext cx="6588598" cy="9199152"/>
              <a:chOff x="0" y="0"/>
              <a:chExt cx="765560" cy="1068892"/>
            </a:xfrm>
          </p:grpSpPr>
          <p:sp>
            <p:nvSpPr>
              <p:cNvPr id="5" name="Freeform 5"/>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3"/>
                <a:stretch>
                  <a:fillRect l="-15414" r="-24208"/>
                </a:stretch>
              </a:blipFill>
            </p:spPr>
            <p:txBody>
              <a:bodyPr/>
              <a:lstStyle/>
              <a:p>
                <a:endParaRPr lang="nl-NL"/>
              </a:p>
            </p:txBody>
          </p:sp>
        </p:grpSp>
      </p:grpSp>
      <p:sp>
        <p:nvSpPr>
          <p:cNvPr id="6" name="TextBox 6"/>
          <p:cNvSpPr txBox="1"/>
          <p:nvPr/>
        </p:nvSpPr>
        <p:spPr>
          <a:xfrm>
            <a:off x="8632085" y="1512473"/>
            <a:ext cx="5475605" cy="818173"/>
          </a:xfrm>
          <a:prstGeom prst="rect">
            <a:avLst/>
          </a:prstGeom>
        </p:spPr>
        <p:txBody>
          <a:bodyPr lIns="0" tIns="0" rIns="0" bIns="0" rtlCol="0" anchor="t">
            <a:spAutoFit/>
          </a:bodyPr>
          <a:lstStyle/>
          <a:p>
            <a:pPr algn="ctr">
              <a:lnSpc>
                <a:spcPts val="7000"/>
              </a:lnSpc>
            </a:pPr>
            <a:r>
              <a:rPr lang="en-US" sz="5000" dirty="0">
                <a:latin typeface="Playfair Display"/>
              </a:rPr>
              <a:t>COMMUNICATIE</a:t>
            </a:r>
          </a:p>
        </p:txBody>
      </p:sp>
      <p:sp>
        <p:nvSpPr>
          <p:cNvPr id="7" name="TextBox 7"/>
          <p:cNvSpPr txBox="1"/>
          <p:nvPr/>
        </p:nvSpPr>
        <p:spPr>
          <a:xfrm>
            <a:off x="8432634" y="2550723"/>
            <a:ext cx="7598515" cy="5440207"/>
          </a:xfrm>
          <a:prstGeom prst="rect">
            <a:avLst/>
          </a:prstGeom>
        </p:spPr>
        <p:txBody>
          <a:bodyPr wrap="square" lIns="0" tIns="0" rIns="0" bIns="0" rtlCol="0" anchor="t">
            <a:spAutoFit/>
          </a:bodyPr>
          <a:lstStyle/>
          <a:p>
            <a:pPr marL="269877" lvl="1" algn="just">
              <a:lnSpc>
                <a:spcPts val="4250"/>
              </a:lnSpc>
            </a:pPr>
            <a:r>
              <a:rPr lang="nl-NL" sz="2200" dirty="0">
                <a:solidFill>
                  <a:srgbClr val="000000"/>
                </a:solidFill>
                <a:latin typeface="Playfair Display"/>
              </a:rPr>
              <a:t>Sommige hindernissen kunnen worden weggenomen door een betere organisatie terwijl andere goede communicatieve vaardigheden vereisen, zoals actief luisteren en empathie, vragen stellen en reflecteren, effectief spreken, verhalen vertellen en non-verbale communicatie.
Ondanks de beste bedoelingen kan wat we proberen uit te drukken verloren gaan in de vertaling. Gelukkig kan iedereen met werk en oefening zijn communicatieve vaardigheden verbeteren.</a:t>
            </a:r>
            <a:endParaRPr lang="en-US" sz="2200" dirty="0">
              <a:solidFill>
                <a:srgbClr val="000000"/>
              </a:solidFill>
              <a:latin typeface="Playfair Display"/>
            </a:endParaRPr>
          </a:p>
        </p:txBody>
      </p:sp>
      <p:sp>
        <p:nvSpPr>
          <p:cNvPr id="8" name="Freeform 8"/>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4"/>
            <a:stretch>
              <a:fillRect l="-14266" t="-161055" r="-3280" b="-160188"/>
            </a:stretch>
          </a:blipFill>
        </p:spPr>
        <p:txBody>
          <a:bodyPr/>
          <a:lstStyle/>
          <a:p>
            <a:endParaRPr 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1.2 </a:t>
            </a:r>
            <a:r>
              <a:rPr lang="nl-NL" sz="3600" dirty="0">
                <a:latin typeface="Playfair Display"/>
                <a:ea typeface="Playfair Display"/>
                <a:cs typeface="Playfair Display"/>
                <a:sym typeface="Playfair Display"/>
              </a:rPr>
              <a:t>Luisteren</a:t>
            </a:r>
            <a:endParaRPr lang="nl-NL" sz="3600" dirty="0"/>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1.2 Luisteren</a:t>
            </a:r>
            <a:endParaRPr lang="nl-NL" dirty="0">
              <a:solidFill>
                <a:srgbClr val="BF1435"/>
              </a:solidFill>
            </a:endParaRPr>
          </a:p>
        </p:txBody>
      </p:sp>
      <p:sp>
        <p:nvSpPr>
          <p:cNvPr id="2" name="TextBox 7">
            <a:extLst>
              <a:ext uri="{FF2B5EF4-FFF2-40B4-BE49-F238E27FC236}">
                <a16:creationId xmlns:a16="http://schemas.microsoft.com/office/drawing/2014/main" id="{532939EA-7CA6-BFD9-E28C-FDC7948B006A}"/>
              </a:ext>
            </a:extLst>
          </p:cNvPr>
          <p:cNvSpPr txBox="1"/>
          <p:nvPr/>
        </p:nvSpPr>
        <p:spPr>
          <a:xfrm>
            <a:off x="2720532" y="3390900"/>
            <a:ext cx="6575868" cy="3785908"/>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Een effectieve communicator zijn is meer dan alleen wat je zegt en hoe je het zegt. Het vereist ook dat je goed luistert. Als je weet dat iemand echt naar je luistert, zorgt de mate van aandacht ervoor dat je je gewaardeerd, veilig, begrepen en belangrijk voelt. Wanneer de ander niet actief luistert, voel je je verwaarloosd en kleiner.</a:t>
            </a:r>
            <a:endParaRPr lang="en-US" sz="22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390900"/>
            <a:ext cx="6423468" cy="4888774"/>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Luisteren is net zo cruciaal in </a:t>
            </a:r>
            <a:r>
              <a:rPr lang="nl-NL" sz="2200" b="1" dirty="0">
                <a:solidFill>
                  <a:srgbClr val="000000"/>
                </a:solidFill>
                <a:latin typeface="Playfair Display"/>
              </a:rPr>
              <a:t>zakelijke</a:t>
            </a:r>
            <a:r>
              <a:rPr lang="nl-NL" sz="2200" dirty="0">
                <a:solidFill>
                  <a:srgbClr val="000000"/>
                </a:solidFill>
                <a:latin typeface="Playfair Display"/>
              </a:rPr>
              <a:t> communicatie. Door goed te luisteren, kun je meer kennis opdoen, het vertrouwen van anderen in jou vergroten, conflicten verminderen, beter begrijpen hoe je anderen kunt aanmoedigen en meer  toewijding van werknemers verkrijgen. Actief luisteren is essentieel bij onderhandelingen omdat het je in staat stelt het standpunt van een ander te onderzoeken en te begrijpen.</a:t>
            </a:r>
            <a:endParaRPr lang="en-US" sz="2200" dirty="0">
              <a:solidFill>
                <a:srgbClr val="000000"/>
              </a:solidFill>
              <a:latin typeface="Playfair Display"/>
            </a:endParaRPr>
          </a:p>
        </p:txBody>
      </p:sp>
    </p:spTree>
    <p:extLst>
      <p:ext uri="{BB962C8B-B14F-4D97-AF65-F5344CB8AC3E}">
        <p14:creationId xmlns:p14="http://schemas.microsoft.com/office/powerpoint/2010/main" val="369278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1.2 </a:t>
            </a:r>
            <a:r>
              <a:rPr lang="nl-NL" sz="3600" dirty="0">
                <a:latin typeface="Playfair Display"/>
                <a:ea typeface="Playfair Display"/>
                <a:cs typeface="Playfair Display"/>
                <a:sym typeface="Playfair Display"/>
              </a:rPr>
              <a:t>Luisteren</a:t>
            </a:r>
            <a:endParaRPr lang="nl-NL" sz="3600" dirty="0"/>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1.2 Luisteren</a:t>
            </a:r>
            <a:endParaRPr lang="nl-NL" dirty="0">
              <a:solidFill>
                <a:srgbClr val="BF1435"/>
              </a:solidFill>
            </a:endParaRPr>
          </a:p>
        </p:txBody>
      </p:sp>
      <p:sp>
        <p:nvSpPr>
          <p:cNvPr id="7" name="TextBox 7">
            <a:extLst>
              <a:ext uri="{FF2B5EF4-FFF2-40B4-BE49-F238E27FC236}">
                <a16:creationId xmlns:a16="http://schemas.microsoft.com/office/drawing/2014/main" id="{F7DFB5F0-C163-5E28-D7C7-7112A1054DAA}"/>
              </a:ext>
            </a:extLst>
          </p:cNvPr>
          <p:cNvSpPr txBox="1"/>
          <p:nvPr/>
        </p:nvSpPr>
        <p:spPr>
          <a:xfrm>
            <a:off x="1600200" y="3162300"/>
            <a:ext cx="5002947" cy="5482527"/>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Tips en strategieën om goed te luisteren.</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Als je een gesprek verwacht, verminder dan afleiding door een rustige plek te kiezen en het geluid van de mobiele telefoon of andere apparaten uit te schakelen
Actief luisteren houdt in dat je volledig aanwezig bent. Het houdt in dat je de spreker je volledige aandacht geeft</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Toon actief luisteren door OOGCONTACT te maken met de spreker.</a:t>
            </a:r>
            <a:endParaRPr lang="en-US" sz="2000" dirty="0">
              <a:solidFill>
                <a:srgbClr val="000000"/>
              </a:solidFill>
              <a:latin typeface="Playfair Display"/>
            </a:endParaRPr>
          </a:p>
        </p:txBody>
      </p:sp>
      <p:sp>
        <p:nvSpPr>
          <p:cNvPr id="8" name="TextBox 8">
            <a:extLst>
              <a:ext uri="{FF2B5EF4-FFF2-40B4-BE49-F238E27FC236}">
                <a16:creationId xmlns:a16="http://schemas.microsoft.com/office/drawing/2014/main" id="{6F6969EE-5A04-6BA1-BE52-1744F96F3B3D}"/>
              </a:ext>
            </a:extLst>
          </p:cNvPr>
          <p:cNvSpPr txBox="1"/>
          <p:nvPr/>
        </p:nvSpPr>
        <p:spPr>
          <a:xfrm>
            <a:off x="6748927" y="3164873"/>
            <a:ext cx="5290673" cy="5020862"/>
          </a:xfrm>
          <a:prstGeom prst="rect">
            <a:avLst/>
          </a:prstGeom>
        </p:spPr>
        <p:txBody>
          <a:bodyPr wrap="square" lIns="0" tIns="0" rIns="0" bIns="0" rtlCol="0" anchor="t">
            <a:spAutoFit/>
          </a:bodyPr>
          <a:lstStyle/>
          <a:p>
            <a:pPr marL="431801" lvl="1" indent="-215900" algn="just">
              <a:lnSpc>
                <a:spcPct val="150000"/>
              </a:lnSpc>
              <a:buFont typeface="Arial"/>
              <a:buChar char="•"/>
            </a:pPr>
            <a:r>
              <a:rPr lang="nl-NL" sz="2000" dirty="0">
                <a:solidFill>
                  <a:srgbClr val="000000"/>
                </a:solidFill>
                <a:latin typeface="Playfair Display"/>
              </a:rPr>
              <a:t>Communiceer je luistermodus en empathie met LICHAAMSTAAL zoals lichtjes je mond bedekken, glimlachen of met je hoofd knikken om te laten zien dat je oplet. Onderzoek de lichaamstaal en stem van de spreker: klinken ze vermoeid, gretig of verward?
ONDERBREEK DE SPREKER NIET EN VERANDER NIET VAN ONDERWERP zonder eerst te reageren of iets toe te voegen aan wat hij heeft gezegd.</a:t>
            </a:r>
            <a:endParaRPr lang="en-US" sz="2000" dirty="0">
              <a:solidFill>
                <a:srgbClr val="000000"/>
              </a:solidFill>
              <a:latin typeface="Playfair Display"/>
            </a:endParaRPr>
          </a:p>
        </p:txBody>
      </p:sp>
      <p:sp>
        <p:nvSpPr>
          <p:cNvPr id="9" name="TextBox 10">
            <a:extLst>
              <a:ext uri="{FF2B5EF4-FFF2-40B4-BE49-F238E27FC236}">
                <a16:creationId xmlns:a16="http://schemas.microsoft.com/office/drawing/2014/main" id="{3852FD53-D40E-098A-1A2B-F441E38CB172}"/>
              </a:ext>
            </a:extLst>
          </p:cNvPr>
          <p:cNvSpPr txBox="1"/>
          <p:nvPr/>
        </p:nvSpPr>
        <p:spPr>
          <a:xfrm>
            <a:off x="12355580" y="3162300"/>
            <a:ext cx="5170420" cy="2712537"/>
          </a:xfrm>
          <a:prstGeom prst="rect">
            <a:avLst/>
          </a:prstGeom>
        </p:spPr>
        <p:txBody>
          <a:bodyPr lIns="0" tIns="0" rIns="0" bIns="0" rtlCol="0" anchor="t">
            <a:spAutoFit/>
          </a:bodyPr>
          <a:lstStyle/>
          <a:p>
            <a:pPr marL="431801" lvl="1" indent="-215900" algn="just">
              <a:lnSpc>
                <a:spcPct val="150000"/>
              </a:lnSpc>
              <a:buFont typeface="Arial"/>
              <a:buChar char="•"/>
            </a:pPr>
            <a:r>
              <a:rPr lang="nl-NL" sz="2000" dirty="0">
                <a:solidFill>
                  <a:srgbClr val="000000"/>
                </a:solidFill>
                <a:latin typeface="Playfair Display"/>
              </a:rPr>
              <a:t>DOOR te HERHALEN wat je hebt gehoord, weet je dat je oplet, en zij kunnen het ook zien.
Stel OPEN VRAGEN om meer te weten te komen en te laten zien dat je echt luisterde.</a:t>
            </a:r>
            <a:endParaRPr lang="en-US" sz="2000" dirty="0">
              <a:solidFill>
                <a:srgbClr val="000000"/>
              </a:solidFill>
              <a:latin typeface="Playfair Display"/>
            </a:endParaRPr>
          </a:p>
        </p:txBody>
      </p:sp>
    </p:spTree>
    <p:extLst>
      <p:ext uri="{BB962C8B-B14F-4D97-AF65-F5344CB8AC3E}">
        <p14:creationId xmlns:p14="http://schemas.microsoft.com/office/powerpoint/2010/main" val="930408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7015" y="1418214"/>
            <a:ext cx="5458534" cy="7361166"/>
            <a:chOff x="0" y="0"/>
            <a:chExt cx="7278045" cy="9814888"/>
          </a:xfrm>
        </p:grpSpPr>
        <p:sp>
          <p:nvSpPr>
            <p:cNvPr id="3" name="Freeform 3"/>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2"/>
              <a:stretch>
                <a:fillRect t="-31271" r="-99662" b="-13807"/>
              </a:stretch>
            </a:blipFill>
          </p:spPr>
          <p:txBody>
            <a:bodyPr/>
            <a:lstStyle/>
            <a:p>
              <a:endParaRPr lang="nl-NL"/>
            </a:p>
          </p:txBody>
        </p:sp>
        <p:grpSp>
          <p:nvGrpSpPr>
            <p:cNvPr id="4" name="Group 4"/>
            <p:cNvGrpSpPr/>
            <p:nvPr/>
          </p:nvGrpSpPr>
          <p:grpSpPr>
            <a:xfrm>
              <a:off x="689447" y="615736"/>
              <a:ext cx="6588598" cy="9199152"/>
              <a:chOff x="0" y="0"/>
              <a:chExt cx="765560" cy="1068892"/>
            </a:xfrm>
          </p:grpSpPr>
          <p:sp>
            <p:nvSpPr>
              <p:cNvPr id="5" name="Freeform 5"/>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3"/>
                <a:stretch>
                  <a:fillRect l="-15414" r="-24208"/>
                </a:stretch>
              </a:blipFill>
            </p:spPr>
            <p:txBody>
              <a:bodyPr/>
              <a:lstStyle/>
              <a:p>
                <a:endParaRPr lang="nl-NL"/>
              </a:p>
            </p:txBody>
          </p:sp>
        </p:grpSp>
      </p:grpSp>
      <p:sp>
        <p:nvSpPr>
          <p:cNvPr id="6" name="TextBox 6"/>
          <p:cNvSpPr txBox="1"/>
          <p:nvPr/>
        </p:nvSpPr>
        <p:spPr>
          <a:xfrm>
            <a:off x="8632085" y="1512473"/>
            <a:ext cx="5475605" cy="818173"/>
          </a:xfrm>
          <a:prstGeom prst="rect">
            <a:avLst/>
          </a:prstGeom>
        </p:spPr>
        <p:txBody>
          <a:bodyPr lIns="0" tIns="0" rIns="0" bIns="0" rtlCol="0" anchor="t">
            <a:spAutoFit/>
          </a:bodyPr>
          <a:lstStyle/>
          <a:p>
            <a:pPr algn="ctr">
              <a:lnSpc>
                <a:spcPts val="7000"/>
              </a:lnSpc>
            </a:pPr>
            <a:r>
              <a:rPr lang="en-US" sz="5000" dirty="0">
                <a:latin typeface="Playfair Display"/>
              </a:rPr>
              <a:t>LUISTEREN</a:t>
            </a:r>
          </a:p>
        </p:txBody>
      </p:sp>
      <p:sp>
        <p:nvSpPr>
          <p:cNvPr id="7" name="TextBox 7"/>
          <p:cNvSpPr txBox="1"/>
          <p:nvPr/>
        </p:nvSpPr>
        <p:spPr>
          <a:xfrm>
            <a:off x="8432634" y="2550723"/>
            <a:ext cx="7598515" cy="4337341"/>
          </a:xfrm>
          <a:prstGeom prst="rect">
            <a:avLst/>
          </a:prstGeom>
        </p:spPr>
        <p:txBody>
          <a:bodyPr wrap="square" lIns="0" tIns="0" rIns="0" bIns="0" rtlCol="0" anchor="t">
            <a:spAutoFit/>
          </a:bodyPr>
          <a:lstStyle/>
          <a:p>
            <a:pPr marL="269877" lvl="1" algn="just">
              <a:lnSpc>
                <a:spcPts val="4250"/>
              </a:lnSpc>
            </a:pPr>
            <a:r>
              <a:rPr lang="nl-NL" sz="2200" dirty="0">
                <a:solidFill>
                  <a:srgbClr val="000000"/>
                </a:solidFill>
                <a:latin typeface="Playfair Display"/>
              </a:rPr>
              <a:t>Luisteren is net zo belangrijk in zakelijke communicatie. Door effectief te luisteren, krijg je meer informatie, vergroot je het vertrouwen van anderen in jou, kun je conflicten verminderen, beter begrijpen hoe je anderen kunt motiveren en een hogere mate van betrokkenheid inspireren bij de mensen die je aanstuurt. Actief luisteren is erg belangrijk bij onderhandelingen, omdat je de positie van een ander moet verkennen en begrijpen.</a:t>
            </a:r>
            <a:endParaRPr lang="en-US" sz="2200" dirty="0">
              <a:solidFill>
                <a:srgbClr val="000000"/>
              </a:solidFill>
              <a:latin typeface="Playfair Display"/>
            </a:endParaRPr>
          </a:p>
        </p:txBody>
      </p:sp>
      <p:sp>
        <p:nvSpPr>
          <p:cNvPr id="8" name="Freeform 8"/>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4"/>
            <a:stretch>
              <a:fillRect l="-14266" t="-161055" r="-3280" b="-160188"/>
            </a:stretch>
          </a:blipFill>
        </p:spPr>
        <p:txBody>
          <a:bodyPr/>
          <a:lstStyle/>
          <a:p>
            <a:endParaRPr lang="nl-NL"/>
          </a:p>
        </p:txBody>
      </p:sp>
      <p:grpSp>
        <p:nvGrpSpPr>
          <p:cNvPr id="9" name="Group 2">
            <a:extLst>
              <a:ext uri="{FF2B5EF4-FFF2-40B4-BE49-F238E27FC236}">
                <a16:creationId xmlns:a16="http://schemas.microsoft.com/office/drawing/2014/main" id="{D4FBAE42-0515-2A19-651A-ED3145225D76}"/>
              </a:ext>
            </a:extLst>
          </p:cNvPr>
          <p:cNvGrpSpPr/>
          <p:nvPr/>
        </p:nvGrpSpPr>
        <p:grpSpPr>
          <a:xfrm>
            <a:off x="2609415" y="1570614"/>
            <a:ext cx="5458534" cy="7361166"/>
            <a:chOff x="0" y="0"/>
            <a:chExt cx="7278045" cy="9814888"/>
          </a:xfrm>
        </p:grpSpPr>
        <p:sp>
          <p:nvSpPr>
            <p:cNvPr id="10" name="Freeform 3">
              <a:extLst>
                <a:ext uri="{FF2B5EF4-FFF2-40B4-BE49-F238E27FC236}">
                  <a16:creationId xmlns:a16="http://schemas.microsoft.com/office/drawing/2014/main" id="{27B08B63-E450-50D9-BC70-EA4D8FA0636D}"/>
                </a:ext>
              </a:extLst>
            </p:cNvPr>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2"/>
              <a:stretch>
                <a:fillRect t="-31271" r="-99662" b="-13807"/>
              </a:stretch>
            </a:blipFill>
          </p:spPr>
          <p:txBody>
            <a:bodyPr/>
            <a:lstStyle/>
            <a:p>
              <a:endParaRPr lang="nl-NL"/>
            </a:p>
          </p:txBody>
        </p:sp>
        <p:grpSp>
          <p:nvGrpSpPr>
            <p:cNvPr id="11" name="Group 4">
              <a:extLst>
                <a:ext uri="{FF2B5EF4-FFF2-40B4-BE49-F238E27FC236}">
                  <a16:creationId xmlns:a16="http://schemas.microsoft.com/office/drawing/2014/main" id="{EF898DF1-06CE-C0C4-5BD2-C75D7EE67DE3}"/>
                </a:ext>
              </a:extLst>
            </p:cNvPr>
            <p:cNvGrpSpPr/>
            <p:nvPr/>
          </p:nvGrpSpPr>
          <p:grpSpPr>
            <a:xfrm>
              <a:off x="689447" y="615736"/>
              <a:ext cx="6588598" cy="9199152"/>
              <a:chOff x="0" y="0"/>
              <a:chExt cx="765560" cy="1068892"/>
            </a:xfrm>
          </p:grpSpPr>
          <p:sp>
            <p:nvSpPr>
              <p:cNvPr id="12" name="Freeform 5">
                <a:extLst>
                  <a:ext uri="{FF2B5EF4-FFF2-40B4-BE49-F238E27FC236}">
                    <a16:creationId xmlns:a16="http://schemas.microsoft.com/office/drawing/2014/main" id="{5594A904-7D97-3DAB-F336-BDBF6ED211D3}"/>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5"/>
                <a:stretch>
                  <a:fillRect l="-18162" r="-21460"/>
                </a:stretch>
              </a:blipFill>
            </p:spPr>
            <p:txBody>
              <a:bodyPr/>
              <a:lstStyle/>
              <a:p>
                <a:endParaRPr lang="nl-NL"/>
              </a:p>
            </p:txBody>
          </p:sp>
        </p:grpSp>
      </p:grpSp>
    </p:spTree>
    <p:extLst>
      <p:ext uri="{BB962C8B-B14F-4D97-AF65-F5344CB8AC3E}">
        <p14:creationId xmlns:p14="http://schemas.microsoft.com/office/powerpoint/2010/main" val="3612563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a:lnSpc>
                <a:spcPct val="140000"/>
              </a:lnSpc>
            </a:pPr>
            <a:r>
              <a:rPr lang="nl-NL" sz="3600" b="1" dirty="0">
                <a:solidFill>
                  <a:srgbClr val="BF1435"/>
                </a:solidFill>
                <a:latin typeface="Playfair Display"/>
                <a:ea typeface="Playfair Display"/>
                <a:cs typeface="Playfair Display"/>
                <a:sym typeface="Playfair Display"/>
              </a:rPr>
              <a:t>1.3 </a:t>
            </a:r>
            <a:r>
              <a:rPr lang="en-US" sz="3600" dirty="0" err="1">
                <a:solidFill>
                  <a:srgbClr val="000000"/>
                </a:solidFill>
                <a:latin typeface="Playfair Display"/>
              </a:rPr>
              <a:t>Presentatie</a:t>
            </a:r>
            <a:r>
              <a:rPr lang="en-US" sz="3600" dirty="0">
                <a:solidFill>
                  <a:srgbClr val="000000"/>
                </a:solidFill>
                <a:latin typeface="Playfair Display"/>
              </a:rPr>
              <a:t>, </a:t>
            </a:r>
            <a:r>
              <a:rPr lang="en-US" sz="3600" dirty="0" err="1">
                <a:solidFill>
                  <a:srgbClr val="000000"/>
                </a:solidFill>
                <a:latin typeface="Playfair Display"/>
              </a:rPr>
              <a:t>pitchen</a:t>
            </a:r>
            <a:r>
              <a:rPr lang="en-US" sz="3600" dirty="0">
                <a:solidFill>
                  <a:srgbClr val="000000"/>
                </a:solidFill>
                <a:latin typeface="Playfair Display"/>
              </a:rPr>
              <a:t> en storytelling</a:t>
            </a:r>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1.3 Presentatie, pitchen en storytelling</a:t>
            </a:r>
            <a:endParaRPr lang="nl-NL" dirty="0">
              <a:solidFill>
                <a:srgbClr val="BF1435"/>
              </a:solidFill>
            </a:endParaRPr>
          </a:p>
        </p:txBody>
      </p:sp>
      <p:sp>
        <p:nvSpPr>
          <p:cNvPr id="2" name="TextBox 7">
            <a:extLst>
              <a:ext uri="{FF2B5EF4-FFF2-40B4-BE49-F238E27FC236}">
                <a16:creationId xmlns:a16="http://schemas.microsoft.com/office/drawing/2014/main" id="{532939EA-7CA6-BFD9-E28C-FDC7948B006A}"/>
              </a:ext>
            </a:extLst>
          </p:cNvPr>
          <p:cNvSpPr txBox="1"/>
          <p:nvPr/>
        </p:nvSpPr>
        <p:spPr>
          <a:xfrm>
            <a:off x="2720532" y="3009900"/>
            <a:ext cx="6423468" cy="4337341"/>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Presentatievaardigheden omvatten een meerdere aspecten, waaronder het ontwerp van de structuur van de presentatie en visuele hulpmiddelen (indien van toepassing), de toon van je stem, je lichaamstaal, enzovoort.
Met welke factoren moet rekening worden gehouden om de presentatie goed, zo niet geweldig te laten zijn?</a:t>
            </a:r>
            <a:endParaRPr lang="en-US" sz="22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009900"/>
            <a:ext cx="6949510" cy="6543073"/>
          </a:xfrm>
          <a:prstGeom prst="rect">
            <a:avLst/>
          </a:prstGeom>
        </p:spPr>
        <p:txBody>
          <a:bodyPr wrap="square" lIns="0" tIns="0" rIns="0" bIns="0" rtlCol="0" anchor="t">
            <a:spAutoFit/>
          </a:bodyPr>
          <a:lstStyle/>
          <a:p>
            <a:pPr marL="431801" lvl="1" indent="-215900" algn="just">
              <a:lnSpc>
                <a:spcPts val="4250"/>
              </a:lnSpc>
              <a:buFont typeface="Arial"/>
              <a:buChar char="•"/>
            </a:pPr>
            <a:r>
              <a:rPr lang="nl-NL" sz="2200" dirty="0">
                <a:solidFill>
                  <a:srgbClr val="000000"/>
                </a:solidFill>
                <a:latin typeface="Playfair Display"/>
              </a:rPr>
              <a:t>DUIDELIJKE BOODSCHAP - Wat is de focus van uw presentatie? Te veel informatie is erger dan te weinig.
Waar zou je je verhaal beginnen en eindigen en hoe ga je de reikwijdte beperken om voorbeelden op te nemen?
EMOTIONELE IMPACT: Wat was je "aha"-moment? Hoe ga je je publiek inspireren en overtuigen om je oproep tot actie te volgen?
LEVERING: Ga je notities of dia's gebruiken? Leer je je volledige toespraak uit je hoofd? Hoe kan je lichaamstaal je boodschap versterken?</a:t>
            </a:r>
            <a:endParaRPr lang="en-US" sz="2200" dirty="0">
              <a:solidFill>
                <a:srgbClr val="000000"/>
              </a:solidFill>
              <a:latin typeface="Playfair Display"/>
            </a:endParaRPr>
          </a:p>
        </p:txBody>
      </p:sp>
    </p:spTree>
    <p:extLst>
      <p:ext uri="{BB962C8B-B14F-4D97-AF65-F5344CB8AC3E}">
        <p14:creationId xmlns:p14="http://schemas.microsoft.com/office/powerpoint/2010/main" val="95009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8632085" y="1512473"/>
            <a:ext cx="8512915" cy="1076577"/>
          </a:xfrm>
          <a:prstGeom prst="rect">
            <a:avLst/>
          </a:prstGeom>
        </p:spPr>
        <p:txBody>
          <a:bodyPr wrap="square" lIns="0" tIns="0" rIns="0" bIns="0" rtlCol="0" anchor="t">
            <a:spAutoFit/>
          </a:bodyPr>
          <a:lstStyle/>
          <a:p>
            <a:pPr algn="ctr">
              <a:lnSpc>
                <a:spcPts val="4060"/>
              </a:lnSpc>
            </a:pPr>
            <a:r>
              <a:rPr lang="en-US" sz="5000" dirty="0">
                <a:latin typeface="Playfair Display"/>
              </a:rPr>
              <a:t>PRESENTATIE, PITCHEN EN STORYTELLING</a:t>
            </a:r>
          </a:p>
        </p:txBody>
      </p:sp>
      <p:sp>
        <p:nvSpPr>
          <p:cNvPr id="7" name="TextBox 7"/>
          <p:cNvSpPr txBox="1"/>
          <p:nvPr/>
        </p:nvSpPr>
        <p:spPr>
          <a:xfrm>
            <a:off x="8432634" y="2550723"/>
            <a:ext cx="8512915" cy="5440207"/>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Pitchen is een populaire term in de "start-up"-sector die verwijst naar een korte, overtuigende toespraak die bedoeld is om interesse in een project of product te wekken en deze te behouden om door te gaan met verdere gesprekken. Het wordt ook wel "elevator pitch" (elevator speech of elevator statement) genoemd omdat het vaak kort genoeg is om tijdens een ritje met de lift te worden verteld. </a:t>
            </a:r>
            <a:r>
              <a:rPr lang="nl-NL" sz="2200" dirty="0" err="1">
                <a:solidFill>
                  <a:srgbClr val="000000"/>
                </a:solidFill>
                <a:latin typeface="Playfair Display"/>
              </a:rPr>
              <a:t>Pitches</a:t>
            </a:r>
            <a:r>
              <a:rPr lang="nl-NL" sz="2200" dirty="0">
                <a:solidFill>
                  <a:srgbClr val="000000"/>
                </a:solidFill>
                <a:latin typeface="Playfair Display"/>
              </a:rPr>
              <a:t> zijn gesprekken van één tot vijf minuten die de belangrijkste aspecten van een product, dienst, project, organisatie of werkzoekende in een paar regels samenvatten. Voordat je een goede pitch levert, moet deze eerst goed gepland zijn.</a:t>
            </a:r>
            <a:endParaRPr lang="en-US" sz="2200" dirty="0">
              <a:solidFill>
                <a:srgbClr val="000000"/>
              </a:solidFill>
              <a:latin typeface="Playfair Display"/>
            </a:endParaRPr>
          </a:p>
        </p:txBody>
      </p:sp>
      <p:sp>
        <p:nvSpPr>
          <p:cNvPr id="8" name="Freeform 8"/>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2"/>
            <a:stretch>
              <a:fillRect l="-14266" t="-161055" r="-3280" b="-160188"/>
            </a:stretch>
          </a:blipFill>
        </p:spPr>
        <p:txBody>
          <a:bodyPr/>
          <a:lstStyle/>
          <a:p>
            <a:endParaRPr lang="nl-NL"/>
          </a:p>
        </p:txBody>
      </p:sp>
      <p:grpSp>
        <p:nvGrpSpPr>
          <p:cNvPr id="9" name="Group 2">
            <a:extLst>
              <a:ext uri="{FF2B5EF4-FFF2-40B4-BE49-F238E27FC236}">
                <a16:creationId xmlns:a16="http://schemas.microsoft.com/office/drawing/2014/main" id="{2FD7F00F-3445-0D61-7C54-142D962A6634}"/>
              </a:ext>
            </a:extLst>
          </p:cNvPr>
          <p:cNvGrpSpPr/>
          <p:nvPr/>
        </p:nvGrpSpPr>
        <p:grpSpPr>
          <a:xfrm>
            <a:off x="2438400" y="1333500"/>
            <a:ext cx="5458534" cy="7361166"/>
            <a:chOff x="0" y="0"/>
            <a:chExt cx="7278045" cy="9814888"/>
          </a:xfrm>
        </p:grpSpPr>
        <p:sp>
          <p:nvSpPr>
            <p:cNvPr id="10" name="Freeform 3">
              <a:extLst>
                <a:ext uri="{FF2B5EF4-FFF2-40B4-BE49-F238E27FC236}">
                  <a16:creationId xmlns:a16="http://schemas.microsoft.com/office/drawing/2014/main" id="{BF799A20-DBDF-D36F-DCB1-EBC75FE4F1F7}"/>
                </a:ext>
              </a:extLst>
            </p:cNvPr>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3"/>
              <a:stretch>
                <a:fillRect t="-31271" r="-99662" b="-13807"/>
              </a:stretch>
            </a:blipFill>
          </p:spPr>
          <p:txBody>
            <a:bodyPr/>
            <a:lstStyle/>
            <a:p>
              <a:endParaRPr lang="nl-NL"/>
            </a:p>
          </p:txBody>
        </p:sp>
        <p:grpSp>
          <p:nvGrpSpPr>
            <p:cNvPr id="11" name="Group 4">
              <a:extLst>
                <a:ext uri="{FF2B5EF4-FFF2-40B4-BE49-F238E27FC236}">
                  <a16:creationId xmlns:a16="http://schemas.microsoft.com/office/drawing/2014/main" id="{47A77F29-1ABE-CDAC-52FE-41A83BFD9037}"/>
                </a:ext>
              </a:extLst>
            </p:cNvPr>
            <p:cNvGrpSpPr/>
            <p:nvPr/>
          </p:nvGrpSpPr>
          <p:grpSpPr>
            <a:xfrm>
              <a:off x="689447" y="615736"/>
              <a:ext cx="6588598" cy="9199152"/>
              <a:chOff x="0" y="0"/>
              <a:chExt cx="765560" cy="1068892"/>
            </a:xfrm>
          </p:grpSpPr>
          <p:sp>
            <p:nvSpPr>
              <p:cNvPr id="12" name="Freeform 5">
                <a:extLst>
                  <a:ext uri="{FF2B5EF4-FFF2-40B4-BE49-F238E27FC236}">
                    <a16:creationId xmlns:a16="http://schemas.microsoft.com/office/drawing/2014/main" id="{88887582-F0AD-C400-E163-A335012F7D6D}"/>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4"/>
                <a:stretch>
                  <a:fillRect l="-19811" r="-19811"/>
                </a:stretch>
              </a:blipFill>
            </p:spPr>
            <p:txBody>
              <a:bodyPr/>
              <a:lstStyle/>
              <a:p>
                <a:endParaRPr lang="nl-NL"/>
              </a:p>
            </p:txBody>
          </p:sp>
        </p:grpSp>
      </p:grpSp>
    </p:spTree>
    <p:extLst>
      <p:ext uri="{BB962C8B-B14F-4D97-AF65-F5344CB8AC3E}">
        <p14:creationId xmlns:p14="http://schemas.microsoft.com/office/powerpoint/2010/main" val="3501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1.4 </a:t>
            </a:r>
            <a:r>
              <a:rPr lang="nl-NL" sz="3600" dirty="0">
                <a:latin typeface="Playfair Display"/>
                <a:ea typeface="Playfair Display"/>
                <a:cs typeface="Playfair Display"/>
                <a:sym typeface="Playfair Display"/>
              </a:rPr>
              <a:t>Verbeter je communicatievaardigheden </a:t>
            </a:r>
            <a:endParaRPr lang="nl-NL" sz="3600" dirty="0"/>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361454"/>
            <a:ext cx="6575868" cy="4888774"/>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Hier zijn enkele tips om uw communicatieve vaardigheden te verbeteren: </a:t>
            </a:r>
          </a:p>
          <a:p>
            <a:pPr marL="457200" indent="-457200" algn="just">
              <a:lnSpc>
                <a:spcPts val="4250"/>
              </a:lnSpc>
              <a:buFont typeface="+mj-lt"/>
              <a:buAutoNum type="arabicPeriod"/>
            </a:pPr>
            <a:r>
              <a:rPr lang="nl-NL" sz="2200" dirty="0">
                <a:solidFill>
                  <a:srgbClr val="000000"/>
                </a:solidFill>
                <a:latin typeface="Playfair Display"/>
              </a:rPr>
              <a:t>Houd rekening met je publiek bij het kiezen van een communicatieroute en boodschap. Hoe is je relatie? Hoe communiceren ze het liefst? Geven ze de voorkeur aan e-mail of een vergadering?
Onderzoek de manier waarop je met anderen praat. Duidelijke, weloverwogen en hoffelijke communicatie kan het bedrijf helpen.</a:t>
            </a:r>
            <a:endParaRPr lang="en-US" sz="22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34187" y="3361454"/>
            <a:ext cx="6423468" cy="5991640"/>
          </a:xfrm>
          <a:prstGeom prst="rect">
            <a:avLst/>
          </a:prstGeom>
        </p:spPr>
        <p:txBody>
          <a:bodyPr wrap="square" lIns="0" tIns="0" rIns="0" bIns="0" rtlCol="0" anchor="t">
            <a:spAutoFit/>
          </a:bodyPr>
          <a:lstStyle/>
          <a:p>
            <a:pPr marL="457200" indent="-457200" algn="just">
              <a:lnSpc>
                <a:spcPts val="4250"/>
              </a:lnSpc>
              <a:buFont typeface="+mj-lt"/>
              <a:buAutoNum type="arabicPeriod" startAt="3"/>
            </a:pPr>
            <a:r>
              <a:rPr lang="nl-NL" sz="2200" dirty="0">
                <a:solidFill>
                  <a:srgbClr val="000000"/>
                </a:solidFill>
                <a:latin typeface="Playfair Display"/>
              </a:rPr>
              <a:t>Let op non-verbale signalen - lichaamstaal, ook die van jou. Slechts een klein deel van ons gesprek wordt bepaald door verbale informatie-uitwisseling. De overige factoren zijn lichaamstaal, toonhoogte en energieniveau. 
Doe moeite om communicatieve vaardigheden te oefenen zoals luisteren, verhalen vertellen en pitchen en vraag feedback van je partners en collega's. Wanneer we tijd besteden aan het oefenen van communicatieve vaardigheden, investeren we in onszelf.</a:t>
            </a:r>
            <a:endParaRPr lang="en-US" sz="2200" dirty="0">
              <a:solidFill>
                <a:srgbClr val="000000"/>
              </a:solidFill>
              <a:latin typeface="Playfair Display"/>
            </a:endParaRPr>
          </a:p>
        </p:txBody>
      </p:sp>
      <p:sp>
        <p:nvSpPr>
          <p:cNvPr id="4" name="Google Shape;200;p10">
            <a:extLst>
              <a:ext uri="{FF2B5EF4-FFF2-40B4-BE49-F238E27FC236}">
                <a16:creationId xmlns:a16="http://schemas.microsoft.com/office/drawing/2014/main" id="{ED6D4B3A-83B5-E93B-0BBA-B9F787AD7071}"/>
              </a:ext>
            </a:extLst>
          </p:cNvPr>
          <p:cNvSpPr txBox="1"/>
          <p:nvPr/>
        </p:nvSpPr>
        <p:spPr>
          <a:xfrm rot="16200000">
            <a:off x="-2551585" y="5562560"/>
            <a:ext cx="7237846" cy="4561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11.4 verbeter je communicatievaardigheden</a:t>
            </a:r>
            <a:endParaRPr lang="nl-NL" dirty="0">
              <a:solidFill>
                <a:srgbClr val="BF1435"/>
              </a:solidFill>
            </a:endParaRPr>
          </a:p>
        </p:txBody>
      </p:sp>
    </p:spTree>
    <p:extLst>
      <p:ext uri="{BB962C8B-B14F-4D97-AF65-F5344CB8AC3E}">
        <p14:creationId xmlns:p14="http://schemas.microsoft.com/office/powerpoint/2010/main" val="11199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00" name="Google Shape;100;p2"/>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avLst/>
              <a:gdLst/>
              <a:ahLst/>
              <a:cxnLst/>
              <a:rect l="l" t="t" r="r" b="b"/>
              <a:pathLst>
                <a:path w="3016665" h="1103347" extrusionOk="0">
                  <a:moveTo>
                    <a:pt x="0" y="0"/>
                  </a:moveTo>
                  <a:lnTo>
                    <a:pt x="3016665" y="0"/>
                  </a:lnTo>
                  <a:lnTo>
                    <a:pt x="3016665" y="1103346"/>
                  </a:lnTo>
                  <a:lnTo>
                    <a:pt x="0" y="1103346"/>
                  </a:lnTo>
                  <a:lnTo>
                    <a:pt x="0" y="0"/>
                  </a:lnTo>
                  <a:close/>
                </a:path>
              </a:pathLst>
            </a:custGeom>
            <a:blipFill rotWithShape="1">
              <a:blip r:embed="rId5">
                <a:alphaModFix/>
              </a:blip>
              <a:stretch>
                <a:fillRect l="-16113" t="-51866" r="-3001" b="-56483"/>
              </a:stretch>
            </a:blipFill>
            <a:ln>
              <a:noFill/>
            </a:ln>
          </p:spPr>
          <p:txBody>
            <a:bodyPr/>
            <a:lstStyle/>
            <a:p>
              <a:endParaRPr lang="nl-NL"/>
            </a:p>
          </p:txBody>
        </p:sp>
        <p:sp>
          <p:nvSpPr>
            <p:cNvPr id="103" name="Google Shape;103;p2"/>
            <p:cNvSpPr/>
            <p:nvPr/>
          </p:nvSpPr>
          <p:spPr>
            <a:xfrm>
              <a:off x="7355026" y="138410"/>
              <a:ext cx="1172392" cy="1103347"/>
            </a:xfrm>
            <a:custGeom>
              <a:avLst/>
              <a:gdLst/>
              <a:ahLst/>
              <a:cxnLst/>
              <a:rect l="l" t="t" r="r" b="b"/>
              <a:pathLst>
                <a:path w="1172392" h="1103347" extrusionOk="0">
                  <a:moveTo>
                    <a:pt x="0" y="0"/>
                  </a:moveTo>
                  <a:lnTo>
                    <a:pt x="1172392" y="0"/>
                  </a:lnTo>
                  <a:lnTo>
                    <a:pt x="1172392" y="1103346"/>
                  </a:lnTo>
                  <a:lnTo>
                    <a:pt x="0" y="1103346"/>
                  </a:lnTo>
                  <a:lnTo>
                    <a:pt x="0" y="0"/>
                  </a:lnTo>
                  <a:close/>
                </a:path>
              </a:pathLst>
            </a:custGeom>
            <a:blipFill rotWithShape="1">
              <a:blip r:embed="rId6">
                <a:alphaModFix/>
              </a:blip>
              <a:stretch>
                <a:fillRect/>
              </a:stretch>
            </a:blipFill>
            <a:ln>
              <a:noFill/>
            </a:ln>
          </p:spPr>
          <p:txBody>
            <a:bodyPr/>
            <a:lstStyle/>
            <a:p>
              <a:endParaRPr lang="nl-NL"/>
            </a:p>
          </p:txBody>
        </p:sp>
        <p:sp>
          <p:nvSpPr>
            <p:cNvPr id="104" name="Google Shape;104;p2"/>
            <p:cNvSpPr/>
            <p:nvPr/>
          </p:nvSpPr>
          <p:spPr>
            <a:xfrm>
              <a:off x="5828429" y="138410"/>
              <a:ext cx="1377374" cy="1116821"/>
            </a:xfrm>
            <a:custGeom>
              <a:avLst/>
              <a:gdLst/>
              <a:ahLst/>
              <a:cxnLst/>
              <a:rect l="l" t="t" r="r" b="b"/>
              <a:pathLst>
                <a:path w="1377374" h="1116821" extrusionOk="0">
                  <a:moveTo>
                    <a:pt x="0" y="0"/>
                  </a:moveTo>
                  <a:lnTo>
                    <a:pt x="1377374" y="0"/>
                  </a:lnTo>
                  <a:lnTo>
                    <a:pt x="1377374" y="1116820"/>
                  </a:lnTo>
                  <a:lnTo>
                    <a:pt x="0" y="1116820"/>
                  </a:lnTo>
                  <a:lnTo>
                    <a:pt x="0" y="0"/>
                  </a:lnTo>
                  <a:close/>
                </a:path>
              </a:pathLst>
            </a:custGeom>
            <a:blipFill rotWithShape="1">
              <a:blip r:embed="rId7">
                <a:alphaModFix/>
              </a:blip>
              <a:stretch>
                <a:fillRect/>
              </a:stretch>
            </a:blipFill>
            <a:ln>
              <a:noFill/>
            </a:ln>
          </p:spPr>
          <p:txBody>
            <a:bodyPr/>
            <a:lstStyle/>
            <a:p>
              <a:endParaRPr lang="nl-NL"/>
            </a:p>
          </p:txBody>
        </p:sp>
        <p:sp>
          <p:nvSpPr>
            <p:cNvPr id="105" name="Google Shape;105;p2"/>
            <p:cNvSpPr/>
            <p:nvPr/>
          </p:nvSpPr>
          <p:spPr>
            <a:xfrm>
              <a:off x="3068539" y="612227"/>
              <a:ext cx="2569507" cy="629529"/>
            </a:xfrm>
            <a:custGeom>
              <a:avLst/>
              <a:gdLst/>
              <a:ahLst/>
              <a:cxnLst/>
              <a:rect l="l" t="t" r="r" b="b"/>
              <a:pathLst>
                <a:path w="2569507" h="629529" extrusionOk="0">
                  <a:moveTo>
                    <a:pt x="0" y="0"/>
                  </a:moveTo>
                  <a:lnTo>
                    <a:pt x="2569506" y="0"/>
                  </a:lnTo>
                  <a:lnTo>
                    <a:pt x="2569506" y="629529"/>
                  </a:lnTo>
                  <a:lnTo>
                    <a:pt x="0" y="629529"/>
                  </a:lnTo>
                  <a:lnTo>
                    <a:pt x="0" y="0"/>
                  </a:lnTo>
                  <a:close/>
                </a:path>
              </a:pathLst>
            </a:custGeom>
            <a:blipFill rotWithShape="1">
              <a:blip r:embed="rId8">
                <a:alphaModFix/>
              </a:blip>
              <a:stretch>
                <a:fillRect/>
              </a:stretch>
            </a:blipFill>
            <a:ln>
              <a:noFill/>
            </a:ln>
          </p:spPr>
          <p:txBody>
            <a:bodyPr/>
            <a:lstStyle/>
            <a:p>
              <a:endParaRPr lang="nl-NL"/>
            </a:p>
          </p:txBody>
        </p:sp>
        <p:sp>
          <p:nvSpPr>
            <p:cNvPr id="106" name="Google Shape;106;p2"/>
            <p:cNvSpPr/>
            <p:nvPr/>
          </p:nvSpPr>
          <p:spPr>
            <a:xfrm>
              <a:off x="1526597" y="134017"/>
              <a:ext cx="1356625" cy="956421"/>
            </a:xfrm>
            <a:custGeom>
              <a:avLst/>
              <a:gdLst/>
              <a:ahLst/>
              <a:cxnLst/>
              <a:rect l="l" t="t" r="r" b="b"/>
              <a:pathLst>
                <a:path w="1356625" h="956421" extrusionOk="0">
                  <a:moveTo>
                    <a:pt x="0" y="0"/>
                  </a:moveTo>
                  <a:lnTo>
                    <a:pt x="1356626" y="0"/>
                  </a:lnTo>
                  <a:lnTo>
                    <a:pt x="1356626" y="956421"/>
                  </a:lnTo>
                  <a:lnTo>
                    <a:pt x="0" y="956421"/>
                  </a:lnTo>
                  <a:lnTo>
                    <a:pt x="0" y="0"/>
                  </a:lnTo>
                  <a:close/>
                </a:path>
              </a:pathLst>
            </a:custGeom>
            <a:blipFill rotWithShape="1">
              <a:blip r:embed="rId9">
                <a:alphaModFix/>
              </a:blip>
              <a:stretch>
                <a:fillRect/>
              </a:stretch>
            </a:blipFill>
            <a:ln>
              <a:noFill/>
            </a:ln>
          </p:spPr>
          <p:txBody>
            <a:bodyPr/>
            <a:lstStyle/>
            <a:p>
              <a:endParaRPr lang="nl-NL"/>
            </a:p>
          </p:txBody>
        </p:sp>
        <p:sp>
          <p:nvSpPr>
            <p:cNvPr id="107" name="Google Shape;107;p2"/>
            <p:cNvSpPr/>
            <p:nvPr/>
          </p:nvSpPr>
          <p:spPr>
            <a:xfrm>
              <a:off x="0" y="0"/>
              <a:ext cx="1297194" cy="1224454"/>
            </a:xfrm>
            <a:custGeom>
              <a:avLst/>
              <a:gdLst/>
              <a:ahLst/>
              <a:cxnLst/>
              <a:rect l="l" t="t" r="r" b="b"/>
              <a:pathLst>
                <a:path w="1297194" h="1224454" extrusionOk="0">
                  <a:moveTo>
                    <a:pt x="0" y="0"/>
                  </a:moveTo>
                  <a:lnTo>
                    <a:pt x="1297194" y="0"/>
                  </a:lnTo>
                  <a:lnTo>
                    <a:pt x="1297194" y="1224454"/>
                  </a:lnTo>
                  <a:lnTo>
                    <a:pt x="0" y="1224454"/>
                  </a:lnTo>
                  <a:lnTo>
                    <a:pt x="0" y="0"/>
                  </a:lnTo>
                  <a:close/>
                </a:path>
              </a:pathLst>
            </a:custGeom>
            <a:blipFill rotWithShape="1">
              <a:blip r:embed="rId10">
                <a:alphaModFix/>
              </a:blip>
              <a:stretch>
                <a:fillRect l="-62730" t="-52623" r="-63186" b="-32325"/>
              </a:stretch>
            </a:blipFill>
            <a:ln>
              <a:noFill/>
            </a:ln>
          </p:spPr>
          <p:txBody>
            <a:bodyPr/>
            <a:lstStyle/>
            <a:p>
              <a:endParaRPr lang="nl-NL"/>
            </a:p>
          </p:txBody>
        </p:sp>
      </p:grpSp>
      <p:sp>
        <p:nvSpPr>
          <p:cNvPr id="108" name="Google Shape;108;p2"/>
          <p:cNvSpPr txBox="1"/>
          <p:nvPr/>
        </p:nvSpPr>
        <p:spPr>
          <a:xfrm>
            <a:off x="1090169" y="1656335"/>
            <a:ext cx="8389217"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WAT IS SUSE?</a:t>
            </a:r>
            <a:endParaRPr dirty="0"/>
          </a:p>
        </p:txBody>
      </p:sp>
      <p:sp>
        <p:nvSpPr>
          <p:cNvPr id="109" name="Google Shape;109;p2"/>
          <p:cNvSpPr txBox="1"/>
          <p:nvPr/>
        </p:nvSpPr>
        <p:spPr>
          <a:xfrm>
            <a:off x="1266752" y="2863726"/>
            <a:ext cx="6134400" cy="3479414"/>
          </a:xfrm>
          <a:prstGeom prst="rect">
            <a:avLst/>
          </a:prstGeom>
          <a:noFill/>
          <a:ln>
            <a:noFill/>
          </a:ln>
        </p:spPr>
        <p:txBody>
          <a:bodyPr spcFirstLastPara="1" wrap="square" lIns="0" tIns="0" rIns="0" bIns="0" anchor="t" anchorCtr="0">
            <a:spAutoFit/>
          </a:bodyPr>
          <a:lstStyle/>
          <a:p>
            <a:pPr lvl="0">
              <a:lnSpc>
                <a:spcPct val="170000"/>
              </a:lnSpc>
            </a:pPr>
            <a:r>
              <a:rPr lang="nl-NL" sz="1900" dirty="0">
                <a:latin typeface="Playfair Display"/>
                <a:ea typeface="Playfair Display"/>
                <a:cs typeface="Playfair Display"/>
                <a:sym typeface="Playfair Display"/>
              </a:rPr>
              <a:t>SUSE is een programma dat zich richt op het verbeteren van inzetbaarheid wat jongeren de kans geeft om meer te leren over sociaal ondernemerschap, het werken als zelfstandige rekening houdend met milieukwesties in de samenleving. Deze lokale aanpak zal jongeren aanmoedigen om deel uit te maken van de gemeenschap en actief burgerschap stimuleren.</a:t>
            </a:r>
            <a:endParaRPr sz="1900" dirty="0"/>
          </a:p>
        </p:txBody>
      </p:sp>
      <p:sp>
        <p:nvSpPr>
          <p:cNvPr id="110" name="Google Shape;110;p2"/>
          <p:cNvSpPr txBox="1"/>
          <p:nvPr/>
        </p:nvSpPr>
        <p:spPr>
          <a:xfrm>
            <a:off x="7064478" y="9253249"/>
            <a:ext cx="1776166" cy="2585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nl-NL" sz="1200" b="0" i="0" u="none" strike="noStrike" cap="none" dirty="0">
                <a:solidFill>
                  <a:srgbClr val="000000"/>
                </a:solidFill>
                <a:latin typeface="Prata"/>
                <a:ea typeface="Prata"/>
                <a:cs typeface="Prata"/>
                <a:sym typeface="Prata"/>
              </a:rPr>
              <a:t>Mogelijk gemaakt door:</a:t>
            </a:r>
            <a:endParaRPr lang="nl-NL" sz="1200" dirty="0"/>
          </a:p>
        </p:txBody>
      </p:sp>
      <p:sp>
        <p:nvSpPr>
          <p:cNvPr id="111" name="Google Shape;111;p2"/>
          <p:cNvSpPr txBox="1"/>
          <p:nvPr/>
        </p:nvSpPr>
        <p:spPr>
          <a:xfrm>
            <a:off x="7731485" y="1656335"/>
            <a:ext cx="9046132" cy="7514365"/>
          </a:xfrm>
          <a:prstGeom prst="rect">
            <a:avLst/>
          </a:prstGeom>
          <a:noFill/>
          <a:ln>
            <a:noFill/>
          </a:ln>
        </p:spPr>
        <p:txBody>
          <a:bodyPr spcFirstLastPara="1" wrap="square" lIns="0" tIns="0" rIns="0" bIns="0" anchor="t" anchorCtr="0">
            <a:spAutoFit/>
          </a:bodyPr>
          <a:lstStyle/>
          <a:p>
            <a:pPr marL="90000" lvl="0">
              <a:lnSpc>
                <a:spcPct val="170000"/>
              </a:lnSpc>
            </a:pPr>
            <a:r>
              <a:rPr lang="nl-NL" sz="1900" dirty="0">
                <a:latin typeface="Playfair Display"/>
                <a:ea typeface="Playfair Display"/>
                <a:cs typeface="Playfair Display"/>
                <a:sym typeface="Playfair Display"/>
              </a:rPr>
              <a:t>Doelstellingen:</a:t>
            </a:r>
          </a:p>
          <a:p>
            <a:pPr marL="342900" lvl="0" indent="-342900">
              <a:lnSpc>
                <a:spcPct val="150000"/>
              </a:lnSpc>
              <a:buFont typeface="Arial" panose="020B0604020202020204" pitchFamily="34" charset="0"/>
              <a:buChar char="•"/>
            </a:pPr>
            <a:r>
              <a:rPr lang="nl-NL" sz="1900" dirty="0">
                <a:latin typeface="Playfair Display"/>
                <a:ea typeface="Playfair Display"/>
                <a:cs typeface="Playfair Display"/>
                <a:sym typeface="Playfair Display"/>
              </a:rPr>
              <a:t>Jongeren bewust maken van sociaal ondernemerschap als kans voor (zelfstandige) werkgelegenheid in de toekomst en hun inzetbaarheid op korte en lange termijn vergroten
Bevordering van ondernemersvaardigheden om kansen te verbeteren en jongeren in staat te stellen als ondernemer op te treden</a:t>
            </a:r>
          </a:p>
          <a:p>
            <a:pPr marL="342900" lvl="0" indent="-342900">
              <a:lnSpc>
                <a:spcPct val="150000"/>
              </a:lnSpc>
              <a:buFont typeface="Arial" panose="020B0604020202020204" pitchFamily="34" charset="0"/>
              <a:buChar char="•"/>
            </a:pPr>
            <a:r>
              <a:rPr lang="nl-NL" sz="1900" dirty="0">
                <a:latin typeface="Playfair Display"/>
                <a:ea typeface="Playfair Display"/>
                <a:cs typeface="Playfair Display"/>
                <a:sym typeface="Playfair Display"/>
              </a:rPr>
              <a:t>Bestrijding van de jeugdwerkloosheid in heel Europa
Jongeren activeren door hen te betrekken bij het vinden van oplossingen voor maatschappelijke problemen in de lokale gemeenschap, gericht op duurzaamheid
Moedig jongerenwerkers aan om jongeren te begeleiden en te ondersteunen om een actieve rol te spelen in de samenleving en leer hen digitale coaching  toepassen
Aandacht vragen voor de noodzaak om jongeren actief te inspireren sociaal ondernemer te worden
Overbrug de kloof tussen jongeren en het bedrijfsleven door jongeren en ondernemers met elkaar in contact te brengen.</a:t>
            </a:r>
            <a:endParaRPr sz="1900" dirty="0"/>
          </a:p>
        </p:txBody>
      </p:sp>
      <p:sp>
        <p:nvSpPr>
          <p:cNvPr id="112" name="Google Shape;112;p2"/>
          <p:cNvSpPr/>
          <p:nvPr/>
        </p:nvSpPr>
        <p:spPr>
          <a:xfrm>
            <a:off x="444641" y="506857"/>
            <a:ext cx="2856339" cy="797054"/>
          </a:xfrm>
          <a:custGeom>
            <a:avLst/>
            <a:gdLst/>
            <a:ahLst/>
            <a:cxnLst/>
            <a:rect l="l" t="t" r="r" b="b"/>
            <a:pathLst>
              <a:path w="2856339" h="797054" extrusionOk="0">
                <a:moveTo>
                  <a:pt x="0" y="0"/>
                </a:moveTo>
                <a:lnTo>
                  <a:pt x="2856339" y="0"/>
                </a:lnTo>
                <a:lnTo>
                  <a:pt x="2856339" y="797053"/>
                </a:lnTo>
                <a:lnTo>
                  <a:pt x="0" y="797053"/>
                </a:lnTo>
                <a:lnTo>
                  <a:pt x="0" y="0"/>
                </a:lnTo>
                <a:close/>
              </a:path>
            </a:pathLst>
          </a:custGeom>
          <a:blipFill rotWithShape="1">
            <a:blip r:embed="rId11">
              <a:alphaModFix/>
            </a:blip>
            <a:stretch>
              <a:fillRect l="-14265" t="-161048" r="-3278" b="-160181"/>
            </a:stretch>
          </a:blipFill>
          <a:ln>
            <a:noFill/>
          </a:ln>
        </p:spPr>
        <p:txBody>
          <a:bodyPr/>
          <a:lstStyle/>
          <a:p>
            <a:endParaRPr lang="nl-N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82" name="Google Shape;182;p9"/>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83" name="Google Shape;183;p9"/>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84" name="Google Shape;184;p9"/>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85" name="Google Shape;185;p9"/>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86" name="Google Shape;186;p9"/>
          <p:cNvSpPr txBox="1"/>
          <p:nvPr/>
        </p:nvSpPr>
        <p:spPr>
          <a:xfrm>
            <a:off x="2658884" y="1638600"/>
            <a:ext cx="2217915"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F9249"/>
                </a:solidFill>
                <a:latin typeface="Prata"/>
                <a:ea typeface="Prata"/>
                <a:cs typeface="Prata"/>
                <a:sym typeface="Prata"/>
              </a:rPr>
              <a:t>02</a:t>
            </a:r>
            <a:endParaRPr dirty="0">
              <a:solidFill>
                <a:srgbClr val="0F9249"/>
              </a:solidFill>
            </a:endParaRPr>
          </a:p>
        </p:txBody>
      </p:sp>
      <p:sp>
        <p:nvSpPr>
          <p:cNvPr id="187" name="Google Shape;187;p9"/>
          <p:cNvSpPr txBox="1"/>
          <p:nvPr/>
        </p:nvSpPr>
        <p:spPr>
          <a:xfrm>
            <a:off x="4868100" y="2178350"/>
            <a:ext cx="7323900" cy="1184748"/>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nl-NL" sz="5499" dirty="0">
                <a:latin typeface="Playfair Display"/>
                <a:ea typeface="Playfair Display"/>
                <a:cs typeface="Playfair Display"/>
                <a:sym typeface="Playfair Display"/>
              </a:rPr>
              <a:t>Netwerken</a:t>
            </a:r>
            <a:endParaRPr dirty="0"/>
          </a:p>
        </p:txBody>
      </p:sp>
      <p:sp>
        <p:nvSpPr>
          <p:cNvPr id="188" name="Google Shape;188;p9"/>
          <p:cNvSpPr txBox="1"/>
          <p:nvPr/>
        </p:nvSpPr>
        <p:spPr>
          <a:xfrm>
            <a:off x="2954393" y="3902848"/>
            <a:ext cx="11252400" cy="897682"/>
          </a:xfrm>
          <a:prstGeom prst="rect">
            <a:avLst/>
          </a:prstGeom>
          <a:noFill/>
          <a:ln>
            <a:noFill/>
          </a:ln>
        </p:spPr>
        <p:txBody>
          <a:bodyPr spcFirstLastPara="1" wrap="square" lIns="0" tIns="0" rIns="0" bIns="0" anchor="t" anchorCtr="0">
            <a:spAutoFit/>
          </a:bodyPr>
          <a:lstStyle/>
          <a:p>
            <a:pPr>
              <a:lnSpc>
                <a:spcPts val="3499"/>
              </a:lnSpc>
            </a:pPr>
            <a:r>
              <a:rPr lang="nl-NL" sz="2499" dirty="0">
                <a:solidFill>
                  <a:srgbClr val="000000"/>
                </a:solidFill>
                <a:latin typeface="Playfair Display"/>
              </a:rPr>
              <a:t>Netwerken is cruciaal voor sociale ondernemers en vergemakkelijkt de uitwisseling van ideeën en middelen.</a:t>
            </a:r>
            <a:endParaRPr lang="en-US" sz="2499" dirty="0">
              <a:solidFill>
                <a:srgbClr val="000000"/>
              </a:solidFill>
              <a:latin typeface="Playfair Display"/>
            </a:endParaRPr>
          </a:p>
        </p:txBody>
      </p:sp>
      <p:sp>
        <p:nvSpPr>
          <p:cNvPr id="189" name="Google Shape;189;p9"/>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extLst>
      <p:ext uri="{BB962C8B-B14F-4D97-AF65-F5344CB8AC3E}">
        <p14:creationId xmlns:p14="http://schemas.microsoft.com/office/powerpoint/2010/main" val="167030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2.1 </a:t>
            </a:r>
            <a:r>
              <a:rPr lang="nl-NL" sz="3600" dirty="0">
                <a:latin typeface="Playfair Display"/>
                <a:ea typeface="Playfair Display"/>
                <a:cs typeface="Playfair Display"/>
                <a:sym typeface="Playfair Display"/>
              </a:rPr>
              <a:t>Het belang van een netwerk</a:t>
            </a:r>
            <a:endParaRPr lang="nl-NL" sz="3600" dirty="0"/>
          </a:p>
        </p:txBody>
      </p:sp>
      <p:sp>
        <p:nvSpPr>
          <p:cNvPr id="200" name="Google Shape;200;p10"/>
          <p:cNvSpPr txBox="1"/>
          <p:nvPr/>
        </p:nvSpPr>
        <p:spPr>
          <a:xfrm rot="-5400000">
            <a:off x="-2431985" y="5435039"/>
            <a:ext cx="7443846"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2.1 Het belang van een netwerk</a:t>
            </a:r>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238500"/>
            <a:ext cx="6575868" cy="4787144"/>
          </a:xfrm>
          <a:prstGeom prst="rect">
            <a:avLst/>
          </a:prstGeom>
        </p:spPr>
        <p:txBody>
          <a:bodyPr wrap="square" lIns="0" tIns="0" rIns="0" bIns="0" rtlCol="0" anchor="t">
            <a:spAutoFit/>
          </a:bodyPr>
          <a:lstStyle/>
          <a:p>
            <a:pPr algn="just">
              <a:lnSpc>
                <a:spcPct val="150000"/>
              </a:lnSpc>
            </a:pPr>
            <a:r>
              <a:rPr lang="nl-NL" sz="2100" dirty="0">
                <a:solidFill>
                  <a:srgbClr val="000000"/>
                </a:solidFill>
                <a:latin typeface="Playfair Display"/>
              </a:rPr>
              <a:t>Het uitbreiden en verkrijgen van een netwerk is synoniem aan de "uitwisseling van informatie, kennis en ideeën tussen mensen die een gemeenschappelijk beroep of speciale interesse delen" (</a:t>
            </a:r>
            <a:r>
              <a:rPr lang="nl-NL" sz="2100" dirty="0" err="1">
                <a:solidFill>
                  <a:srgbClr val="000000"/>
                </a:solidFill>
                <a:latin typeface="Playfair Display"/>
              </a:rPr>
              <a:t>Investopedia</a:t>
            </a:r>
            <a:r>
              <a:rPr lang="nl-NL" sz="2100" dirty="0">
                <a:solidFill>
                  <a:srgbClr val="000000"/>
                </a:solidFill>
                <a:latin typeface="Playfair Display"/>
              </a:rPr>
              <a:t>, 2022) en is een must voor professionals. Het stelt je in staat om toegang te krijgen tot nieuwe ideeën en bronnen.
Verhalen en ervaringen van anderen kunnen je inspireren zoals je kunt zien in deze video: </a:t>
            </a:r>
            <a:r>
              <a:rPr lang="en-US" sz="2100" u="sng" dirty="0">
                <a:solidFill>
                  <a:srgbClr val="000000"/>
                </a:solidFill>
                <a:latin typeface="Playfair Display"/>
                <a:hlinkClick r:id="rId7" tooltip="https://youtu.be/PFnH1RbUmaY?si=ohKRlttX_VXqjSXL"/>
              </a:rPr>
              <a:t>https://youtu.be/PFnH1RbUmaY?si=ohKRlttX_VXqjSXL</a:t>
            </a: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238500"/>
            <a:ext cx="6423468" cy="5988755"/>
          </a:xfrm>
          <a:prstGeom prst="rect">
            <a:avLst/>
          </a:prstGeom>
        </p:spPr>
        <p:txBody>
          <a:bodyPr wrap="square" lIns="0" tIns="0" rIns="0" bIns="0" rtlCol="0" anchor="t">
            <a:spAutoFit/>
          </a:bodyPr>
          <a:lstStyle/>
          <a:p>
            <a:pPr algn="just">
              <a:lnSpc>
                <a:spcPts val="4250"/>
              </a:lnSpc>
            </a:pPr>
            <a:r>
              <a:rPr lang="nl-NL" sz="2100" dirty="0">
                <a:solidFill>
                  <a:srgbClr val="000000"/>
                </a:solidFill>
                <a:latin typeface="Playfair Display"/>
              </a:rPr>
              <a:t>Netwerken is essentieel voor sociale ondernemers omdat het samenwerking, innovatie en toegang tot middelen bevordert. Door in contact te komen met gelijkgestemde individuen en professionals, kunnen sociale ondernemers steun, inzichten en partnerschappen krijgen die hun impact vergroten. Dit aangaan van relaties is belangrijk  om toegang te krijgen tot financiering, mentorschap en andere essentiële middelen. Kortom, netwerken is onmisbaar voor zowel persoonlijke als zakelijke groei op het gebied van sociaal ondernemerschap.</a:t>
            </a:r>
            <a:endParaRPr lang="en-US" sz="2100" dirty="0">
              <a:solidFill>
                <a:srgbClr val="000000"/>
              </a:solidFill>
              <a:latin typeface="Playfair Display"/>
            </a:endParaRPr>
          </a:p>
        </p:txBody>
      </p:sp>
    </p:spTree>
    <p:extLst>
      <p:ext uri="{BB962C8B-B14F-4D97-AF65-F5344CB8AC3E}">
        <p14:creationId xmlns:p14="http://schemas.microsoft.com/office/powerpoint/2010/main" val="92815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2.2 </a:t>
            </a:r>
            <a:r>
              <a:rPr lang="nl-NL" sz="3600" dirty="0">
                <a:latin typeface="Playfair Display"/>
                <a:ea typeface="Playfair Display"/>
                <a:cs typeface="Playfair Display"/>
                <a:sym typeface="Playfair Display"/>
              </a:rPr>
              <a:t>Verbanden leggen</a:t>
            </a:r>
            <a:endParaRPr lang="nl-NL" sz="3600" dirty="0"/>
          </a:p>
        </p:txBody>
      </p:sp>
      <p:sp>
        <p:nvSpPr>
          <p:cNvPr id="200" name="Google Shape;200;p10"/>
          <p:cNvSpPr txBox="1"/>
          <p:nvPr/>
        </p:nvSpPr>
        <p:spPr>
          <a:xfrm rot="-5400000">
            <a:off x="-2431985" y="5435039"/>
            <a:ext cx="7443846"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2.2 Verbanden leggen</a:t>
            </a:r>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238500"/>
            <a:ext cx="6575868" cy="5440207"/>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ea typeface="Playfair Display"/>
              </a:rPr>
              <a:t>Het vinden van de mensen en organisaties die cruciaal zijn voor het succes van uw bedrijf omvat het in kaart brengen van belanghebbenden en actoren in netwerken. Maar voordat je bedenkt met wie moet je eerst bedenken wat je wilt bereiken met netwerken. Netwerken, het leggen van verbindingen en bouwen aan solide relaties kost tijd. Aangezien tijd een van de meest schaarse hulpbronnen in iemands leven is, is het belangrijk om er op een goede manier gebruik van te maken.</a:t>
            </a:r>
            <a:endParaRPr lang="en-US" sz="2200" dirty="0">
              <a:solidFill>
                <a:srgbClr val="000000"/>
              </a:solidFill>
              <a:latin typeface="Playfair Display"/>
              <a:ea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238500"/>
            <a:ext cx="6423468" cy="5988755"/>
          </a:xfrm>
          <a:prstGeom prst="rect">
            <a:avLst/>
          </a:prstGeom>
        </p:spPr>
        <p:txBody>
          <a:bodyPr wrap="square" lIns="0" tIns="0" rIns="0" bIns="0" rtlCol="0" anchor="t">
            <a:spAutoFit/>
          </a:bodyPr>
          <a:lstStyle/>
          <a:p>
            <a:pPr algn="just">
              <a:lnSpc>
                <a:spcPts val="4250"/>
              </a:lnSpc>
            </a:pPr>
            <a:r>
              <a:rPr lang="nl-NL" sz="2100" dirty="0">
                <a:solidFill>
                  <a:srgbClr val="000000"/>
                </a:solidFill>
                <a:latin typeface="Playfair Display"/>
              </a:rPr>
              <a:t>Netwerken is essentieel voor sociale ondernemers omdat het samenwerking, innovatie en toegang tot middelen bevordert. Door in contact te komen met gelijkgestemden kunnen sociale ondernemers steun, inzichten en partnerschappen verkrijgen die hun impact vergroten. Dit aangaan van relaties is belangrijk  om toegang te krijgen tot financiering, mentorschap en andere essentiële middelen. Kortom, netwerken is onmisbaar voor zowel persoonlijke als zakelijke groei op het gebied van sociaal ondernemerschap.</a:t>
            </a:r>
            <a:endParaRPr lang="en-US" sz="2100" dirty="0">
              <a:solidFill>
                <a:srgbClr val="000000"/>
              </a:solidFill>
              <a:latin typeface="Playfair Display"/>
            </a:endParaRPr>
          </a:p>
        </p:txBody>
      </p:sp>
    </p:spTree>
    <p:extLst>
      <p:ext uri="{BB962C8B-B14F-4D97-AF65-F5344CB8AC3E}">
        <p14:creationId xmlns:p14="http://schemas.microsoft.com/office/powerpoint/2010/main" val="2479163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1866900"/>
            <a:ext cx="7720624" cy="7210885"/>
          </a:xfrm>
          <a:prstGeom prst="rect">
            <a:avLst/>
          </a:prstGeom>
        </p:spPr>
        <p:txBody>
          <a:bodyPr lIns="0" tIns="0" rIns="0" bIns="0" rtlCol="0" anchor="t">
            <a:spAutoFit/>
          </a:bodyPr>
          <a:lstStyle/>
          <a:p>
            <a:pPr algn="just">
              <a:lnSpc>
                <a:spcPct val="150000"/>
              </a:lnSpc>
            </a:pPr>
            <a:r>
              <a:rPr lang="nl-NL" sz="2100" dirty="0">
                <a:solidFill>
                  <a:srgbClr val="000000"/>
                </a:solidFill>
                <a:latin typeface="Playfair Display"/>
              </a:rPr>
              <a:t>Als je eenmaal duidelijk hebt bepaald wat je wilt bereiken, kun je beginnen met het doorzoeken van je omgeving en onderzoeken of er netwerkevenementen bij jou in de buurt worden georganiseerd. Analyseer elk van hen zorgvuldig en maak een lijst van de personen en gebeurtenissen die kunnen bijdragen tot het bereiken van het doel en de reden van jouw netwerken.
Wij raden aan om netwerkinspanningen te beginnen met het samenstellen van een lijst van al je professionele contacten. Deze lijst moet details bevatten over jouw interesses, de expertisegebieden of activiteiten van de contacten, en alle manieren waarop je van hen zou kunnen leren of met hen zou kunnen samenwerken. Evenals contactgegevens die de interactie tussen de partijen vergemakkelijken. Hiernaast zie je een voorbeeld van zo'n tabel.</a:t>
            </a:r>
            <a:endParaRPr lang="en-US" sz="2100" dirty="0">
              <a:solidFill>
                <a:srgbClr val="000000"/>
              </a:solidFill>
              <a:latin typeface="Playfair Display"/>
            </a:endParaRPr>
          </a:p>
        </p:txBody>
      </p:sp>
      <p:sp>
        <p:nvSpPr>
          <p:cNvPr id="3" name="Freeform 3"/>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2"/>
            <a:stretch>
              <a:fillRect l="-14266" t="-161055" r="-3280" b="-160188"/>
            </a:stretch>
          </a:blipFill>
        </p:spPr>
        <p:txBody>
          <a:bodyPr/>
          <a:lstStyle/>
          <a:p>
            <a:endParaRPr lang="nl-NL"/>
          </a:p>
        </p:txBody>
      </p:sp>
      <p:graphicFrame>
        <p:nvGraphicFramePr>
          <p:cNvPr id="4" name="Table 4"/>
          <p:cNvGraphicFramePr>
            <a:graphicFrameLocks noGrp="1"/>
          </p:cNvGraphicFramePr>
          <p:nvPr/>
        </p:nvGraphicFramePr>
        <p:xfrm>
          <a:off x="433787" y="2079101"/>
          <a:ext cx="8127834" cy="5612260"/>
        </p:xfrm>
        <a:graphic>
          <a:graphicData uri="http://schemas.openxmlformats.org/drawingml/2006/table">
            <a:tbl>
              <a:tblPr/>
              <a:tblGrid>
                <a:gridCol w="1354639">
                  <a:extLst>
                    <a:ext uri="{9D8B030D-6E8A-4147-A177-3AD203B41FA5}">
                      <a16:colId xmlns:a16="http://schemas.microsoft.com/office/drawing/2014/main" val="20000"/>
                    </a:ext>
                  </a:extLst>
                </a:gridCol>
                <a:gridCol w="1354639">
                  <a:extLst>
                    <a:ext uri="{9D8B030D-6E8A-4147-A177-3AD203B41FA5}">
                      <a16:colId xmlns:a16="http://schemas.microsoft.com/office/drawing/2014/main" val="20001"/>
                    </a:ext>
                  </a:extLst>
                </a:gridCol>
                <a:gridCol w="1354639">
                  <a:extLst>
                    <a:ext uri="{9D8B030D-6E8A-4147-A177-3AD203B41FA5}">
                      <a16:colId xmlns:a16="http://schemas.microsoft.com/office/drawing/2014/main" val="20002"/>
                    </a:ext>
                  </a:extLst>
                </a:gridCol>
                <a:gridCol w="1354639">
                  <a:extLst>
                    <a:ext uri="{9D8B030D-6E8A-4147-A177-3AD203B41FA5}">
                      <a16:colId xmlns:a16="http://schemas.microsoft.com/office/drawing/2014/main" val="20003"/>
                    </a:ext>
                  </a:extLst>
                </a:gridCol>
                <a:gridCol w="1354639">
                  <a:extLst>
                    <a:ext uri="{9D8B030D-6E8A-4147-A177-3AD203B41FA5}">
                      <a16:colId xmlns:a16="http://schemas.microsoft.com/office/drawing/2014/main" val="20004"/>
                    </a:ext>
                  </a:extLst>
                </a:gridCol>
                <a:gridCol w="1354639">
                  <a:extLst>
                    <a:ext uri="{9D8B030D-6E8A-4147-A177-3AD203B41FA5}">
                      <a16:colId xmlns:a16="http://schemas.microsoft.com/office/drawing/2014/main" val="20005"/>
                    </a:ext>
                  </a:extLst>
                </a:gridCol>
              </a:tblGrid>
              <a:tr h="1403065">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1D6B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1D6B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1D6B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1D6B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1D6B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1D6B7"/>
                    </a:solidFill>
                  </a:tcPr>
                </a:tc>
                <a:extLst>
                  <a:ext uri="{0D108BD9-81ED-4DB2-BD59-A6C34878D82A}">
                    <a16:rowId xmlns:a16="http://schemas.microsoft.com/office/drawing/2014/main" val="10000"/>
                  </a:ext>
                </a:extLst>
              </a:tr>
              <a:tr h="1403065">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03065">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03065">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10572170" y="1226186"/>
            <a:ext cx="4515430" cy="478401"/>
          </a:xfrm>
          <a:prstGeom prst="rect">
            <a:avLst/>
          </a:prstGeom>
        </p:spPr>
        <p:txBody>
          <a:bodyPr wrap="square" lIns="0" tIns="0" rIns="0" bIns="0" rtlCol="0" anchor="t">
            <a:spAutoFit/>
          </a:bodyPr>
          <a:lstStyle/>
          <a:p>
            <a:pPr algn="ctr">
              <a:lnSpc>
                <a:spcPts val="4060"/>
              </a:lnSpc>
            </a:pPr>
            <a:r>
              <a:rPr lang="en-US" sz="2900" dirty="0">
                <a:latin typeface="Playfair Display"/>
              </a:rPr>
              <a:t>FINDING CONNECTIONS</a:t>
            </a:r>
          </a:p>
        </p:txBody>
      </p:sp>
      <p:sp>
        <p:nvSpPr>
          <p:cNvPr id="6" name="TextBox 6"/>
          <p:cNvSpPr txBox="1"/>
          <p:nvPr/>
        </p:nvSpPr>
        <p:spPr>
          <a:xfrm>
            <a:off x="433787" y="2565397"/>
            <a:ext cx="1366556" cy="540392"/>
          </a:xfrm>
          <a:prstGeom prst="rect">
            <a:avLst/>
          </a:prstGeom>
        </p:spPr>
        <p:txBody>
          <a:bodyPr lIns="0" tIns="0" rIns="0" bIns="0" rtlCol="0" anchor="t">
            <a:spAutoFit/>
          </a:bodyPr>
          <a:lstStyle/>
          <a:p>
            <a:pPr algn="ctr">
              <a:lnSpc>
                <a:spcPts val="2239"/>
              </a:lnSpc>
            </a:pPr>
            <a:r>
              <a:rPr lang="en-US" sz="1599" dirty="0">
                <a:solidFill>
                  <a:srgbClr val="000000"/>
                </a:solidFill>
                <a:latin typeface="Playfair Display"/>
              </a:rPr>
              <a:t>Naam/</a:t>
            </a:r>
          </a:p>
          <a:p>
            <a:pPr algn="ctr">
              <a:lnSpc>
                <a:spcPts val="2239"/>
              </a:lnSpc>
            </a:pPr>
            <a:r>
              <a:rPr lang="en-US" sz="1599" dirty="0" err="1">
                <a:solidFill>
                  <a:srgbClr val="000000"/>
                </a:solidFill>
                <a:latin typeface="Playfair Display"/>
              </a:rPr>
              <a:t>Organisatie</a:t>
            </a:r>
            <a:endParaRPr lang="en-US" sz="1599" dirty="0">
              <a:solidFill>
                <a:srgbClr val="000000"/>
              </a:solidFill>
              <a:latin typeface="Playfair Display"/>
            </a:endParaRPr>
          </a:p>
        </p:txBody>
      </p:sp>
      <p:sp>
        <p:nvSpPr>
          <p:cNvPr id="7" name="TextBox 7"/>
          <p:cNvSpPr txBox="1"/>
          <p:nvPr/>
        </p:nvSpPr>
        <p:spPr>
          <a:xfrm>
            <a:off x="1800343" y="2565397"/>
            <a:ext cx="1366556" cy="257956"/>
          </a:xfrm>
          <a:prstGeom prst="rect">
            <a:avLst/>
          </a:prstGeom>
        </p:spPr>
        <p:txBody>
          <a:bodyPr lIns="0" tIns="0" rIns="0" bIns="0" rtlCol="0" anchor="t">
            <a:spAutoFit/>
          </a:bodyPr>
          <a:lstStyle/>
          <a:p>
            <a:pPr algn="ctr">
              <a:lnSpc>
                <a:spcPts val="2239"/>
              </a:lnSpc>
            </a:pPr>
            <a:r>
              <a:rPr lang="en-US" sz="1599" dirty="0" err="1">
                <a:solidFill>
                  <a:srgbClr val="000000"/>
                </a:solidFill>
                <a:latin typeface="Playfair Display"/>
              </a:rPr>
              <a:t>Werkveld</a:t>
            </a:r>
            <a:endParaRPr lang="en-US" sz="1599" dirty="0">
              <a:solidFill>
                <a:srgbClr val="000000"/>
              </a:solidFill>
              <a:latin typeface="Playfair Display"/>
            </a:endParaRPr>
          </a:p>
        </p:txBody>
      </p:sp>
      <p:sp>
        <p:nvSpPr>
          <p:cNvPr id="8" name="TextBox 8"/>
          <p:cNvSpPr txBox="1"/>
          <p:nvPr/>
        </p:nvSpPr>
        <p:spPr>
          <a:xfrm>
            <a:off x="3131148" y="2565397"/>
            <a:ext cx="1366556" cy="540392"/>
          </a:xfrm>
          <a:prstGeom prst="rect">
            <a:avLst/>
          </a:prstGeom>
        </p:spPr>
        <p:txBody>
          <a:bodyPr lIns="0" tIns="0" rIns="0" bIns="0" rtlCol="0" anchor="t">
            <a:spAutoFit/>
          </a:bodyPr>
          <a:lstStyle/>
          <a:p>
            <a:pPr algn="ctr">
              <a:lnSpc>
                <a:spcPts val="2239"/>
              </a:lnSpc>
            </a:pPr>
            <a:r>
              <a:rPr lang="en-US" sz="1599">
                <a:solidFill>
                  <a:srgbClr val="000000"/>
                </a:solidFill>
                <a:latin typeface="Playfair Display"/>
              </a:rPr>
              <a:t>Contact </a:t>
            </a:r>
          </a:p>
          <a:p>
            <a:pPr algn="ctr">
              <a:lnSpc>
                <a:spcPts val="2239"/>
              </a:lnSpc>
            </a:pPr>
            <a:r>
              <a:rPr lang="en-US" sz="1599">
                <a:solidFill>
                  <a:srgbClr val="000000"/>
                </a:solidFill>
                <a:latin typeface="Playfair Display"/>
              </a:rPr>
              <a:t>info</a:t>
            </a:r>
          </a:p>
        </p:txBody>
      </p:sp>
      <p:sp>
        <p:nvSpPr>
          <p:cNvPr id="9" name="TextBox 9"/>
          <p:cNvSpPr txBox="1"/>
          <p:nvPr/>
        </p:nvSpPr>
        <p:spPr>
          <a:xfrm>
            <a:off x="4497704" y="2717015"/>
            <a:ext cx="1366556" cy="264167"/>
          </a:xfrm>
          <a:prstGeom prst="rect">
            <a:avLst/>
          </a:prstGeom>
        </p:spPr>
        <p:txBody>
          <a:bodyPr lIns="0" tIns="0" rIns="0" bIns="0" rtlCol="0" anchor="t">
            <a:spAutoFit/>
          </a:bodyPr>
          <a:lstStyle/>
          <a:p>
            <a:pPr algn="ctr">
              <a:lnSpc>
                <a:spcPts val="2239"/>
              </a:lnSpc>
            </a:pPr>
            <a:r>
              <a:rPr lang="en-US" sz="1599" dirty="0" err="1">
                <a:solidFill>
                  <a:srgbClr val="000000"/>
                </a:solidFill>
                <a:latin typeface="Playfair Display"/>
              </a:rPr>
              <a:t>Waarom</a:t>
            </a:r>
            <a:r>
              <a:rPr lang="en-US" sz="1599" dirty="0">
                <a:solidFill>
                  <a:srgbClr val="000000"/>
                </a:solidFill>
                <a:latin typeface="Playfair Display"/>
              </a:rPr>
              <a:t>?</a:t>
            </a:r>
          </a:p>
        </p:txBody>
      </p:sp>
      <p:sp>
        <p:nvSpPr>
          <p:cNvPr id="10" name="TextBox 10"/>
          <p:cNvSpPr txBox="1"/>
          <p:nvPr/>
        </p:nvSpPr>
        <p:spPr>
          <a:xfrm>
            <a:off x="5864260" y="2565397"/>
            <a:ext cx="1366556" cy="540084"/>
          </a:xfrm>
          <a:prstGeom prst="rect">
            <a:avLst/>
          </a:prstGeom>
        </p:spPr>
        <p:txBody>
          <a:bodyPr lIns="0" tIns="0" rIns="0" bIns="0" rtlCol="0" anchor="t">
            <a:spAutoFit/>
          </a:bodyPr>
          <a:lstStyle/>
          <a:p>
            <a:pPr algn="ctr">
              <a:lnSpc>
                <a:spcPts val="2239"/>
              </a:lnSpc>
            </a:pPr>
            <a:r>
              <a:rPr lang="en-US" sz="1599" dirty="0">
                <a:solidFill>
                  <a:srgbClr val="000000"/>
                </a:solidFill>
                <a:latin typeface="Playfair Display"/>
              </a:rPr>
              <a:t>Hoe </a:t>
            </a:r>
            <a:r>
              <a:rPr lang="en-US" sz="1599" dirty="0" err="1">
                <a:solidFill>
                  <a:srgbClr val="000000"/>
                </a:solidFill>
                <a:latin typeface="Playfair Display"/>
              </a:rPr>
              <a:t>helpt</a:t>
            </a:r>
            <a:r>
              <a:rPr lang="en-US" sz="1599" dirty="0">
                <a:solidFill>
                  <a:srgbClr val="000000"/>
                </a:solidFill>
                <a:latin typeface="Playfair Display"/>
              </a:rPr>
              <a:t> het </a:t>
            </a:r>
            <a:r>
              <a:rPr lang="en-US" sz="1599" dirty="0" err="1">
                <a:solidFill>
                  <a:srgbClr val="000000"/>
                </a:solidFill>
                <a:latin typeface="Playfair Display"/>
              </a:rPr>
              <a:t>mij</a:t>
            </a:r>
            <a:endParaRPr lang="en-US" sz="1599" dirty="0">
              <a:solidFill>
                <a:srgbClr val="000000"/>
              </a:solidFill>
              <a:latin typeface="Playfair Display"/>
            </a:endParaRPr>
          </a:p>
        </p:txBody>
      </p:sp>
      <p:sp>
        <p:nvSpPr>
          <p:cNvPr id="11" name="TextBox 11"/>
          <p:cNvSpPr txBox="1"/>
          <p:nvPr/>
        </p:nvSpPr>
        <p:spPr>
          <a:xfrm>
            <a:off x="7195065" y="2565397"/>
            <a:ext cx="1366556" cy="540392"/>
          </a:xfrm>
          <a:prstGeom prst="rect">
            <a:avLst/>
          </a:prstGeom>
        </p:spPr>
        <p:txBody>
          <a:bodyPr lIns="0" tIns="0" rIns="0" bIns="0" rtlCol="0" anchor="t">
            <a:spAutoFit/>
          </a:bodyPr>
          <a:lstStyle/>
          <a:p>
            <a:pPr algn="ctr">
              <a:lnSpc>
                <a:spcPts val="2239"/>
              </a:lnSpc>
            </a:pPr>
            <a:r>
              <a:rPr lang="en-US" sz="1599" dirty="0" err="1">
                <a:solidFill>
                  <a:srgbClr val="000000"/>
                </a:solidFill>
                <a:latin typeface="Playfair Display"/>
              </a:rPr>
              <a:t>andere</a:t>
            </a:r>
            <a:r>
              <a:rPr lang="en-US" sz="1599" dirty="0">
                <a:solidFill>
                  <a:srgbClr val="000000"/>
                </a:solidFill>
                <a:latin typeface="Playfair Display"/>
              </a:rPr>
              <a:t> </a:t>
            </a:r>
          </a:p>
          <a:p>
            <a:pPr algn="ctr">
              <a:lnSpc>
                <a:spcPts val="2239"/>
              </a:lnSpc>
            </a:pPr>
            <a:r>
              <a:rPr lang="en-US" sz="1599" dirty="0" err="1">
                <a:solidFill>
                  <a:srgbClr val="000000"/>
                </a:solidFill>
                <a:latin typeface="Playfair Display"/>
              </a:rPr>
              <a:t>relevante</a:t>
            </a:r>
            <a:r>
              <a:rPr lang="en-US" sz="1599" dirty="0">
                <a:solidFill>
                  <a:srgbClr val="000000"/>
                </a:solidFill>
                <a:latin typeface="Playfair Display"/>
              </a:rPr>
              <a:t> info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2.3 </a:t>
            </a:r>
            <a:r>
              <a:rPr lang="nl-NL" sz="3600" dirty="0">
                <a:latin typeface="Playfair Display"/>
                <a:ea typeface="Playfair Display"/>
                <a:cs typeface="Playfair Display"/>
                <a:sym typeface="Playfair Display"/>
              </a:rPr>
              <a:t>Netwerken in het “echt”</a:t>
            </a:r>
            <a:endParaRPr lang="nl-NL" sz="3600" dirty="0"/>
          </a:p>
        </p:txBody>
      </p:sp>
      <p:sp>
        <p:nvSpPr>
          <p:cNvPr id="200" name="Google Shape;200;p10"/>
          <p:cNvSpPr txBox="1"/>
          <p:nvPr/>
        </p:nvSpPr>
        <p:spPr>
          <a:xfrm rot="-5400000">
            <a:off x="-2431985" y="5435039"/>
            <a:ext cx="7443846"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2.3 Netwerken in het “echt”</a:t>
            </a:r>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238500"/>
            <a:ext cx="6575868" cy="5271892"/>
          </a:xfrm>
          <a:prstGeom prst="rect">
            <a:avLst/>
          </a:prstGeom>
        </p:spPr>
        <p:txBody>
          <a:bodyPr wrap="square" lIns="0" tIns="0" rIns="0" bIns="0" rtlCol="0" anchor="t">
            <a:spAutoFit/>
          </a:bodyPr>
          <a:lstStyle/>
          <a:p>
            <a:pPr algn="just">
              <a:lnSpc>
                <a:spcPct val="150000"/>
              </a:lnSpc>
            </a:pPr>
            <a:r>
              <a:rPr lang="nl-NL" sz="2100" dirty="0">
                <a:solidFill>
                  <a:srgbClr val="000000"/>
                </a:solidFill>
                <a:latin typeface="Playfair Display"/>
                <a:ea typeface="Playfair Display"/>
              </a:rPr>
              <a:t>Je hebt nu een duidelijk idee waarom je wilt netwerken, wat je wilt bereiken en met wie je mogelijk contact zou kunnen opnemen. Kansen om een professionele band te smeden kunnen zich voordoen in bijna elk aspect van je dagelijkse werk, dus het is belangrijk om altijd voorbereid te zijn. Houd er rekening mee dat netwerken iets is dat op elk moment kan worden gedaan. Als je geïnteresseerd bent om iemand te ontmoeten, wees dan niet verlegen om een contactverzoek te sturen of een informeel gesprek aan te knopen bij een kopje koffie in een nabijgelegen café.</a:t>
            </a: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238500"/>
            <a:ext cx="6423468" cy="5823325"/>
          </a:xfrm>
          <a:prstGeom prst="rect">
            <a:avLst/>
          </a:prstGeom>
        </p:spPr>
        <p:txBody>
          <a:bodyPr wrap="square" lIns="0" tIns="0" rIns="0" bIns="0" rtlCol="0" anchor="t">
            <a:spAutoFit/>
          </a:bodyPr>
          <a:lstStyle/>
          <a:p>
            <a:pPr algn="just">
              <a:lnSpc>
                <a:spcPts val="4250"/>
              </a:lnSpc>
            </a:pPr>
            <a:r>
              <a:rPr lang="en-US" sz="2100" dirty="0">
                <a:solidFill>
                  <a:srgbClr val="000000"/>
                </a:solidFill>
                <a:latin typeface="Playfair Display"/>
              </a:rPr>
              <a:t>Zo </a:t>
            </a:r>
            <a:r>
              <a:rPr lang="en-US" sz="2100" dirty="0" err="1">
                <a:solidFill>
                  <a:srgbClr val="000000"/>
                </a:solidFill>
                <a:latin typeface="Playfair Display"/>
              </a:rPr>
              <a:t>kun</a:t>
            </a:r>
            <a:r>
              <a:rPr lang="en-US" sz="2100" dirty="0">
                <a:solidFill>
                  <a:srgbClr val="000000"/>
                </a:solidFill>
                <a:latin typeface="Playfair Display"/>
              </a:rPr>
              <a:t> je </a:t>
            </a:r>
            <a:r>
              <a:rPr lang="en-US" sz="2100" dirty="0" err="1">
                <a:solidFill>
                  <a:srgbClr val="000000"/>
                </a:solidFill>
                <a:latin typeface="Playfair Display"/>
              </a:rPr>
              <a:t>netwerken</a:t>
            </a:r>
            <a:r>
              <a:rPr lang="en-US" sz="2100" dirty="0">
                <a:solidFill>
                  <a:srgbClr val="000000"/>
                </a:solidFill>
                <a:latin typeface="Playfair Display"/>
              </a:rPr>
              <a:t> </a:t>
            </a:r>
            <a:r>
              <a:rPr lang="en-US" sz="2100" dirty="0" err="1">
                <a:solidFill>
                  <a:srgbClr val="000000"/>
                </a:solidFill>
                <a:latin typeface="Playfair Display"/>
              </a:rPr>
              <a:t>bij</a:t>
            </a:r>
            <a:r>
              <a:rPr lang="en-US" sz="2100" dirty="0">
                <a:solidFill>
                  <a:srgbClr val="000000"/>
                </a:solidFill>
                <a:latin typeface="Playfair Display"/>
              </a:rPr>
              <a:t>: </a:t>
            </a:r>
          </a:p>
          <a:p>
            <a:pPr marL="431801" lvl="1" indent="-215900" algn="just">
              <a:lnSpc>
                <a:spcPct val="150000"/>
              </a:lnSpc>
              <a:buFont typeface="Arial"/>
              <a:buChar char="•"/>
            </a:pPr>
            <a:r>
              <a:rPr lang="nl-NL" sz="2100" dirty="0">
                <a:solidFill>
                  <a:srgbClr val="000000"/>
                </a:solidFill>
                <a:latin typeface="Playfair Display"/>
              </a:rPr>
              <a:t>Formele netwerkevenementen die speciaal worden georganiseerd om mensen met elkaar in contact te brengen
Conferenties, seminars, workshops, beurzen en opleidingen
Zakelijke sociale evenementen (bijv. een zakenlunch)
Verwijzingen van andere professionals of zelfs vrienden en familie
Sociale netwerken
Informele situaties (bijv. sportactiviteit).</a:t>
            </a:r>
            <a:endParaRPr lang="en-US" sz="2100" dirty="0">
              <a:solidFill>
                <a:srgbClr val="000000"/>
              </a:solidFill>
              <a:latin typeface="Playfair Display"/>
            </a:endParaRPr>
          </a:p>
        </p:txBody>
      </p:sp>
    </p:spTree>
    <p:extLst>
      <p:ext uri="{BB962C8B-B14F-4D97-AF65-F5344CB8AC3E}">
        <p14:creationId xmlns:p14="http://schemas.microsoft.com/office/powerpoint/2010/main" val="364768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2.3 </a:t>
            </a:r>
            <a:r>
              <a:rPr lang="nl-NL" sz="3600" dirty="0">
                <a:latin typeface="Playfair Display"/>
                <a:ea typeface="Playfair Display"/>
                <a:cs typeface="Playfair Display"/>
                <a:sym typeface="Playfair Display"/>
              </a:rPr>
              <a:t>Netwerken in het “echt”</a:t>
            </a:r>
            <a:endParaRPr lang="nl-NL" sz="3600" dirty="0"/>
          </a:p>
        </p:txBody>
      </p:sp>
      <p:sp>
        <p:nvSpPr>
          <p:cNvPr id="200" name="Google Shape;200;p10"/>
          <p:cNvSpPr txBox="1"/>
          <p:nvPr/>
        </p:nvSpPr>
        <p:spPr>
          <a:xfrm rot="-5400000">
            <a:off x="-2431985" y="5435039"/>
            <a:ext cx="7443846"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2.3 Netwerken in het “echt”</a:t>
            </a:r>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238500"/>
            <a:ext cx="6575868" cy="6405856"/>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Je kunt face-to-face of online netwerken. Beide hebben het volgende gemeen:</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Zoek een manier om het ijs te breken. Een ongemakkelijke situatie kan snel worden overwonnen door een compliment te geven, wat helpt om een positieve eerste indruk te maken. Of je bereidt korte grappen of gevatte opmerkingen voor die eventuele spanning en onhandigheid wegnemen.
Wees positief en ruimdenkend. Positief deelnemen aan een netwerkevenement met een open houding, helpt niet alleen om van de evenementen te genieten, maar creëert ook meer ruimte om ideeën, contacten, ervaringen, best practices, enz. uit te wisselen, ze kunnen inderdaad leuk zijn.</a:t>
            </a:r>
            <a:endParaRPr lang="en-US" sz="20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238500"/>
            <a:ext cx="6575868" cy="5944191"/>
          </a:xfrm>
          <a:prstGeom prst="rect">
            <a:avLst/>
          </a:prstGeom>
        </p:spPr>
        <p:txBody>
          <a:bodyPr wrap="square" lIns="0" tIns="0" rIns="0" bIns="0" rtlCol="0" anchor="t">
            <a:spAutoFit/>
          </a:bodyPr>
          <a:lstStyle/>
          <a:p>
            <a:pPr marL="431801" lvl="1" indent="-215900" algn="just">
              <a:lnSpc>
                <a:spcPct val="150000"/>
              </a:lnSpc>
              <a:buFont typeface="Arial"/>
              <a:buChar char="•"/>
            </a:pPr>
            <a:r>
              <a:rPr lang="nl-NL" sz="2000" dirty="0">
                <a:solidFill>
                  <a:srgbClr val="000000"/>
                </a:solidFill>
                <a:latin typeface="Playfair Display"/>
              </a:rPr>
              <a:t>Wees duidelijk: denk na over waar je interesses en doelen overeenkomen met die van de mensen die je ontmoet. Wees niet bang om te vragen wat je wilt. Zorg ervoor dat je, voordat je je volgende sociale bijeenkomst bijwoont, een duidelijk idee hebt waar je naar op zoek bent, wat je kunt bieden en als iemand vraagt hoe ze kunnen helpen, laat het hem dan weten.
Wees niet egoïstisch: netwerken gaat over geven en nemen. Als jij altijd degene bent die om hulp vraagt  maar je bent er niet als anderen hulp nodig hebben, is het onwaarschijnlijk dat de samenwerking standhoudt.</a:t>
            </a:r>
            <a:endParaRPr lang="en-US" sz="2000" dirty="0">
              <a:solidFill>
                <a:srgbClr val="000000"/>
              </a:solidFill>
              <a:latin typeface="Playfair Display"/>
            </a:endParaRPr>
          </a:p>
        </p:txBody>
      </p:sp>
    </p:spTree>
    <p:extLst>
      <p:ext uri="{BB962C8B-B14F-4D97-AF65-F5344CB8AC3E}">
        <p14:creationId xmlns:p14="http://schemas.microsoft.com/office/powerpoint/2010/main" val="2036575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8632085" y="1512473"/>
            <a:ext cx="8512915" cy="539250"/>
          </a:xfrm>
          <a:prstGeom prst="rect">
            <a:avLst/>
          </a:prstGeom>
        </p:spPr>
        <p:txBody>
          <a:bodyPr wrap="square" lIns="0" tIns="0" rIns="0" bIns="0" rtlCol="0" anchor="t">
            <a:spAutoFit/>
          </a:bodyPr>
          <a:lstStyle/>
          <a:p>
            <a:pPr algn="ctr">
              <a:lnSpc>
                <a:spcPts val="4060"/>
              </a:lnSpc>
            </a:pPr>
            <a:r>
              <a:rPr lang="en-US" sz="5000" dirty="0">
                <a:latin typeface="Playfair Display"/>
              </a:rPr>
              <a:t>GEWOON BEGINNEN!</a:t>
            </a:r>
          </a:p>
        </p:txBody>
      </p:sp>
      <p:sp>
        <p:nvSpPr>
          <p:cNvPr id="7" name="TextBox 7"/>
          <p:cNvSpPr txBox="1"/>
          <p:nvPr/>
        </p:nvSpPr>
        <p:spPr>
          <a:xfrm>
            <a:off x="8432634" y="3046189"/>
            <a:ext cx="8512915" cy="3240311"/>
          </a:xfrm>
          <a:prstGeom prst="rect">
            <a:avLst/>
          </a:prstGeom>
        </p:spPr>
        <p:txBody>
          <a:bodyPr wrap="square" lIns="0" tIns="0" rIns="0" bIns="0" rtlCol="0" anchor="t">
            <a:spAutoFit/>
          </a:bodyPr>
          <a:lstStyle/>
          <a:p>
            <a:pPr algn="just">
              <a:lnSpc>
                <a:spcPts val="4250"/>
              </a:lnSpc>
            </a:pPr>
            <a:r>
              <a:rPr lang="nl-NL" sz="2200" dirty="0">
                <a:solidFill>
                  <a:srgbClr val="000000"/>
                </a:solidFill>
                <a:latin typeface="Playfair Display"/>
              </a:rPr>
              <a:t>Let op de omgeving en persoonlijkheidskenmerken van de belanghebbende(n) voordat je een gesprek met hen aangaat. Dit zal helpen bepalen of een informele of formele toon meer geschikt is voor de interactie. Bij twijfel is het beter om wat formeler te zijn en de interactie te ontspannen naarmate je aan beide kanten meer zelfvertrouwen krijgt.</a:t>
            </a:r>
            <a:endParaRPr lang="en-US" sz="2200" dirty="0">
              <a:solidFill>
                <a:srgbClr val="000000"/>
              </a:solidFill>
              <a:latin typeface="Playfair Display"/>
            </a:endParaRPr>
          </a:p>
        </p:txBody>
      </p:sp>
      <p:sp>
        <p:nvSpPr>
          <p:cNvPr id="8" name="Freeform 8"/>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2"/>
            <a:stretch>
              <a:fillRect l="-14266" t="-161055" r="-3280" b="-160188"/>
            </a:stretch>
          </a:blipFill>
        </p:spPr>
        <p:txBody>
          <a:bodyPr/>
          <a:lstStyle/>
          <a:p>
            <a:endParaRPr lang="nl-NL"/>
          </a:p>
        </p:txBody>
      </p:sp>
      <p:grpSp>
        <p:nvGrpSpPr>
          <p:cNvPr id="17" name="Group 2">
            <a:extLst>
              <a:ext uri="{FF2B5EF4-FFF2-40B4-BE49-F238E27FC236}">
                <a16:creationId xmlns:a16="http://schemas.microsoft.com/office/drawing/2014/main" id="{86D71588-6395-12FC-C291-D0B6B49CC155}"/>
              </a:ext>
            </a:extLst>
          </p:cNvPr>
          <p:cNvGrpSpPr/>
          <p:nvPr/>
        </p:nvGrpSpPr>
        <p:grpSpPr>
          <a:xfrm>
            <a:off x="2457015" y="1418214"/>
            <a:ext cx="5458534" cy="7361166"/>
            <a:chOff x="0" y="0"/>
            <a:chExt cx="7278045" cy="9814888"/>
          </a:xfrm>
        </p:grpSpPr>
        <p:sp>
          <p:nvSpPr>
            <p:cNvPr id="18" name="Freeform 3">
              <a:extLst>
                <a:ext uri="{FF2B5EF4-FFF2-40B4-BE49-F238E27FC236}">
                  <a16:creationId xmlns:a16="http://schemas.microsoft.com/office/drawing/2014/main" id="{D11341F3-C67C-1FA9-7CC4-AD5750E2FE68}"/>
                </a:ext>
              </a:extLst>
            </p:cNvPr>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3"/>
              <a:stretch>
                <a:fillRect t="-31271" r="-99662" b="-13807"/>
              </a:stretch>
            </a:blipFill>
          </p:spPr>
          <p:txBody>
            <a:bodyPr/>
            <a:lstStyle/>
            <a:p>
              <a:endParaRPr lang="nl-NL"/>
            </a:p>
          </p:txBody>
        </p:sp>
        <p:grpSp>
          <p:nvGrpSpPr>
            <p:cNvPr id="19" name="Group 4">
              <a:extLst>
                <a:ext uri="{FF2B5EF4-FFF2-40B4-BE49-F238E27FC236}">
                  <a16:creationId xmlns:a16="http://schemas.microsoft.com/office/drawing/2014/main" id="{B4890CBA-ED2A-0E2C-F755-798E273A9BEE}"/>
                </a:ext>
              </a:extLst>
            </p:cNvPr>
            <p:cNvGrpSpPr/>
            <p:nvPr/>
          </p:nvGrpSpPr>
          <p:grpSpPr>
            <a:xfrm>
              <a:off x="689447" y="615736"/>
              <a:ext cx="6588598" cy="9199152"/>
              <a:chOff x="0" y="0"/>
              <a:chExt cx="765560" cy="1068892"/>
            </a:xfrm>
          </p:grpSpPr>
          <p:sp>
            <p:nvSpPr>
              <p:cNvPr id="20" name="Freeform 5">
                <a:extLst>
                  <a:ext uri="{FF2B5EF4-FFF2-40B4-BE49-F238E27FC236}">
                    <a16:creationId xmlns:a16="http://schemas.microsoft.com/office/drawing/2014/main" id="{0AD42AFF-AD0A-CFAE-5C5F-2EAAD3AE5E68}"/>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4"/>
                <a:stretch>
                  <a:fillRect l="-19811" r="-19811"/>
                </a:stretch>
              </a:blipFill>
            </p:spPr>
            <p:txBody>
              <a:bodyPr/>
              <a:lstStyle/>
              <a:p>
                <a:endParaRPr lang="nl-NL"/>
              </a:p>
            </p:txBody>
          </p:sp>
        </p:grpSp>
      </p:grpSp>
    </p:spTree>
    <p:extLst>
      <p:ext uri="{BB962C8B-B14F-4D97-AF65-F5344CB8AC3E}">
        <p14:creationId xmlns:p14="http://schemas.microsoft.com/office/powerpoint/2010/main" val="3355658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2.4 </a:t>
            </a:r>
            <a:r>
              <a:rPr lang="nl-NL" sz="3600" dirty="0">
                <a:latin typeface="Playfair Display"/>
                <a:ea typeface="Playfair Display"/>
                <a:cs typeface="Playfair Display"/>
                <a:sym typeface="Playfair Display"/>
              </a:rPr>
              <a:t>Online netwerken </a:t>
            </a:r>
            <a:endParaRPr lang="nl-NL" sz="3600" dirty="0"/>
          </a:p>
        </p:txBody>
      </p:sp>
      <p:sp>
        <p:nvSpPr>
          <p:cNvPr id="200" name="Google Shape;200;p10"/>
          <p:cNvSpPr txBox="1"/>
          <p:nvPr/>
        </p:nvSpPr>
        <p:spPr>
          <a:xfrm rot="-5400000">
            <a:off x="-2431985" y="5435039"/>
            <a:ext cx="7443846"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2.4 Online netwerken </a:t>
            </a:r>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238500"/>
            <a:ext cx="6575868" cy="6241389"/>
          </a:xfrm>
          <a:prstGeom prst="rect">
            <a:avLst/>
          </a:prstGeom>
        </p:spPr>
        <p:txBody>
          <a:bodyPr wrap="square" lIns="0" tIns="0" rIns="0" bIns="0" rtlCol="0" anchor="t">
            <a:spAutoFit/>
          </a:bodyPr>
          <a:lstStyle/>
          <a:p>
            <a:pPr algn="just">
              <a:lnSpc>
                <a:spcPct val="150000"/>
              </a:lnSpc>
            </a:pPr>
            <a:r>
              <a:rPr lang="nl-NL" sz="2100" dirty="0">
                <a:solidFill>
                  <a:srgbClr val="000000"/>
                </a:solidFill>
                <a:latin typeface="Playfair Display"/>
              </a:rPr>
              <a:t>De basisprincipes van netwerken hetzelfde zijn voor "offline" en "online“. “Online” stelt je in staat je bereik enorm te vergroten en contact te maken met mensen die zich kilometers verderop bevinden. Online netwerken kan daarom waardevol zijn wanneer je te maken hebt met geografische, tijd- en financiële beperkingen die jouw vermogen om persoonlijk te netwerken of evenementen bij te wonen beperken.
Omdat de interacties vaak asynchroon zijn en er minder "ruis" is van non-verbale communicatie, zul je, wanneer je voor het eerst als sociaal ondernemer netwerkt, merken dat online netwerken minder intimiderend is.</a:t>
            </a:r>
            <a:endParaRPr lang="en-US" sz="21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238500"/>
            <a:ext cx="6423468" cy="5271892"/>
          </a:xfrm>
          <a:prstGeom prst="rect">
            <a:avLst/>
          </a:prstGeom>
        </p:spPr>
        <p:txBody>
          <a:bodyPr wrap="square" lIns="0" tIns="0" rIns="0" bIns="0" rtlCol="0" anchor="t">
            <a:spAutoFit/>
          </a:bodyPr>
          <a:lstStyle/>
          <a:p>
            <a:pPr algn="just">
              <a:lnSpc>
                <a:spcPct val="150000"/>
              </a:lnSpc>
            </a:pPr>
            <a:r>
              <a:rPr lang="nl-NL" sz="2100" dirty="0">
                <a:solidFill>
                  <a:srgbClr val="000000"/>
                </a:solidFill>
                <a:latin typeface="Playfair Display"/>
              </a:rPr>
              <a:t>Online netwerkevenementen worden door verschillende entiteiten georganiseerd om verbindingen te vergemakkelijken hoewel webinars omslachtig kunnen zijn vanwege de beperkte zichtbaarheid van de deelnemers. Daarom is het aan te raden om evenementen te gebruiken die speciaal zijn ontworpen voor netwerkdoeleinden. Sociale netwerken, vooral professionele zoals LinkedIn, spelen een cruciale rol bij netwerken. Facebook en andere platforms bieden ook groepen voor interactie en betrokkenheid.</a:t>
            </a:r>
            <a:endParaRPr lang="en-US" sz="2100" dirty="0">
              <a:solidFill>
                <a:srgbClr val="000000"/>
              </a:solidFill>
              <a:latin typeface="Playfair Display"/>
            </a:endParaRPr>
          </a:p>
        </p:txBody>
      </p:sp>
    </p:spTree>
    <p:extLst>
      <p:ext uri="{BB962C8B-B14F-4D97-AF65-F5344CB8AC3E}">
        <p14:creationId xmlns:p14="http://schemas.microsoft.com/office/powerpoint/2010/main" val="3484691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3669" y="-71446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5918" y="7670554"/>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61698" y="687619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20217" y="922885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87487" y="1936254"/>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2.5 </a:t>
            </a:r>
            <a:r>
              <a:rPr lang="nl-NL" sz="3600" dirty="0">
                <a:latin typeface="Playfair Display"/>
                <a:ea typeface="Playfair Display"/>
                <a:cs typeface="Playfair Display"/>
                <a:sym typeface="Playfair Display"/>
              </a:rPr>
              <a:t>Online netwerken - LinkedIn </a:t>
            </a:r>
            <a:endParaRPr lang="nl-NL" sz="3600" dirty="0"/>
          </a:p>
        </p:txBody>
      </p:sp>
      <p:sp>
        <p:nvSpPr>
          <p:cNvPr id="200" name="Google Shape;200;p10"/>
          <p:cNvSpPr txBox="1"/>
          <p:nvPr/>
        </p:nvSpPr>
        <p:spPr>
          <a:xfrm rot="-5400000">
            <a:off x="-2431985" y="5435039"/>
            <a:ext cx="7443846"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2.5 Online netwerken - LinkedIn</a:t>
            </a:r>
          </a:p>
        </p:txBody>
      </p:sp>
      <p:sp>
        <p:nvSpPr>
          <p:cNvPr id="2" name="TextBox 7">
            <a:extLst>
              <a:ext uri="{FF2B5EF4-FFF2-40B4-BE49-F238E27FC236}">
                <a16:creationId xmlns:a16="http://schemas.microsoft.com/office/drawing/2014/main" id="{532939EA-7CA6-BFD9-E28C-FDC7948B006A}"/>
              </a:ext>
            </a:extLst>
          </p:cNvPr>
          <p:cNvSpPr txBox="1"/>
          <p:nvPr/>
        </p:nvSpPr>
        <p:spPr>
          <a:xfrm>
            <a:off x="2724919" y="3238500"/>
            <a:ext cx="6575868" cy="4097532"/>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1. Via accounts op LinkedIn kun je pronken met vaardigheden, ervaringen en prestaties. Hierdoor val je op bij mensen die je misschien inhuren of met je samenwerken. 
Benadruk academische prestaties en buitenschoolse activiteiten. Vermeld alle prijzen, onderscheidingen of beurzen die je hebt ontvangen, en vermeld ook alle activiteiten die je voor de gemeenschap doet, zoals vrijwilligerswerk, het trainen van een sportteam, enz.</a:t>
            </a:r>
            <a:endParaRPr lang="en-US" sz="2000" dirty="0">
              <a:solidFill>
                <a:srgbClr val="000000"/>
              </a:solidFill>
              <a:latin typeface="Playfair Display"/>
            </a:endParaRPr>
          </a:p>
        </p:txBody>
      </p:sp>
      <p:sp>
        <p:nvSpPr>
          <p:cNvPr id="3" name="TextBox 8">
            <a:extLst>
              <a:ext uri="{FF2B5EF4-FFF2-40B4-BE49-F238E27FC236}">
                <a16:creationId xmlns:a16="http://schemas.microsoft.com/office/drawing/2014/main" id="{BFBB2722-BA69-F7A8-3AC2-2DD4854B931F}"/>
              </a:ext>
            </a:extLst>
          </p:cNvPr>
          <p:cNvSpPr txBox="1"/>
          <p:nvPr/>
        </p:nvSpPr>
        <p:spPr>
          <a:xfrm>
            <a:off x="9829800" y="3238500"/>
            <a:ext cx="6423468" cy="5482527"/>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2. Je kunt veel te weten komen over verschillende industrieën door bedrijven en invloedrijke mensen op LinkedIn te bekijken. Je kunt lid worden van groepen die zich richten op bepaalde bedrijven of interessegebieden. Dit geeft een beter idee van de branche en een kans om te praten met mensen die jouw interesses delen.
3. Met LinkedIn kun je stage- en baankansen direct op de site vinden. Veel bedrijven plaatsen alleen vacatures op LinkedIn of gebruiken het als hun belangrijkste manier om nieuwe werknemers en medewerkers te vinden.</a:t>
            </a:r>
            <a:endParaRPr lang="en-US" sz="2000" dirty="0">
              <a:solidFill>
                <a:srgbClr val="000000"/>
              </a:solidFill>
              <a:latin typeface="Playfair Display"/>
            </a:endParaRPr>
          </a:p>
        </p:txBody>
      </p:sp>
    </p:spTree>
    <p:extLst>
      <p:ext uri="{BB962C8B-B14F-4D97-AF65-F5344CB8AC3E}">
        <p14:creationId xmlns:p14="http://schemas.microsoft.com/office/powerpoint/2010/main" val="1692312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8632085" y="1512473"/>
            <a:ext cx="8512915" cy="539250"/>
          </a:xfrm>
          <a:prstGeom prst="rect">
            <a:avLst/>
          </a:prstGeom>
        </p:spPr>
        <p:txBody>
          <a:bodyPr wrap="square" lIns="0" tIns="0" rIns="0" bIns="0" rtlCol="0" anchor="t">
            <a:spAutoFit/>
          </a:bodyPr>
          <a:lstStyle/>
          <a:p>
            <a:pPr algn="ctr">
              <a:lnSpc>
                <a:spcPts val="4060"/>
              </a:lnSpc>
            </a:pPr>
            <a:r>
              <a:rPr lang="en-US" sz="5000" dirty="0">
                <a:latin typeface="Playfair Display"/>
              </a:rPr>
              <a:t>Online </a:t>
            </a:r>
            <a:r>
              <a:rPr lang="en-US" sz="5000" dirty="0" err="1">
                <a:latin typeface="Playfair Display"/>
              </a:rPr>
              <a:t>netwerken</a:t>
            </a:r>
            <a:endParaRPr lang="en-US" sz="5000" dirty="0">
              <a:latin typeface="Playfair Display"/>
            </a:endParaRPr>
          </a:p>
        </p:txBody>
      </p:sp>
      <p:sp>
        <p:nvSpPr>
          <p:cNvPr id="7" name="TextBox 7"/>
          <p:cNvSpPr txBox="1"/>
          <p:nvPr/>
        </p:nvSpPr>
        <p:spPr>
          <a:xfrm>
            <a:off x="8629627" y="2247900"/>
            <a:ext cx="8512915" cy="6867521"/>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De sleutel tot het aangaan van professionele relaties in de digitale omgeving, het opbouwen van een goede online aanwezigheid, zichtbaar blijven en actief communiceren met anderen door: commentaar geven op publicaties of </a:t>
            </a:r>
            <a:r>
              <a:rPr lang="nl-NL" sz="2000" dirty="0" err="1">
                <a:solidFill>
                  <a:srgbClr val="000000"/>
                </a:solidFill>
                <a:latin typeface="Playfair Display"/>
              </a:rPr>
              <a:t>blogposts</a:t>
            </a:r>
            <a:r>
              <a:rPr lang="nl-NL" sz="2000" dirty="0">
                <a:solidFill>
                  <a:srgbClr val="000000"/>
                </a:solidFill>
                <a:latin typeface="Playfair Display"/>
              </a:rPr>
              <a:t>, deelnemen aan interviews of webinars, iemands voortgang </a:t>
            </a:r>
            <a:r>
              <a:rPr lang="nl-NL" sz="2000" dirty="0" err="1">
                <a:solidFill>
                  <a:srgbClr val="000000"/>
                </a:solidFill>
                <a:latin typeface="Playfair Display"/>
              </a:rPr>
              <a:t>publiceren.Meer</a:t>
            </a:r>
            <a:r>
              <a:rPr lang="nl-NL" sz="2000" dirty="0">
                <a:solidFill>
                  <a:srgbClr val="000000"/>
                </a:solidFill>
                <a:latin typeface="Playfair Display"/>
              </a:rPr>
              <a:t> weten: </a:t>
            </a:r>
            <a:r>
              <a:rPr lang="en-US" sz="2000" u="sng" dirty="0">
                <a:solidFill>
                  <a:srgbClr val="000000"/>
                </a:solidFill>
                <a:latin typeface="Playfair Display"/>
                <a:hlinkClick r:id="rId2" tooltip="https://www.careeraddict.com/network-online"/>
              </a:rPr>
              <a:t>How to Network Online Effectively: A Beginner’s Guide</a:t>
            </a:r>
            <a:r>
              <a:rPr lang="en-US" sz="2000" dirty="0">
                <a:solidFill>
                  <a:srgbClr val="000000"/>
                </a:solidFill>
                <a:latin typeface="Playfair Display"/>
              </a:rPr>
              <a:t> </a:t>
            </a:r>
            <a:r>
              <a:rPr lang="nl-NL" sz="2000" dirty="0">
                <a:solidFill>
                  <a:srgbClr val="000000"/>
                </a:solidFill>
                <a:latin typeface="Playfair Display"/>
              </a:rPr>
              <a:t>(https://www.careeraddict.com/network-online)
Een andere belangrijke "do" bij het online netwerken en het aangaan van professionele relaties, is het in acht nemen van de regels van de </a:t>
            </a:r>
            <a:r>
              <a:rPr lang="nl-NL" sz="2000" dirty="0" err="1">
                <a:solidFill>
                  <a:srgbClr val="000000"/>
                </a:solidFill>
                <a:latin typeface="Playfair Display"/>
              </a:rPr>
              <a:t>netiquette</a:t>
            </a:r>
            <a:r>
              <a:rPr lang="nl-NL" sz="2000" dirty="0">
                <a:solidFill>
                  <a:srgbClr val="000000"/>
                </a:solidFill>
                <a:latin typeface="Playfair Display"/>
              </a:rPr>
              <a:t>, dat wil zeggen van online gedrag en communicatie (net zoals je zou doen in persoonlijke omgang!).
Bekijk de onderstaande video om te zien waarom het volgen van bepaalde gedragsregels een goede online reputatie heeft (in onze netwerkactiviteit natuurlijk, maar ook in andere basisinteracties als professionals): </a:t>
            </a:r>
          </a:p>
          <a:p>
            <a:pPr>
              <a:lnSpc>
                <a:spcPct val="150000"/>
              </a:lnSpc>
            </a:pPr>
            <a:r>
              <a:rPr lang="en-US" sz="2000" u="sng" dirty="0">
                <a:solidFill>
                  <a:srgbClr val="000000"/>
                </a:solidFill>
                <a:latin typeface="Playfair Display"/>
                <a:hlinkClick r:id="rId3" tooltip="https://youtu.be/gvkbDc1LiVI"/>
              </a:rPr>
              <a:t>What is Netiquette &amp; Why is it Important?</a:t>
            </a:r>
            <a:r>
              <a:rPr lang="en-US" sz="2000" dirty="0">
                <a:solidFill>
                  <a:srgbClr val="000000"/>
                </a:solidFill>
                <a:latin typeface="Playfair Display"/>
              </a:rPr>
              <a:t>  (https://youtu.be/gvkbDc1LiVI?si=aN1GnGPLfUklh2Te)</a:t>
            </a:r>
          </a:p>
        </p:txBody>
      </p:sp>
      <p:sp>
        <p:nvSpPr>
          <p:cNvPr id="8" name="Freeform 8"/>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4"/>
            <a:stretch>
              <a:fillRect l="-14266" t="-161055" r="-3280" b="-160188"/>
            </a:stretch>
          </a:blipFill>
        </p:spPr>
        <p:txBody>
          <a:bodyPr/>
          <a:lstStyle/>
          <a:p>
            <a:endParaRPr lang="nl-NL"/>
          </a:p>
        </p:txBody>
      </p:sp>
      <p:grpSp>
        <p:nvGrpSpPr>
          <p:cNvPr id="2" name="Group 2">
            <a:extLst>
              <a:ext uri="{FF2B5EF4-FFF2-40B4-BE49-F238E27FC236}">
                <a16:creationId xmlns:a16="http://schemas.microsoft.com/office/drawing/2014/main" id="{89E34AF5-0A52-E55B-62F6-E57391B8F770}"/>
              </a:ext>
            </a:extLst>
          </p:cNvPr>
          <p:cNvGrpSpPr/>
          <p:nvPr/>
        </p:nvGrpSpPr>
        <p:grpSpPr>
          <a:xfrm>
            <a:off x="2438400" y="1512473"/>
            <a:ext cx="5458534" cy="7361166"/>
            <a:chOff x="0" y="0"/>
            <a:chExt cx="7278045" cy="9814888"/>
          </a:xfrm>
        </p:grpSpPr>
        <p:sp>
          <p:nvSpPr>
            <p:cNvPr id="3" name="Freeform 3">
              <a:extLst>
                <a:ext uri="{FF2B5EF4-FFF2-40B4-BE49-F238E27FC236}">
                  <a16:creationId xmlns:a16="http://schemas.microsoft.com/office/drawing/2014/main" id="{11F7B57C-57B3-E007-4DB0-E0FE18860DF9}"/>
                </a:ext>
              </a:extLst>
            </p:cNvPr>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5"/>
              <a:stretch>
                <a:fillRect t="-31271" r="-99662" b="-13807"/>
              </a:stretch>
            </a:blipFill>
          </p:spPr>
          <p:txBody>
            <a:bodyPr/>
            <a:lstStyle/>
            <a:p>
              <a:endParaRPr lang="nl-NL"/>
            </a:p>
          </p:txBody>
        </p:sp>
        <p:grpSp>
          <p:nvGrpSpPr>
            <p:cNvPr id="4" name="Group 4">
              <a:extLst>
                <a:ext uri="{FF2B5EF4-FFF2-40B4-BE49-F238E27FC236}">
                  <a16:creationId xmlns:a16="http://schemas.microsoft.com/office/drawing/2014/main" id="{E04F1B5F-F832-485F-641F-66C2097B2771}"/>
                </a:ext>
              </a:extLst>
            </p:cNvPr>
            <p:cNvGrpSpPr/>
            <p:nvPr/>
          </p:nvGrpSpPr>
          <p:grpSpPr>
            <a:xfrm>
              <a:off x="689447" y="615736"/>
              <a:ext cx="6588598" cy="9199152"/>
              <a:chOff x="0" y="0"/>
              <a:chExt cx="765560" cy="1068892"/>
            </a:xfrm>
          </p:grpSpPr>
          <p:sp>
            <p:nvSpPr>
              <p:cNvPr id="5" name="Freeform 5">
                <a:extLst>
                  <a:ext uri="{FF2B5EF4-FFF2-40B4-BE49-F238E27FC236}">
                    <a16:creationId xmlns:a16="http://schemas.microsoft.com/office/drawing/2014/main" id="{481B7FC0-135D-EB7E-A3E2-9B8F43921DF1}"/>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6"/>
                <a:stretch>
                  <a:fillRect l="-31317" r="-8305"/>
                </a:stretch>
              </a:blipFill>
            </p:spPr>
            <p:txBody>
              <a:bodyPr/>
              <a:lstStyle/>
              <a:p>
                <a:endParaRPr lang="nl-NL"/>
              </a:p>
            </p:txBody>
          </p:sp>
        </p:grpSp>
      </p:grpSp>
    </p:spTree>
    <p:extLst>
      <p:ext uri="{BB962C8B-B14F-4D97-AF65-F5344CB8AC3E}">
        <p14:creationId xmlns:p14="http://schemas.microsoft.com/office/powerpoint/2010/main" val="150520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lvl="0">
              <a:lnSpc>
                <a:spcPct val="140011"/>
              </a:lnSpc>
            </a:pPr>
            <a:r>
              <a:rPr lang="nl-NL" sz="3399" dirty="0">
                <a:latin typeface="Prata"/>
                <a:ea typeface="Prata"/>
                <a:cs typeface="Prata"/>
                <a:sym typeface="Prata"/>
              </a:rPr>
              <a:t>Duurzame jonge ondernemers</a:t>
            </a:r>
            <a:endParaRPr lang="nl-NL" dirty="0"/>
          </a:p>
        </p:txBody>
      </p:sp>
      <p:sp>
        <p:nvSpPr>
          <p:cNvPr id="120" name="Google Shape;120;p3"/>
          <p:cNvSpPr txBox="1"/>
          <p:nvPr/>
        </p:nvSpPr>
        <p:spPr>
          <a:xfrm>
            <a:off x="1028700" y="933450"/>
            <a:ext cx="8389217" cy="854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a:solidFill>
                  <a:srgbClr val="000000"/>
                </a:solidFill>
                <a:latin typeface="Prata"/>
                <a:ea typeface="Prata"/>
                <a:cs typeface="Prata"/>
                <a:sym typeface="Prata"/>
              </a:rPr>
              <a:t>SUSE MODULES</a:t>
            </a:r>
            <a:endParaRPr/>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3858702669"/>
              </p:ext>
            </p:extLst>
          </p:nvPr>
        </p:nvGraphicFramePr>
        <p:xfrm>
          <a:off x="2320412" y="2577621"/>
          <a:ext cx="12097365" cy="6217920"/>
        </p:xfrm>
        <a:graphic>
          <a:graphicData uri="http://schemas.openxmlformats.org/drawingml/2006/table">
            <a:tbl>
              <a:tblPr firstRow="1" bandRow="1"/>
              <a:tblGrid>
                <a:gridCol w="2184111">
                  <a:extLst>
                    <a:ext uri="{9D8B030D-6E8A-4147-A177-3AD203B41FA5}">
                      <a16:colId xmlns:a16="http://schemas.microsoft.com/office/drawing/2014/main" val="260510552"/>
                    </a:ext>
                  </a:extLst>
                </a:gridCol>
                <a:gridCol w="9913254">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noProof="0" dirty="0">
                          <a:solidFill>
                            <a:schemeClr val="tx1">
                              <a:lumMod val="50000"/>
                              <a:lumOff val="50000"/>
                            </a:schemeClr>
                          </a:solidFill>
                          <a:latin typeface="Prata"/>
                          <a:ea typeface="Prata"/>
                          <a:cs typeface="Prata"/>
                          <a:sym typeface="Prata"/>
                        </a:rPr>
                        <a:t>0 </a:t>
                      </a:r>
                      <a:r>
                        <a:rPr lang="nl-NL" sz="9600" i="0" u="none" strike="noStrike" cap="none" noProof="0" dirty="0">
                          <a:solidFill>
                            <a:schemeClr val="tx1">
                              <a:lumMod val="50000"/>
                              <a:lumOff val="50000"/>
                            </a:schemeClr>
                          </a:solidFill>
                          <a:latin typeface="Prata"/>
                          <a:ea typeface="Prata"/>
                          <a:cs typeface="Prata"/>
                          <a:sym typeface="Prata"/>
                        </a:rPr>
                        <a:t>1</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1" i="0" u="none" strike="noStrike" cap="none" noProof="0" dirty="0">
                        <a:solidFill>
                          <a:srgbClr val="0F9249"/>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chemeClr val="tx1"/>
                          </a:solidFill>
                          <a:latin typeface="Playfair Display"/>
                          <a:ea typeface="Playfair Display"/>
                          <a:cs typeface="Playfair Display"/>
                          <a:sym typeface="Playfair Display"/>
                        </a:rPr>
                        <a:t>Introductie van SDG’s</a:t>
                      </a:r>
                      <a:endParaRPr lang="nl-NL" sz="3200" b="0" noProof="0" dirty="0">
                        <a:solidFill>
                          <a:schemeClr val="tx1"/>
                        </a:solidFill>
                      </a:endParaRPr>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02</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Sociaal Business Model Canvas en prijzen</a:t>
                      </a:r>
                      <a:endParaRPr lang="nl-NL" sz="3200" noProof="0" dirty="0"/>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rgbClr val="0F9249"/>
                          </a:solidFill>
                          <a:latin typeface="Prata"/>
                          <a:ea typeface="Prata"/>
                          <a:cs typeface="Prata"/>
                          <a:sym typeface="Prata"/>
                        </a:rPr>
                        <a:t>03</a:t>
                      </a:r>
                      <a:endParaRPr lang="nl-NL" noProof="0" dirty="0">
                        <a:solidFill>
                          <a:srgbClr val="0F9249"/>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F9249"/>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1" i="0" u="none" strike="noStrike" cap="none" noProof="0" dirty="0">
                          <a:solidFill>
                            <a:srgbClr val="0F9249"/>
                          </a:solidFill>
                          <a:latin typeface="Playfair Display"/>
                          <a:ea typeface="Playfair Display"/>
                          <a:cs typeface="Playfair Display"/>
                          <a:sym typeface="Playfair Display"/>
                        </a:rPr>
                        <a:t>Netwerken en communicatie</a:t>
                      </a:r>
                      <a:endParaRPr lang="nl-NL" sz="3200" b="1" noProof="0" dirty="0">
                        <a:solidFill>
                          <a:srgbClr val="0F9249"/>
                        </a:solidFill>
                      </a:endParaRPr>
                    </a:p>
                  </a:txBody>
                  <a:tcPr/>
                </a:tc>
                <a:extLst>
                  <a:ext uri="{0D108BD9-81ED-4DB2-BD59-A6C34878D82A}">
                    <a16:rowId xmlns:a16="http://schemas.microsoft.com/office/drawing/2014/main" val="331425868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04</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i="0" u="none" strike="noStrike" cap="none" noProof="0" dirty="0">
                          <a:solidFill>
                            <a:srgbClr val="000000"/>
                          </a:solidFill>
                          <a:latin typeface="Playfair Display"/>
                          <a:ea typeface="Playfair Display"/>
                          <a:cs typeface="Playfair Display"/>
                          <a:sym typeface="Playfair Display"/>
                        </a:rPr>
                        <a:t>Digitale marketing en sociale media</a:t>
                      </a:r>
                      <a:endParaRPr lang="nl-NL" sz="3200" noProof="0" dirty="0"/>
                    </a:p>
                  </a:txBody>
                  <a:tcPr/>
                </a:tc>
                <a:extLst>
                  <a:ext uri="{0D108BD9-81ED-4DB2-BD59-A6C34878D82A}">
                    <a16:rowId xmlns:a16="http://schemas.microsoft.com/office/drawing/2014/main" val="3198236883"/>
                  </a:ext>
                </a:extLst>
              </a:tr>
            </a:tbl>
          </a:graphicData>
        </a:graphic>
      </p:graphicFrame>
    </p:spTree>
    <p:extLst>
      <p:ext uri="{BB962C8B-B14F-4D97-AF65-F5344CB8AC3E}">
        <p14:creationId xmlns:p14="http://schemas.microsoft.com/office/powerpoint/2010/main" val="2786825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13654" y="-2248385"/>
            <a:ext cx="4891293" cy="4114800"/>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4165705" y="0"/>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782624" y="8012985"/>
            <a:ext cx="3924490" cy="4114800"/>
          </a:xfrm>
          <a:custGeom>
            <a:avLst/>
            <a:gdLst/>
            <a:ahLst/>
            <a:cxnLst/>
            <a:rect l="l" t="t" r="r" b="b"/>
            <a:pathLst>
              <a:path w="3924490" h="4114800">
                <a:moveTo>
                  <a:pt x="0" y="0"/>
                </a:moveTo>
                <a:lnTo>
                  <a:pt x="3924491" y="0"/>
                </a:lnTo>
                <a:lnTo>
                  <a:pt x="39244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Freeform 5"/>
          <p:cNvSpPr/>
          <p:nvPr/>
        </p:nvSpPr>
        <p:spPr>
          <a:xfrm>
            <a:off x="-1715764" y="7354997"/>
            <a:ext cx="3681031" cy="4114800"/>
          </a:xfrm>
          <a:custGeom>
            <a:avLst/>
            <a:gdLst/>
            <a:ahLst/>
            <a:cxnLst/>
            <a:rect l="l" t="t" r="r" b="b"/>
            <a:pathLst>
              <a:path w="3681031" h="4114800">
                <a:moveTo>
                  <a:pt x="0" y="0"/>
                </a:moveTo>
                <a:lnTo>
                  <a:pt x="3681032" y="0"/>
                </a:lnTo>
                <a:lnTo>
                  <a:pt x="368103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6" name="Freeform 6"/>
          <p:cNvSpPr/>
          <p:nvPr/>
        </p:nvSpPr>
        <p:spPr>
          <a:xfrm>
            <a:off x="15343404" y="7682355"/>
            <a:ext cx="4361543" cy="4114800"/>
          </a:xfrm>
          <a:custGeom>
            <a:avLst/>
            <a:gdLst/>
            <a:ahLst/>
            <a:cxnLst/>
            <a:rect l="l" t="t" r="r" b="b"/>
            <a:pathLst>
              <a:path w="4361543" h="4114800">
                <a:moveTo>
                  <a:pt x="0" y="0"/>
                </a:moveTo>
                <a:lnTo>
                  <a:pt x="4361542" y="0"/>
                </a:lnTo>
                <a:lnTo>
                  <a:pt x="43615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7" name="TextBox 7"/>
          <p:cNvSpPr txBox="1"/>
          <p:nvPr/>
        </p:nvSpPr>
        <p:spPr>
          <a:xfrm>
            <a:off x="7112981" y="4115298"/>
            <a:ext cx="2444327" cy="2250616"/>
          </a:xfrm>
          <a:prstGeom prst="rect">
            <a:avLst/>
          </a:prstGeom>
        </p:spPr>
        <p:txBody>
          <a:bodyPr lIns="0" tIns="0" rIns="0" bIns="0" rtlCol="0" anchor="t">
            <a:spAutoFit/>
          </a:bodyPr>
          <a:lstStyle/>
          <a:p>
            <a:pPr algn="ctr">
              <a:lnSpc>
                <a:spcPts val="18199"/>
              </a:lnSpc>
            </a:pPr>
            <a:r>
              <a:rPr lang="en-US" sz="12999" dirty="0">
                <a:solidFill>
                  <a:srgbClr val="C00000"/>
                </a:solidFill>
                <a:latin typeface="Prata"/>
              </a:rPr>
              <a:t>Q</a:t>
            </a:r>
          </a:p>
        </p:txBody>
      </p:sp>
      <p:sp>
        <p:nvSpPr>
          <p:cNvPr id="8" name="TextBox 8"/>
          <p:cNvSpPr txBox="1"/>
          <p:nvPr/>
        </p:nvSpPr>
        <p:spPr>
          <a:xfrm>
            <a:off x="9551549" y="4248648"/>
            <a:ext cx="7517251" cy="1692515"/>
          </a:xfrm>
          <a:prstGeom prst="rect">
            <a:avLst/>
          </a:prstGeom>
        </p:spPr>
        <p:txBody>
          <a:bodyPr lIns="0" tIns="0" rIns="0" bIns="0" rtlCol="0" anchor="t">
            <a:spAutoFit/>
          </a:bodyPr>
          <a:lstStyle/>
          <a:p>
            <a:pPr lvl="0"/>
            <a:r>
              <a:rPr lang="nl-NL" sz="5499" dirty="0">
                <a:latin typeface="Prata"/>
                <a:ea typeface="Prata"/>
                <a:cs typeface="Prata"/>
                <a:sym typeface="Prata"/>
              </a:rPr>
              <a:t>Je bent aan het einde van module 3!</a:t>
            </a:r>
            <a:endParaRPr lang="nl-NL" sz="4800" dirty="0"/>
          </a:p>
        </p:txBody>
      </p:sp>
      <p:sp>
        <p:nvSpPr>
          <p:cNvPr id="14" name="Freeform 14"/>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12"/>
            <a:stretch>
              <a:fillRect l="-14266" t="-161055" r="-3280" b="-160188"/>
            </a:stretch>
          </a:blipFill>
        </p:spPr>
        <p:txBody>
          <a:bodyPr/>
          <a:lstStyle/>
          <a:p>
            <a:endParaRPr lang="nl-NL"/>
          </a:p>
        </p:txBody>
      </p:sp>
      <p:sp>
        <p:nvSpPr>
          <p:cNvPr id="15" name="Google Shape;455;p30">
            <a:extLst>
              <a:ext uri="{FF2B5EF4-FFF2-40B4-BE49-F238E27FC236}">
                <a16:creationId xmlns:a16="http://schemas.microsoft.com/office/drawing/2014/main" id="{10BA15D7-12C3-D6B3-8FF4-F50A961ED5B2}"/>
              </a:ext>
            </a:extLst>
          </p:cNvPr>
          <p:cNvSpPr txBox="1"/>
          <p:nvPr/>
        </p:nvSpPr>
        <p:spPr>
          <a:xfrm>
            <a:off x="9551549" y="6334647"/>
            <a:ext cx="7659636" cy="1974515"/>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rata"/>
                <a:ea typeface="Prata"/>
                <a:cs typeface="Prata"/>
                <a:sym typeface="Prata"/>
              </a:rPr>
              <a:t>Het tijd voor wat zelfevaluatie en oefeningen.</a:t>
            </a:r>
          </a:p>
          <a:p>
            <a:pPr lvl="0">
              <a:lnSpc>
                <a:spcPct val="140016"/>
              </a:lnSpc>
            </a:pPr>
            <a:endParaRPr lang="nl-NL" sz="2499" dirty="0">
              <a:latin typeface="Prata"/>
              <a:ea typeface="Prata"/>
              <a:cs typeface="Prata"/>
              <a:sym typeface="Prata"/>
            </a:endParaRPr>
          </a:p>
          <a:p>
            <a:pPr marL="342900" indent="-342900">
              <a:lnSpc>
                <a:spcPts val="3499"/>
              </a:lnSpc>
              <a:buFont typeface="Arial" panose="020B0604020202020204" pitchFamily="34" charset="0"/>
              <a:buChar char="•"/>
            </a:pPr>
            <a:r>
              <a:rPr lang="nl-NL" dirty="0">
                <a:solidFill>
                  <a:srgbClr val="000000"/>
                </a:solidFill>
                <a:latin typeface="Prata"/>
              </a:rPr>
              <a:t>Opdrachten zijn om de kennis toe te passen op jouw bedrijfsidee.
Oefeningen zijn om een bepaalde vaardigheid te oefenen</a:t>
            </a:r>
            <a:endParaRPr dirty="0"/>
          </a:p>
        </p:txBody>
      </p:sp>
      <p:sp>
        <p:nvSpPr>
          <p:cNvPr id="9" name="Freeform 7">
            <a:extLst>
              <a:ext uri="{FF2B5EF4-FFF2-40B4-BE49-F238E27FC236}">
                <a16:creationId xmlns:a16="http://schemas.microsoft.com/office/drawing/2014/main" id="{90867E16-97FC-14ED-E3D4-246FCF92E2AE}"/>
              </a:ext>
            </a:extLst>
          </p:cNvPr>
          <p:cNvSpPr/>
          <p:nvPr/>
        </p:nvSpPr>
        <p:spPr>
          <a:xfrm>
            <a:off x="2330512" y="2197460"/>
            <a:ext cx="4008506" cy="5516671"/>
          </a:xfrm>
          <a:custGeom>
            <a:avLst/>
            <a:gdLst/>
            <a:ahLst/>
            <a:cxnLst/>
            <a:rect l="l" t="t" r="r" b="b"/>
            <a:pathLst>
              <a:path w="4008506" h="5516671">
                <a:moveTo>
                  <a:pt x="0" y="0"/>
                </a:moveTo>
                <a:lnTo>
                  <a:pt x="4008506" y="0"/>
                </a:lnTo>
                <a:lnTo>
                  <a:pt x="4008506" y="5516671"/>
                </a:lnTo>
                <a:lnTo>
                  <a:pt x="0" y="5516671"/>
                </a:lnTo>
                <a:lnTo>
                  <a:pt x="0" y="0"/>
                </a:lnTo>
                <a:close/>
              </a:path>
            </a:pathLst>
          </a:custGeom>
          <a:blipFill>
            <a:blip r:embed="rId13"/>
            <a:stretch>
              <a:fillRect t="-31271" r="-99662" b="-13807"/>
            </a:stretch>
          </a:blipFill>
        </p:spPr>
        <p:txBody>
          <a:bodyPr/>
          <a:lstStyle/>
          <a:p>
            <a:endParaRPr lang="nl-NL"/>
          </a:p>
        </p:txBody>
      </p:sp>
      <p:sp>
        <p:nvSpPr>
          <p:cNvPr id="16" name="Freeform 9">
            <a:extLst>
              <a:ext uri="{FF2B5EF4-FFF2-40B4-BE49-F238E27FC236}">
                <a16:creationId xmlns:a16="http://schemas.microsoft.com/office/drawing/2014/main" id="{FC81198C-E36A-D981-C7E2-46585A376A5C}"/>
              </a:ext>
            </a:extLst>
          </p:cNvPr>
          <p:cNvSpPr/>
          <p:nvPr/>
        </p:nvSpPr>
        <p:spPr>
          <a:xfrm>
            <a:off x="2330512" y="5052823"/>
            <a:ext cx="4008506" cy="2600518"/>
          </a:xfrm>
          <a:custGeom>
            <a:avLst/>
            <a:gdLst/>
            <a:ahLst/>
            <a:cxnLst/>
            <a:rect l="l" t="t" r="r" b="b"/>
            <a:pathLst>
              <a:path w="4008506" h="2600518">
                <a:moveTo>
                  <a:pt x="0" y="0"/>
                </a:moveTo>
                <a:lnTo>
                  <a:pt x="4008506" y="0"/>
                </a:lnTo>
                <a:lnTo>
                  <a:pt x="4008506" y="2600518"/>
                </a:lnTo>
                <a:lnTo>
                  <a:pt x="0" y="26005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l-NL"/>
          </a:p>
        </p:txBody>
      </p:sp>
      <p:sp>
        <p:nvSpPr>
          <p:cNvPr id="17" name="Freeform 13">
            <a:extLst>
              <a:ext uri="{FF2B5EF4-FFF2-40B4-BE49-F238E27FC236}">
                <a16:creationId xmlns:a16="http://schemas.microsoft.com/office/drawing/2014/main" id="{DDF43C02-48D2-3942-459A-B661274913D2}"/>
              </a:ext>
            </a:extLst>
          </p:cNvPr>
          <p:cNvSpPr/>
          <p:nvPr/>
        </p:nvSpPr>
        <p:spPr>
          <a:xfrm rot="10800000">
            <a:off x="2330512" y="2197460"/>
            <a:ext cx="4008506" cy="2600518"/>
          </a:xfrm>
          <a:custGeom>
            <a:avLst/>
            <a:gdLst/>
            <a:ahLst/>
            <a:cxnLst/>
            <a:rect l="l" t="t" r="r" b="b"/>
            <a:pathLst>
              <a:path w="4008506" h="2600518">
                <a:moveTo>
                  <a:pt x="0" y="0"/>
                </a:moveTo>
                <a:lnTo>
                  <a:pt x="4008506" y="0"/>
                </a:lnTo>
                <a:lnTo>
                  <a:pt x="4008506" y="2600518"/>
                </a:lnTo>
                <a:lnTo>
                  <a:pt x="0" y="26005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l-N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1ff6c493d03_1_55"/>
          <p:cNvSpPr/>
          <p:nvPr/>
        </p:nvSpPr>
        <p:spPr>
          <a:xfrm rot="-1528540">
            <a:off x="15809231" y="6856356"/>
            <a:ext cx="3791971" cy="4113578"/>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28" name="Google Shape;628;g1ff6c493d03_1_55"/>
          <p:cNvSpPr/>
          <p:nvPr/>
        </p:nvSpPr>
        <p:spPr>
          <a:xfrm rot="6993903">
            <a:off x="-1296517" y="-1829144"/>
            <a:ext cx="4650081" cy="4117435"/>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31" name="Google Shape;631;g1ff6c493d03_1_55"/>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9" t="-161042" r="-3269" b="-160170"/>
            </a:stretch>
          </a:blipFill>
          <a:ln>
            <a:noFill/>
          </a:ln>
        </p:spPr>
        <p:txBody>
          <a:bodyPr/>
          <a:lstStyle/>
          <a:p>
            <a:endParaRPr lang="nl-NL"/>
          </a:p>
        </p:txBody>
      </p:sp>
      <p:sp>
        <p:nvSpPr>
          <p:cNvPr id="2" name="Google Shape;497;p45">
            <a:extLst>
              <a:ext uri="{FF2B5EF4-FFF2-40B4-BE49-F238E27FC236}">
                <a16:creationId xmlns:a16="http://schemas.microsoft.com/office/drawing/2014/main" id="{F5191262-E9E0-5F64-F220-C55152AD6C48}"/>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Q 1-Communicatie</a:t>
            </a:r>
          </a:p>
        </p:txBody>
      </p:sp>
      <p:sp>
        <p:nvSpPr>
          <p:cNvPr id="3" name="Google Shape;494;p45">
            <a:extLst>
              <a:ext uri="{FF2B5EF4-FFF2-40B4-BE49-F238E27FC236}">
                <a16:creationId xmlns:a16="http://schemas.microsoft.com/office/drawing/2014/main" id="{98EECC45-A4E7-A58C-B320-FBFD4457BCF5}"/>
              </a:ext>
            </a:extLst>
          </p:cNvPr>
          <p:cNvSpPr txBox="1"/>
          <p:nvPr/>
        </p:nvSpPr>
        <p:spPr>
          <a:xfrm>
            <a:off x="3856796" y="1380875"/>
            <a:ext cx="8654517"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Q1-Storytelling</a:t>
            </a:r>
            <a:endParaRPr lang="nl-NL" sz="4800" b="1" dirty="0">
              <a:solidFill>
                <a:srgbClr val="C00000"/>
              </a:solidFill>
            </a:endParaRPr>
          </a:p>
        </p:txBody>
      </p:sp>
      <p:sp>
        <p:nvSpPr>
          <p:cNvPr id="4" name="TextBox 7">
            <a:extLst>
              <a:ext uri="{FF2B5EF4-FFF2-40B4-BE49-F238E27FC236}">
                <a16:creationId xmlns:a16="http://schemas.microsoft.com/office/drawing/2014/main" id="{0F3DD223-8973-8CFE-713C-2D18A787C0DD}"/>
              </a:ext>
            </a:extLst>
          </p:cNvPr>
          <p:cNvSpPr txBox="1"/>
          <p:nvPr/>
        </p:nvSpPr>
        <p:spPr>
          <a:xfrm>
            <a:off x="3444830" y="2552699"/>
            <a:ext cx="6443423" cy="6489212"/>
          </a:xfrm>
          <a:prstGeom prst="rect">
            <a:avLst/>
          </a:prstGeom>
        </p:spPr>
        <p:txBody>
          <a:bodyPr wrap="square" lIns="0" tIns="0" rIns="0" bIns="0" rtlCol="0" anchor="t">
            <a:spAutoFit/>
          </a:bodyPr>
          <a:lstStyle/>
          <a:p>
            <a:pPr algn="just">
              <a:lnSpc>
                <a:spcPts val="3400"/>
              </a:lnSpc>
            </a:pPr>
            <a:r>
              <a:rPr lang="nl-NL" sz="2100" dirty="0">
                <a:solidFill>
                  <a:srgbClr val="000000"/>
                </a:solidFill>
                <a:latin typeface="Playfair Display"/>
              </a:rPr>
              <a:t>Elk verhaal moet een structuur hebben, de meest voorkomende is de structuur van het volksverhaal. Cynthia </a:t>
            </a:r>
            <a:r>
              <a:rPr lang="nl-NL" sz="2100" dirty="0" err="1">
                <a:solidFill>
                  <a:srgbClr val="000000"/>
                </a:solidFill>
                <a:latin typeface="Playfair Display"/>
              </a:rPr>
              <a:t>Kurtz</a:t>
            </a:r>
            <a:r>
              <a:rPr lang="nl-NL" sz="2100" dirty="0">
                <a:solidFill>
                  <a:srgbClr val="000000"/>
                </a:solidFill>
                <a:latin typeface="Playfair Display"/>
              </a:rPr>
              <a:t> (2014), in</a:t>
            </a:r>
            <a:r>
              <a:rPr lang="en-US" sz="2100" u="sng" dirty="0">
                <a:solidFill>
                  <a:srgbClr val="000000"/>
                </a:solidFill>
                <a:latin typeface="Playfair Display"/>
                <a:hlinkClick r:id="rId6" tooltip="https://www.workingwithstories.org/WorkingWithStoriesThirdEdition_Web.pdf"/>
              </a:rPr>
              <a:t>Working with Stories</a:t>
            </a:r>
            <a:r>
              <a:rPr lang="en-US" sz="2100" dirty="0">
                <a:solidFill>
                  <a:srgbClr val="000000"/>
                </a:solidFill>
                <a:latin typeface="Playfair Display"/>
              </a:rPr>
              <a:t> </a:t>
            </a:r>
            <a:r>
              <a:rPr lang="nl-NL" sz="2100" dirty="0">
                <a:solidFill>
                  <a:srgbClr val="000000"/>
                </a:solidFill>
                <a:latin typeface="Playfair Display"/>
              </a:rPr>
              <a:t>stelt het volgende voor:</a:t>
            </a:r>
          </a:p>
          <a:p>
            <a:pPr marL="342900" indent="-342900" algn="just">
              <a:lnSpc>
                <a:spcPts val="3400"/>
              </a:lnSpc>
              <a:buFont typeface="Arial" panose="020B0604020202020204" pitchFamily="34" charset="0"/>
              <a:buChar char="•"/>
            </a:pPr>
            <a:r>
              <a:rPr lang="nl-NL" sz="2100" dirty="0">
                <a:solidFill>
                  <a:srgbClr val="000000"/>
                </a:solidFill>
                <a:latin typeface="Playfair Display"/>
              </a:rPr>
              <a:t>Context – introductie van de setting en personages, uitleg van de stand van zaken
Keerpunt – het dilemma of probleem of de initiërende gebeurtenis die het verhaal aan het rollen brengt
Actie – hoe de mensen in het verhaal reageren op het dilemma of probleem
Omkering – complicaties, verdere moeilijkheden, uitdagingen, dingen die misgaan
Resolutie – de uitkomst van het verhaal en de reacties erop.</a:t>
            </a:r>
            <a:endParaRPr lang="en-US" sz="2100" dirty="0">
              <a:solidFill>
                <a:srgbClr val="000000"/>
              </a:solidFill>
              <a:latin typeface="Playfair Display"/>
            </a:endParaRPr>
          </a:p>
        </p:txBody>
      </p:sp>
      <p:sp>
        <p:nvSpPr>
          <p:cNvPr id="5" name="TextBox 8">
            <a:extLst>
              <a:ext uri="{FF2B5EF4-FFF2-40B4-BE49-F238E27FC236}">
                <a16:creationId xmlns:a16="http://schemas.microsoft.com/office/drawing/2014/main" id="{847FB37F-964A-5FE5-4894-6B77F0C82BA1}"/>
              </a:ext>
            </a:extLst>
          </p:cNvPr>
          <p:cNvSpPr txBox="1"/>
          <p:nvPr/>
        </p:nvSpPr>
        <p:spPr>
          <a:xfrm>
            <a:off x="10337776" y="2544591"/>
            <a:ext cx="6270404" cy="6726137"/>
          </a:xfrm>
          <a:prstGeom prst="rect">
            <a:avLst/>
          </a:prstGeom>
        </p:spPr>
        <p:txBody>
          <a:bodyPr lIns="0" tIns="0" rIns="0" bIns="0" rtlCol="0" anchor="t">
            <a:spAutoFit/>
          </a:bodyPr>
          <a:lstStyle/>
          <a:p>
            <a:pPr algn="just">
              <a:lnSpc>
                <a:spcPct val="150000"/>
              </a:lnSpc>
            </a:pPr>
            <a:r>
              <a:rPr lang="nl-NL" sz="2100" dirty="0">
                <a:solidFill>
                  <a:srgbClr val="000000"/>
                </a:solidFill>
                <a:latin typeface="Playfair Display"/>
              </a:rPr>
              <a:t>Storytelling is een krachtige manier om in contact te komen met (potentiële) klanten, investeerders en/of supporters, als je al een bedrijfsidee hebt, kunt je de onderstaande gebruiken om het verhaal van jouw bedrijf vorm te geven. Als je nog geen duidelijk idee hebt, kun je ook het verhaal vertellen van je reis naar ondernemerschap of het verhaal van een familie of vriend, of je voorouders te vertellen. 
Door het beantwoorden van de 5 vragen worden de hoofdlijnen van het verhaal van jouw bedrijf/reis zichtbaar. Hoe je het communiceert, is aan jou, maar zorg ervoor dat het betekenis geeft aan jouw bedrijfsidee.</a:t>
            </a:r>
            <a:endParaRPr lang="en-US" sz="2100" dirty="0">
              <a:solidFill>
                <a:srgbClr val="000000"/>
              </a:solidFill>
              <a:latin typeface="Playfair Display"/>
            </a:endParaRPr>
          </a:p>
        </p:txBody>
      </p:sp>
      <p:sp>
        <p:nvSpPr>
          <p:cNvPr id="6" name="Freeform 4">
            <a:extLst>
              <a:ext uri="{FF2B5EF4-FFF2-40B4-BE49-F238E27FC236}">
                <a16:creationId xmlns:a16="http://schemas.microsoft.com/office/drawing/2014/main" id="{4E9EFFBA-CEA9-912A-2C9B-40476E4D0DA0}"/>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1ff6c493d03_1_55"/>
          <p:cNvSpPr/>
          <p:nvPr/>
        </p:nvSpPr>
        <p:spPr>
          <a:xfrm rot="-1528540">
            <a:off x="15809231" y="6856356"/>
            <a:ext cx="3791971" cy="4113578"/>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28" name="Google Shape;628;g1ff6c493d03_1_55"/>
          <p:cNvSpPr/>
          <p:nvPr/>
        </p:nvSpPr>
        <p:spPr>
          <a:xfrm rot="6993903">
            <a:off x="-1296517" y="-1829144"/>
            <a:ext cx="4650081" cy="4117435"/>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31" name="Google Shape;631;g1ff6c493d03_1_55"/>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9" t="-161042" r="-3269" b="-160170"/>
            </a:stretch>
          </a:blipFill>
          <a:ln>
            <a:noFill/>
          </a:ln>
        </p:spPr>
        <p:txBody>
          <a:bodyPr/>
          <a:lstStyle/>
          <a:p>
            <a:endParaRPr lang="nl-NL"/>
          </a:p>
        </p:txBody>
      </p:sp>
      <p:sp>
        <p:nvSpPr>
          <p:cNvPr id="4" name="TextBox 7">
            <a:extLst>
              <a:ext uri="{FF2B5EF4-FFF2-40B4-BE49-F238E27FC236}">
                <a16:creationId xmlns:a16="http://schemas.microsoft.com/office/drawing/2014/main" id="{0F3DD223-8973-8CFE-713C-2D18A787C0DD}"/>
              </a:ext>
            </a:extLst>
          </p:cNvPr>
          <p:cNvSpPr txBox="1"/>
          <p:nvPr/>
        </p:nvSpPr>
        <p:spPr>
          <a:xfrm>
            <a:off x="3444830" y="2552699"/>
            <a:ext cx="6443423" cy="4745145"/>
          </a:xfrm>
          <a:prstGeom prst="rect">
            <a:avLst/>
          </a:prstGeom>
        </p:spPr>
        <p:txBody>
          <a:bodyPr wrap="square" lIns="0" tIns="0" rIns="0" bIns="0" rtlCol="0" anchor="t">
            <a:spAutoFit/>
          </a:bodyPr>
          <a:lstStyle/>
          <a:p>
            <a:pPr algn="just">
              <a:lnSpc>
                <a:spcPts val="3400"/>
              </a:lnSpc>
            </a:pPr>
            <a:r>
              <a:rPr lang="nl-NL" sz="2200" dirty="0">
                <a:solidFill>
                  <a:srgbClr val="000000"/>
                </a:solidFill>
                <a:latin typeface="Playfair Display"/>
              </a:rPr>
              <a:t>De meest voorkomende is het 5-delige skelet (vergelijkbaar met de eerder genoemde volksverhaalstructuur):</a:t>
            </a:r>
          </a:p>
          <a:p>
            <a:pPr marL="457200" indent="-457200" algn="just">
              <a:lnSpc>
                <a:spcPts val="3400"/>
              </a:lnSpc>
              <a:buFont typeface="+mj-lt"/>
              <a:buAutoNum type="arabicPeriod"/>
            </a:pPr>
            <a:r>
              <a:rPr lang="nl-NL" sz="2200" dirty="0">
                <a:solidFill>
                  <a:srgbClr val="000000"/>
                </a:solidFill>
                <a:latin typeface="Playfair Display"/>
              </a:rPr>
              <a:t>Opening (instelling) – Elke dag........
Stijgende actie (thema, gewenste toestand) – Maar op een dag....
Climax (verandering) – Tot uiteindelijk.....
Vallende actie (echte transformatie) – Vanwege die ........
Einde (conclusie, inzicht, gewenste staat bereikt) – En daarom....</a:t>
            </a:r>
            <a:endParaRPr lang="en-US" sz="2200" dirty="0">
              <a:solidFill>
                <a:srgbClr val="000000"/>
              </a:solidFill>
              <a:latin typeface="Playfair Display"/>
            </a:endParaRPr>
          </a:p>
        </p:txBody>
      </p:sp>
      <p:sp>
        <p:nvSpPr>
          <p:cNvPr id="6" name="Freeform 4">
            <a:extLst>
              <a:ext uri="{FF2B5EF4-FFF2-40B4-BE49-F238E27FC236}">
                <a16:creationId xmlns:a16="http://schemas.microsoft.com/office/drawing/2014/main" id="{4E9EFFBA-CEA9-912A-2C9B-40476E4D0DA0}"/>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graphicFrame>
        <p:nvGraphicFramePr>
          <p:cNvPr id="7" name="Table 6">
            <a:extLst>
              <a:ext uri="{FF2B5EF4-FFF2-40B4-BE49-F238E27FC236}">
                <a16:creationId xmlns:a16="http://schemas.microsoft.com/office/drawing/2014/main" id="{9844FD40-98FE-9808-A9A3-526256A79132}"/>
              </a:ext>
            </a:extLst>
          </p:cNvPr>
          <p:cNvGraphicFramePr>
            <a:graphicFrameLocks noGrp="1"/>
          </p:cNvGraphicFramePr>
          <p:nvPr>
            <p:extLst>
              <p:ext uri="{D42A27DB-BD31-4B8C-83A1-F6EECF244321}">
                <p14:modId xmlns:p14="http://schemas.microsoft.com/office/powerpoint/2010/main" val="4254752297"/>
              </p:ext>
            </p:extLst>
          </p:nvPr>
        </p:nvGraphicFramePr>
        <p:xfrm>
          <a:off x="10126999" y="2552699"/>
          <a:ext cx="7578217" cy="6810627"/>
        </p:xfrm>
        <a:graphic>
          <a:graphicData uri="http://schemas.openxmlformats.org/drawingml/2006/table">
            <a:tbl>
              <a:tblPr/>
              <a:tblGrid>
                <a:gridCol w="3909471">
                  <a:extLst>
                    <a:ext uri="{9D8B030D-6E8A-4147-A177-3AD203B41FA5}">
                      <a16:colId xmlns:a16="http://schemas.microsoft.com/office/drawing/2014/main" val="20000"/>
                    </a:ext>
                  </a:extLst>
                </a:gridCol>
                <a:gridCol w="3668746">
                  <a:extLst>
                    <a:ext uri="{9D8B030D-6E8A-4147-A177-3AD203B41FA5}">
                      <a16:colId xmlns:a16="http://schemas.microsoft.com/office/drawing/2014/main" val="20001"/>
                    </a:ext>
                  </a:extLst>
                </a:gridCol>
              </a:tblGrid>
              <a:tr h="1362292">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9509">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62292">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80908">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5626">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TextBox 10">
            <a:extLst>
              <a:ext uri="{FF2B5EF4-FFF2-40B4-BE49-F238E27FC236}">
                <a16:creationId xmlns:a16="http://schemas.microsoft.com/office/drawing/2014/main" id="{07F8CA33-0FC9-AFDF-BF0F-63250207C851}"/>
              </a:ext>
            </a:extLst>
          </p:cNvPr>
          <p:cNvSpPr txBox="1"/>
          <p:nvPr/>
        </p:nvSpPr>
        <p:spPr>
          <a:xfrm>
            <a:off x="10287000" y="2622709"/>
            <a:ext cx="3212723" cy="1277333"/>
          </a:xfrm>
          <a:prstGeom prst="rect">
            <a:avLst/>
          </a:prstGeom>
        </p:spPr>
        <p:txBody>
          <a:bodyPr lIns="0" tIns="0" rIns="0" bIns="0" rtlCol="0" anchor="t">
            <a:spAutoFit/>
          </a:bodyPr>
          <a:lstStyle/>
          <a:p>
            <a:pPr algn="ctr">
              <a:lnSpc>
                <a:spcPts val="2045"/>
              </a:lnSpc>
            </a:pPr>
            <a:r>
              <a:rPr lang="nl-NL" sz="1461" b="1" dirty="0">
                <a:solidFill>
                  <a:srgbClr val="000000"/>
                </a:solidFill>
                <a:latin typeface="Playfair Display" panose="00000500000000000000" pitchFamily="2" charset="0"/>
              </a:rPr>
              <a:t>Opening</a:t>
            </a:r>
            <a:r>
              <a:rPr lang="nl-NL" sz="1461" dirty="0">
                <a:solidFill>
                  <a:srgbClr val="000000"/>
                </a:solidFill>
                <a:latin typeface="Playfair Display" panose="00000500000000000000" pitchFamily="2" charset="0"/>
              </a:rPr>
              <a:t>: introductie van de setting en personages, uitleg over de stand van zaken
-Elke dag........
-Er was eens.....</a:t>
            </a:r>
            <a:endParaRPr lang="en-US" sz="1461" dirty="0">
              <a:solidFill>
                <a:srgbClr val="000000"/>
              </a:solidFill>
              <a:latin typeface="Playfair Display" panose="00000500000000000000" pitchFamily="2" charset="0"/>
            </a:endParaRPr>
          </a:p>
        </p:txBody>
      </p:sp>
      <p:sp>
        <p:nvSpPr>
          <p:cNvPr id="9" name="TextBox 11">
            <a:extLst>
              <a:ext uri="{FF2B5EF4-FFF2-40B4-BE49-F238E27FC236}">
                <a16:creationId xmlns:a16="http://schemas.microsoft.com/office/drawing/2014/main" id="{76995297-04FE-872F-2365-A690809334E7}"/>
              </a:ext>
            </a:extLst>
          </p:cNvPr>
          <p:cNvSpPr txBox="1"/>
          <p:nvPr/>
        </p:nvSpPr>
        <p:spPr>
          <a:xfrm>
            <a:off x="10284542" y="4008152"/>
            <a:ext cx="3212723" cy="1534508"/>
          </a:xfrm>
          <a:prstGeom prst="rect">
            <a:avLst/>
          </a:prstGeom>
        </p:spPr>
        <p:txBody>
          <a:bodyPr lIns="0" tIns="0" rIns="0" bIns="0" rtlCol="0" anchor="t">
            <a:spAutoFit/>
          </a:bodyPr>
          <a:lstStyle/>
          <a:p>
            <a:pPr algn="ctr">
              <a:lnSpc>
                <a:spcPts val="2045"/>
              </a:lnSpc>
            </a:pPr>
            <a:r>
              <a:rPr lang="nl-NL" sz="1461" b="1" dirty="0" err="1">
                <a:solidFill>
                  <a:srgbClr val="000000"/>
                </a:solidFill>
                <a:latin typeface="Playfair Display" panose="00000500000000000000" pitchFamily="2" charset="0"/>
              </a:rPr>
              <a:t>Rising</a:t>
            </a:r>
            <a:r>
              <a:rPr lang="nl-NL" sz="1461" b="1" dirty="0">
                <a:solidFill>
                  <a:srgbClr val="000000"/>
                </a:solidFill>
                <a:latin typeface="Playfair Display" panose="00000500000000000000" pitchFamily="2" charset="0"/>
              </a:rPr>
              <a:t> Action</a:t>
            </a:r>
            <a:r>
              <a:rPr lang="nl-NL" sz="1461" dirty="0">
                <a:solidFill>
                  <a:srgbClr val="000000"/>
                </a:solidFill>
                <a:latin typeface="Playfair Display" panose="00000500000000000000" pitchFamily="2" charset="0"/>
              </a:rPr>
              <a:t>: het dilemma of probleem of de initiërende gebeurtenis die het verhaal aan het rollen brengt
- Maar op een dag....
- En dan....</a:t>
            </a:r>
            <a:endParaRPr lang="en-US" sz="1461" dirty="0">
              <a:solidFill>
                <a:srgbClr val="000000"/>
              </a:solidFill>
              <a:latin typeface="Playfair Display" panose="00000500000000000000" pitchFamily="2" charset="0"/>
            </a:endParaRPr>
          </a:p>
        </p:txBody>
      </p:sp>
      <p:sp>
        <p:nvSpPr>
          <p:cNvPr id="10" name="TextBox 12">
            <a:extLst>
              <a:ext uri="{FF2B5EF4-FFF2-40B4-BE49-F238E27FC236}">
                <a16:creationId xmlns:a16="http://schemas.microsoft.com/office/drawing/2014/main" id="{D938B8EE-BC75-FF49-D43D-E5CDFD2E6AC7}"/>
              </a:ext>
            </a:extLst>
          </p:cNvPr>
          <p:cNvSpPr txBox="1"/>
          <p:nvPr/>
        </p:nvSpPr>
        <p:spPr>
          <a:xfrm>
            <a:off x="10200968" y="5635498"/>
            <a:ext cx="3212723" cy="1260602"/>
          </a:xfrm>
          <a:prstGeom prst="rect">
            <a:avLst/>
          </a:prstGeom>
        </p:spPr>
        <p:txBody>
          <a:bodyPr lIns="0" tIns="0" rIns="0" bIns="0" rtlCol="0" anchor="t">
            <a:spAutoFit/>
          </a:bodyPr>
          <a:lstStyle/>
          <a:p>
            <a:pPr algn="ctr">
              <a:lnSpc>
                <a:spcPts val="2045"/>
              </a:lnSpc>
            </a:pPr>
            <a:r>
              <a:rPr lang="nl-NL" sz="1461" b="1" dirty="0">
                <a:solidFill>
                  <a:srgbClr val="000000"/>
                </a:solidFill>
                <a:latin typeface="Playfair Display" panose="00000500000000000000" pitchFamily="2" charset="0"/>
              </a:rPr>
              <a:t>Climax/Change</a:t>
            </a:r>
            <a:r>
              <a:rPr lang="nl-NL" sz="1461" dirty="0">
                <a:solidFill>
                  <a:srgbClr val="000000"/>
                </a:solidFill>
                <a:latin typeface="Playfair Display" panose="00000500000000000000" pitchFamily="2" charset="0"/>
              </a:rPr>
              <a:t>: hoe de mensen in het verhaal reageren op het dilemma of probleem
- Tot eindelijk....
- De situatie werd....</a:t>
            </a:r>
            <a:endParaRPr lang="en-US" sz="1461" dirty="0">
              <a:solidFill>
                <a:srgbClr val="000000"/>
              </a:solidFill>
              <a:latin typeface="Playfair Display" panose="00000500000000000000" pitchFamily="2" charset="0"/>
            </a:endParaRPr>
          </a:p>
        </p:txBody>
      </p:sp>
      <p:sp>
        <p:nvSpPr>
          <p:cNvPr id="11" name="TextBox 13">
            <a:extLst>
              <a:ext uri="{FF2B5EF4-FFF2-40B4-BE49-F238E27FC236}">
                <a16:creationId xmlns:a16="http://schemas.microsoft.com/office/drawing/2014/main" id="{340537D2-46B1-F166-A78D-A9E37AEAE1B5}"/>
              </a:ext>
            </a:extLst>
          </p:cNvPr>
          <p:cNvSpPr txBox="1"/>
          <p:nvPr/>
        </p:nvSpPr>
        <p:spPr>
          <a:xfrm>
            <a:off x="10284542" y="6914167"/>
            <a:ext cx="3212723" cy="1277333"/>
          </a:xfrm>
          <a:prstGeom prst="rect">
            <a:avLst/>
          </a:prstGeom>
        </p:spPr>
        <p:txBody>
          <a:bodyPr lIns="0" tIns="0" rIns="0" bIns="0" rtlCol="0" anchor="t">
            <a:spAutoFit/>
          </a:bodyPr>
          <a:lstStyle/>
          <a:p>
            <a:pPr algn="ctr">
              <a:lnSpc>
                <a:spcPts val="2045"/>
              </a:lnSpc>
            </a:pPr>
            <a:r>
              <a:rPr lang="nl-NL" sz="1461" b="1" dirty="0">
                <a:solidFill>
                  <a:srgbClr val="000000"/>
                </a:solidFill>
                <a:latin typeface="Playfair Display" panose="00000500000000000000" pitchFamily="2" charset="0"/>
              </a:rPr>
              <a:t>Vallende actie</a:t>
            </a:r>
            <a:r>
              <a:rPr lang="nl-NL" sz="1461" dirty="0">
                <a:solidFill>
                  <a:srgbClr val="000000"/>
                </a:solidFill>
                <a:latin typeface="Playfair Display" panose="00000500000000000000" pitchFamily="2" charset="0"/>
              </a:rPr>
              <a:t>: hoe de mensen in het verhaal het dilemma of probleem hebben opgelost
- Toen veranderden de dingen....
- Daarom....</a:t>
            </a:r>
            <a:endParaRPr lang="en-US" sz="1461" dirty="0">
              <a:solidFill>
                <a:srgbClr val="000000"/>
              </a:solidFill>
              <a:latin typeface="Playfair Display" panose="00000500000000000000" pitchFamily="2" charset="0"/>
            </a:endParaRPr>
          </a:p>
        </p:txBody>
      </p:sp>
      <p:sp>
        <p:nvSpPr>
          <p:cNvPr id="12" name="TextBox 14">
            <a:extLst>
              <a:ext uri="{FF2B5EF4-FFF2-40B4-BE49-F238E27FC236}">
                <a16:creationId xmlns:a16="http://schemas.microsoft.com/office/drawing/2014/main" id="{5E5F415C-C2E4-B38F-4B7A-409EF36D9F00}"/>
              </a:ext>
            </a:extLst>
          </p:cNvPr>
          <p:cNvSpPr txBox="1"/>
          <p:nvPr/>
        </p:nvSpPr>
        <p:spPr>
          <a:xfrm>
            <a:off x="10284542" y="8358259"/>
            <a:ext cx="3212723" cy="747641"/>
          </a:xfrm>
          <a:prstGeom prst="rect">
            <a:avLst/>
          </a:prstGeom>
        </p:spPr>
        <p:txBody>
          <a:bodyPr lIns="0" tIns="0" rIns="0" bIns="0" rtlCol="0" anchor="t">
            <a:spAutoFit/>
          </a:bodyPr>
          <a:lstStyle/>
          <a:p>
            <a:pPr algn="ctr">
              <a:lnSpc>
                <a:spcPts val="2045"/>
              </a:lnSpc>
            </a:pPr>
            <a:r>
              <a:rPr lang="nl-NL" sz="1461" b="1" dirty="0">
                <a:solidFill>
                  <a:srgbClr val="000000"/>
                </a:solidFill>
                <a:latin typeface="Playfair Display" panose="00000500000000000000" pitchFamily="2" charset="0"/>
              </a:rPr>
              <a:t>Samenvatting</a:t>
            </a:r>
            <a:r>
              <a:rPr lang="nl-NL" sz="1461" dirty="0">
                <a:solidFill>
                  <a:srgbClr val="000000"/>
                </a:solidFill>
                <a:latin typeface="Playfair Display" panose="00000500000000000000" pitchFamily="2" charset="0"/>
              </a:rPr>
              <a:t>: de uitkomst van het verhaal en de reacties erop
- En daarom....</a:t>
            </a:r>
            <a:endParaRPr lang="en-US" sz="1461" dirty="0">
              <a:solidFill>
                <a:srgbClr val="000000"/>
              </a:solidFill>
              <a:latin typeface="Playfair Display" panose="00000500000000000000" pitchFamily="2" charset="0"/>
            </a:endParaRPr>
          </a:p>
        </p:txBody>
      </p:sp>
      <p:sp>
        <p:nvSpPr>
          <p:cNvPr id="5" name="Google Shape;497;p45">
            <a:extLst>
              <a:ext uri="{FF2B5EF4-FFF2-40B4-BE49-F238E27FC236}">
                <a16:creationId xmlns:a16="http://schemas.microsoft.com/office/drawing/2014/main" id="{25F65D01-D0DE-ED61-C6BF-3B72835E3FB3}"/>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Q 1-Communicatie</a:t>
            </a:r>
          </a:p>
        </p:txBody>
      </p:sp>
      <p:sp>
        <p:nvSpPr>
          <p:cNvPr id="13" name="Google Shape;494;p45">
            <a:extLst>
              <a:ext uri="{FF2B5EF4-FFF2-40B4-BE49-F238E27FC236}">
                <a16:creationId xmlns:a16="http://schemas.microsoft.com/office/drawing/2014/main" id="{891D8D11-F68F-F69D-7593-62E4665F94A6}"/>
              </a:ext>
            </a:extLst>
          </p:cNvPr>
          <p:cNvSpPr txBox="1"/>
          <p:nvPr/>
        </p:nvSpPr>
        <p:spPr>
          <a:xfrm>
            <a:off x="3856796" y="1380875"/>
            <a:ext cx="8654517"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Q1-Storytelling</a:t>
            </a:r>
            <a:endParaRPr lang="nl-NL" sz="4800" b="1" dirty="0">
              <a:solidFill>
                <a:srgbClr val="C00000"/>
              </a:solidFill>
            </a:endParaRPr>
          </a:p>
        </p:txBody>
      </p:sp>
    </p:spTree>
    <p:extLst>
      <p:ext uri="{BB962C8B-B14F-4D97-AF65-F5344CB8AC3E}">
        <p14:creationId xmlns:p14="http://schemas.microsoft.com/office/powerpoint/2010/main" val="2299985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1ff6c493d03_1_55"/>
          <p:cNvSpPr/>
          <p:nvPr/>
        </p:nvSpPr>
        <p:spPr>
          <a:xfrm rot="-1528540">
            <a:off x="15809231" y="6856356"/>
            <a:ext cx="3791971" cy="4113578"/>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28" name="Google Shape;628;g1ff6c493d03_1_55"/>
          <p:cNvSpPr/>
          <p:nvPr/>
        </p:nvSpPr>
        <p:spPr>
          <a:xfrm rot="6993903">
            <a:off x="-1296517" y="-1829144"/>
            <a:ext cx="4650081" cy="4117435"/>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31" name="Google Shape;631;g1ff6c493d03_1_55"/>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9" t="-161042" r="-3269" b="-160170"/>
            </a:stretch>
          </a:blipFill>
          <a:ln>
            <a:noFill/>
          </a:ln>
        </p:spPr>
        <p:txBody>
          <a:bodyPr/>
          <a:lstStyle/>
          <a:p>
            <a:endParaRPr lang="nl-NL"/>
          </a:p>
        </p:txBody>
      </p:sp>
      <p:sp>
        <p:nvSpPr>
          <p:cNvPr id="2" name="Google Shape;497;p45">
            <a:extLst>
              <a:ext uri="{FF2B5EF4-FFF2-40B4-BE49-F238E27FC236}">
                <a16:creationId xmlns:a16="http://schemas.microsoft.com/office/drawing/2014/main" id="{F5191262-E9E0-5F64-F220-C55152AD6C48}"/>
              </a:ext>
            </a:extLst>
          </p:cNvPr>
          <p:cNvSpPr txBox="1"/>
          <p:nvPr/>
        </p:nvSpPr>
        <p:spPr>
          <a:xfrm rot="16200000">
            <a:off x="-1318838" y="3603928"/>
            <a:ext cx="5204775" cy="758669"/>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Q2-Je huidige netwerk</a:t>
            </a:r>
          </a:p>
        </p:txBody>
      </p:sp>
      <p:sp>
        <p:nvSpPr>
          <p:cNvPr id="6" name="Freeform 4">
            <a:extLst>
              <a:ext uri="{FF2B5EF4-FFF2-40B4-BE49-F238E27FC236}">
                <a16:creationId xmlns:a16="http://schemas.microsoft.com/office/drawing/2014/main" id="{4E9EFFBA-CEA9-912A-2C9B-40476E4D0DA0}"/>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7">
            <a:extLst>
              <a:ext uri="{FF2B5EF4-FFF2-40B4-BE49-F238E27FC236}">
                <a16:creationId xmlns:a16="http://schemas.microsoft.com/office/drawing/2014/main" id="{87D97C7D-6E46-FF89-84EA-958EDCEE7699}"/>
              </a:ext>
            </a:extLst>
          </p:cNvPr>
          <p:cNvSpPr txBox="1"/>
          <p:nvPr/>
        </p:nvSpPr>
        <p:spPr>
          <a:xfrm>
            <a:off x="1881329" y="2304970"/>
            <a:ext cx="14297265" cy="3266535"/>
          </a:xfrm>
          <a:prstGeom prst="rect">
            <a:avLst/>
          </a:prstGeom>
        </p:spPr>
        <p:txBody>
          <a:bodyPr lIns="0" tIns="0" rIns="0" bIns="0" rtlCol="0" anchor="t">
            <a:spAutoFit/>
          </a:bodyPr>
          <a:lstStyle/>
          <a:p>
            <a:pPr algn="just">
              <a:lnSpc>
                <a:spcPts val="3698"/>
              </a:lnSpc>
            </a:pPr>
            <a:r>
              <a:rPr lang="nl-NL" sz="2200" dirty="0">
                <a:solidFill>
                  <a:srgbClr val="000000"/>
                </a:solidFill>
                <a:latin typeface="Playfair Display"/>
              </a:rPr>
              <a:t>Als sociaal ondernemer kom je dagelijks veel mensen tegen. Door de tijd te nemen om te bepalen wie er aan de top van jouw netwerk staan en wat jouw voorkeursmanier van netwerken is, kun je inzicht krijgen in waar jouw sterke en zwakke punten in netwerkstijl liggen. </a:t>
            </a:r>
          </a:p>
          <a:p>
            <a:pPr marL="457200" indent="-457200" algn="just">
              <a:lnSpc>
                <a:spcPts val="3698"/>
              </a:lnSpc>
              <a:buFont typeface="+mj-lt"/>
              <a:buAutoNum type="arabicPeriod"/>
            </a:pPr>
            <a:r>
              <a:rPr lang="nl-NL" sz="2200" dirty="0">
                <a:solidFill>
                  <a:srgbClr val="000000"/>
                </a:solidFill>
                <a:latin typeface="Playfair Display"/>
              </a:rPr>
              <a:t>Hoe netwerk je het vaakst? Is het op formele of informele sociale bijeenkomsten? Kunt je jouw 3 sterkste netwerkverbindingen omschrijven? 
Op welke mogelijke manieren kun je je voorbereiden op een netwerkevenement? Bedenk verschillende ijsbrekers om een gesprek te beginnen.</a:t>
            </a:r>
            <a:endParaRPr lang="en-US" sz="2200" dirty="0">
              <a:solidFill>
                <a:srgbClr val="000000"/>
              </a:solidFill>
              <a:latin typeface="Playfair Display"/>
            </a:endParaRPr>
          </a:p>
        </p:txBody>
      </p:sp>
      <p:sp>
        <p:nvSpPr>
          <p:cNvPr id="4" name="Google Shape;494;p45">
            <a:extLst>
              <a:ext uri="{FF2B5EF4-FFF2-40B4-BE49-F238E27FC236}">
                <a16:creationId xmlns:a16="http://schemas.microsoft.com/office/drawing/2014/main" id="{6DCDB911-F2E6-43A8-0E14-7BCCAE21899F}"/>
              </a:ext>
            </a:extLst>
          </p:cNvPr>
          <p:cNvSpPr txBox="1"/>
          <p:nvPr/>
        </p:nvSpPr>
        <p:spPr>
          <a:xfrm>
            <a:off x="3856796" y="1380875"/>
            <a:ext cx="8654517"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Q2-Je huidige netwerk</a:t>
            </a:r>
            <a:endParaRPr lang="nl-NL" sz="4800" b="1" dirty="0">
              <a:solidFill>
                <a:srgbClr val="C00000"/>
              </a:solidFill>
            </a:endParaRPr>
          </a:p>
        </p:txBody>
      </p:sp>
    </p:spTree>
    <p:extLst>
      <p:ext uri="{BB962C8B-B14F-4D97-AF65-F5344CB8AC3E}">
        <p14:creationId xmlns:p14="http://schemas.microsoft.com/office/powerpoint/2010/main" val="4150099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0" name="Google Shape;470;p34"/>
          <p:cNvSpPr txBox="1"/>
          <p:nvPr/>
        </p:nvSpPr>
        <p:spPr>
          <a:xfrm>
            <a:off x="2611075" y="782150"/>
            <a:ext cx="12462300" cy="78483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 Actief luisteren</a:t>
            </a:r>
            <a:endParaRPr sz="3000" b="1" dirty="0">
              <a:solidFill>
                <a:srgbClr val="B45F06"/>
              </a:solidFill>
            </a:endParaRPr>
          </a:p>
        </p:txBody>
      </p:sp>
      <p:sp>
        <p:nvSpPr>
          <p:cNvPr id="2" name="Google Shape;497;p45">
            <a:extLst>
              <a:ext uri="{FF2B5EF4-FFF2-40B4-BE49-F238E27FC236}">
                <a16:creationId xmlns:a16="http://schemas.microsoft.com/office/drawing/2014/main" id="{584E6F18-39A4-41E1-D0E8-63F4CE3CD9B5}"/>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pPr>
            <a:r>
              <a:rPr lang="nl-NL" sz="2800" b="1" dirty="0">
                <a:solidFill>
                  <a:srgbClr val="B45F06"/>
                </a:solidFill>
                <a:latin typeface="Playfair Display"/>
                <a:ea typeface="Playfair Display"/>
                <a:cs typeface="Playfair Display"/>
                <a:sym typeface="Playfair Display"/>
              </a:rPr>
              <a:t>Oefening – Actief luisteren</a:t>
            </a:r>
            <a:endParaRPr lang="nl-NL" sz="2800" b="1" dirty="0">
              <a:solidFill>
                <a:srgbClr val="B45F06"/>
              </a:solidFill>
            </a:endParaRPr>
          </a:p>
        </p:txBody>
      </p:sp>
      <p:sp>
        <p:nvSpPr>
          <p:cNvPr id="3" name="TextBox 7">
            <a:extLst>
              <a:ext uri="{FF2B5EF4-FFF2-40B4-BE49-F238E27FC236}">
                <a16:creationId xmlns:a16="http://schemas.microsoft.com/office/drawing/2014/main" id="{145D0D77-CAD2-7C3D-7D82-557B8DF04B3E}"/>
              </a:ext>
            </a:extLst>
          </p:cNvPr>
          <p:cNvSpPr txBox="1"/>
          <p:nvPr/>
        </p:nvSpPr>
        <p:spPr>
          <a:xfrm>
            <a:off x="2611075" y="1889282"/>
            <a:ext cx="13314725" cy="5985869"/>
          </a:xfrm>
          <a:prstGeom prst="rect">
            <a:avLst/>
          </a:prstGeom>
        </p:spPr>
        <p:txBody>
          <a:bodyPr wrap="square" lIns="0" tIns="0" rIns="0" bIns="0" rtlCol="0" anchor="t">
            <a:spAutoFit/>
          </a:bodyPr>
          <a:lstStyle/>
          <a:p>
            <a:pPr algn="just">
              <a:lnSpc>
                <a:spcPts val="4250"/>
              </a:lnSpc>
            </a:pPr>
            <a:r>
              <a:rPr lang="nl-NL" sz="2000" dirty="0">
                <a:solidFill>
                  <a:srgbClr val="000000"/>
                </a:solidFill>
                <a:latin typeface="Playfair Display"/>
              </a:rPr>
              <a:t>Effectief kunnen communiceren begint met kunnen luisteren, en nog belangrijker, actief luisteren. Het houdt je op een positieve manier betrokken bij je gesprekspartner. Het zorgt er ook voor dat de ander zich gehoord en gewaardeerd voelt. Deze vaardigheid vormt de basis van een succesvol gesprek in elke omgeving, of het nu op het werk, thuis of in sociale situaties is. 
Voor deze oefening moet je nog 2 personen inschakelen. Oefenen van communicatie met jezelf is niet erg effectief. 
De oefening helpt om na te denken over een vraag en je eigen oplossingen te genereren met behulp van eenvoudige principes van actief luisteren. Wanneer we reflecteren en discussiëren, hebben we vaak de neiging om ons op meerdere personen en vragen tegelijk te concentreren waarbij we onze aandacht en focus verplaatsen. Ondertussen, wanneer we naar anderen luisteren, hebben we de neiging om dit op een discussiegerichte manier te doen, na te denken over "wat zal ik nu zeggen", in plaats van naar de ander te luisteren met volledige aanwezigheid en aandacht.</a:t>
            </a:r>
            <a:endParaRPr lang="en-US" sz="2000" dirty="0">
              <a:solidFill>
                <a:srgbClr val="000000"/>
              </a:solidFill>
              <a:latin typeface="Playfair Display"/>
            </a:endParaRPr>
          </a:p>
        </p:txBody>
      </p:sp>
      <p:sp>
        <p:nvSpPr>
          <p:cNvPr id="4" name="Freeform 4">
            <a:extLst>
              <a:ext uri="{FF2B5EF4-FFF2-40B4-BE49-F238E27FC236}">
                <a16:creationId xmlns:a16="http://schemas.microsoft.com/office/drawing/2014/main" id="{27C1449F-09EF-9E3C-0B19-D08A129938F9}"/>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2">
            <a:extLst>
              <a:ext uri="{FF2B5EF4-FFF2-40B4-BE49-F238E27FC236}">
                <a16:creationId xmlns:a16="http://schemas.microsoft.com/office/drawing/2014/main" id="{188BE49D-0A83-11D5-DFE9-FB906BF6820F}"/>
              </a:ext>
            </a:extLst>
          </p:cNvPr>
          <p:cNvSpPr/>
          <p:nvPr/>
        </p:nvSpPr>
        <p:spPr>
          <a:xfrm rot="20073366">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Freeform 3">
            <a:extLst>
              <a:ext uri="{FF2B5EF4-FFF2-40B4-BE49-F238E27FC236}">
                <a16:creationId xmlns:a16="http://schemas.microsoft.com/office/drawing/2014/main" id="{9A64D73E-4BE0-196A-89D5-A88E8119DCF6}"/>
              </a:ext>
            </a:extLst>
          </p:cNvPr>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0" name="Google Shape;470;p34"/>
          <p:cNvSpPr txBox="1"/>
          <p:nvPr/>
        </p:nvSpPr>
        <p:spPr>
          <a:xfrm>
            <a:off x="2611075" y="782150"/>
            <a:ext cx="12462300" cy="78483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 Actief luisteren</a:t>
            </a:r>
            <a:endParaRPr sz="3000" b="1" dirty="0">
              <a:solidFill>
                <a:srgbClr val="B45F06"/>
              </a:solidFill>
            </a:endParaRPr>
          </a:p>
        </p:txBody>
      </p:sp>
      <p:sp>
        <p:nvSpPr>
          <p:cNvPr id="3" name="TextBox 7">
            <a:extLst>
              <a:ext uri="{FF2B5EF4-FFF2-40B4-BE49-F238E27FC236}">
                <a16:creationId xmlns:a16="http://schemas.microsoft.com/office/drawing/2014/main" id="{145D0D77-CAD2-7C3D-7D82-557B8DF04B3E}"/>
              </a:ext>
            </a:extLst>
          </p:cNvPr>
          <p:cNvSpPr txBox="1"/>
          <p:nvPr/>
        </p:nvSpPr>
        <p:spPr>
          <a:xfrm>
            <a:off x="2611075" y="1889282"/>
            <a:ext cx="13314725" cy="6537302"/>
          </a:xfrm>
          <a:prstGeom prst="rect">
            <a:avLst/>
          </a:prstGeom>
        </p:spPr>
        <p:txBody>
          <a:bodyPr wrap="square" lIns="0" tIns="0" rIns="0" bIns="0" rtlCol="0" anchor="t">
            <a:spAutoFit/>
          </a:bodyPr>
          <a:lstStyle/>
          <a:p>
            <a:pPr algn="just">
              <a:lnSpc>
                <a:spcPts val="4250"/>
              </a:lnSpc>
            </a:pPr>
            <a:r>
              <a:rPr lang="nl-NL" sz="2000" dirty="0">
                <a:solidFill>
                  <a:srgbClr val="000000"/>
                </a:solidFill>
                <a:latin typeface="Playfair Display"/>
              </a:rPr>
              <a:t>Zoals gezegd hebben alle 3 deelnemers een andere rol: </a:t>
            </a:r>
          </a:p>
          <a:p>
            <a:pPr marL="342900" indent="-342900" algn="just">
              <a:lnSpc>
                <a:spcPts val="4250"/>
              </a:lnSpc>
              <a:buFont typeface="Arial" panose="020B0604020202020204" pitchFamily="34" charset="0"/>
              <a:buChar char="•"/>
            </a:pPr>
            <a:r>
              <a:rPr lang="nl-NL" sz="2000" dirty="0">
                <a:solidFill>
                  <a:srgbClr val="000000"/>
                </a:solidFill>
                <a:latin typeface="Playfair Display"/>
              </a:rPr>
              <a:t>De onderzoeker: De rol van de onderzoeker is het onderzoeken van de vraag of het probleem vanuit zijn/haar persoonlijk perspectief. De persoon in deze rol moet in gedachten houden: leg de focus op jou en laat je leiden door de actieve luisteraar voor je reflectie
De actieve luisteraar: Het is de rol van de actieve luisteraar om met volledige aanwezigheid en focus te luisteren. Luisteren met het hele lichaam, nieuwsgierig zijn, observeren, omschrijven wat hij/zij hoort en de onderzoeker begeleiden met open vragen. Deze persoon stelt open vragen om de reflectie van de onderzoeker te ondersteunen. Geef geen advies en luister met je hele lichaam!
De waarnemer: De waarnemer observeert het proces </a:t>
            </a:r>
            <a:r>
              <a:rPr lang="nl-NL" sz="2000" i="1" dirty="0">
                <a:solidFill>
                  <a:srgbClr val="000000"/>
                </a:solidFill>
                <a:latin typeface="Playfair Display"/>
              </a:rPr>
              <a:t>zonder</a:t>
            </a:r>
            <a:r>
              <a:rPr lang="nl-NL" sz="2000" dirty="0">
                <a:solidFill>
                  <a:srgbClr val="000000"/>
                </a:solidFill>
                <a:latin typeface="Playfair Display"/>
              </a:rPr>
              <a:t> te spreken. Zijn/haar observaties komen vanuit een extern perspectief zodat hij/zij dingen ziet en hoort die de luisteraar en de onderzoeker misschien niet zien. Deze persoon moet in gedachten houden dat hij/zij zwijgt gedurende het hele proces; observeert en aantekeningen maakt over wat hij/zij ziet en hoort; Als de onderzoeker klaar is, deel je de observaties met de anderen.</a:t>
            </a:r>
            <a:endParaRPr lang="en-US" sz="2000" dirty="0">
              <a:solidFill>
                <a:srgbClr val="000000"/>
              </a:solidFill>
              <a:latin typeface="Playfair Display"/>
            </a:endParaRPr>
          </a:p>
        </p:txBody>
      </p:sp>
      <p:sp>
        <p:nvSpPr>
          <p:cNvPr id="4" name="Freeform 4">
            <a:extLst>
              <a:ext uri="{FF2B5EF4-FFF2-40B4-BE49-F238E27FC236}">
                <a16:creationId xmlns:a16="http://schemas.microsoft.com/office/drawing/2014/main" id="{27C1449F-09EF-9E3C-0B19-D08A129938F9}"/>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2">
            <a:extLst>
              <a:ext uri="{FF2B5EF4-FFF2-40B4-BE49-F238E27FC236}">
                <a16:creationId xmlns:a16="http://schemas.microsoft.com/office/drawing/2014/main" id="{188BE49D-0A83-11D5-DFE9-FB906BF6820F}"/>
              </a:ext>
            </a:extLst>
          </p:cNvPr>
          <p:cNvSpPr/>
          <p:nvPr/>
        </p:nvSpPr>
        <p:spPr>
          <a:xfrm rot="20073366">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Freeform 3">
            <a:extLst>
              <a:ext uri="{FF2B5EF4-FFF2-40B4-BE49-F238E27FC236}">
                <a16:creationId xmlns:a16="http://schemas.microsoft.com/office/drawing/2014/main" id="{9A64D73E-4BE0-196A-89D5-A88E8119DCF6}"/>
              </a:ext>
            </a:extLst>
          </p:cNvPr>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7" name="Google Shape;497;p45">
            <a:extLst>
              <a:ext uri="{FF2B5EF4-FFF2-40B4-BE49-F238E27FC236}">
                <a16:creationId xmlns:a16="http://schemas.microsoft.com/office/drawing/2014/main" id="{981BEEDB-16D5-02BA-8AA4-619B6D93491F}"/>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pPr>
            <a:r>
              <a:rPr lang="nl-NL" sz="2800" b="1" dirty="0">
                <a:solidFill>
                  <a:srgbClr val="B45F06"/>
                </a:solidFill>
                <a:latin typeface="Playfair Display"/>
                <a:ea typeface="Playfair Display"/>
                <a:cs typeface="Playfair Display"/>
                <a:sym typeface="Playfair Display"/>
              </a:rPr>
              <a:t>Oefening – Actief luisteren</a:t>
            </a:r>
            <a:endParaRPr lang="nl-NL" sz="2800" b="1" dirty="0">
              <a:solidFill>
                <a:srgbClr val="B45F06"/>
              </a:solidFill>
            </a:endParaRPr>
          </a:p>
        </p:txBody>
      </p:sp>
    </p:spTree>
    <p:extLst>
      <p:ext uri="{BB962C8B-B14F-4D97-AF65-F5344CB8AC3E}">
        <p14:creationId xmlns:p14="http://schemas.microsoft.com/office/powerpoint/2010/main" val="1433566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0" name="Google Shape;470;p34"/>
          <p:cNvSpPr txBox="1"/>
          <p:nvPr/>
        </p:nvSpPr>
        <p:spPr>
          <a:xfrm>
            <a:off x="2611075" y="782150"/>
            <a:ext cx="12462300" cy="78483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 Actief luisteren</a:t>
            </a:r>
            <a:endParaRPr sz="3000" b="1" dirty="0">
              <a:solidFill>
                <a:srgbClr val="B45F06"/>
              </a:solidFill>
            </a:endParaRPr>
          </a:p>
        </p:txBody>
      </p:sp>
      <p:sp>
        <p:nvSpPr>
          <p:cNvPr id="3" name="TextBox 7">
            <a:extLst>
              <a:ext uri="{FF2B5EF4-FFF2-40B4-BE49-F238E27FC236}">
                <a16:creationId xmlns:a16="http://schemas.microsoft.com/office/drawing/2014/main" id="{145D0D77-CAD2-7C3D-7D82-557B8DF04B3E}"/>
              </a:ext>
            </a:extLst>
          </p:cNvPr>
          <p:cNvSpPr txBox="1"/>
          <p:nvPr/>
        </p:nvSpPr>
        <p:spPr>
          <a:xfrm>
            <a:off x="2611075" y="1889282"/>
            <a:ext cx="13314725" cy="7640168"/>
          </a:xfrm>
          <a:prstGeom prst="rect">
            <a:avLst/>
          </a:prstGeom>
        </p:spPr>
        <p:txBody>
          <a:bodyPr wrap="square" lIns="0" tIns="0" rIns="0" bIns="0" rtlCol="0" anchor="t">
            <a:spAutoFit/>
          </a:bodyPr>
          <a:lstStyle/>
          <a:p>
            <a:pPr algn="just">
              <a:lnSpc>
                <a:spcPts val="4250"/>
              </a:lnSpc>
            </a:pPr>
            <a:r>
              <a:rPr lang="nl-NL" sz="2000" dirty="0">
                <a:solidFill>
                  <a:srgbClr val="000000"/>
                </a:solidFill>
                <a:latin typeface="Playfair Display"/>
              </a:rPr>
              <a:t>Vervolgens stel je de vraag of het probleem op, dit is waarover de onderzoeker zal gaan nadenken. Dat kan een gemeenschappelijke vraag zijn voor alle 3 deelnemers (bijv. "Wat zijn de grootste barrières voor verandering in mijn werk en hoe kan ik eraan werken om ze te overwinnen?"). Eke deelnemer kan ook zijn of haar eigen vraag of probleem stellen (bijv. Kies een uitdaging op de werkplek waar je momenteel mee worstelt.)</a:t>
            </a:r>
          </a:p>
          <a:p>
            <a:pPr algn="just">
              <a:lnSpc>
                <a:spcPts val="4250"/>
              </a:lnSpc>
            </a:pPr>
            <a:endParaRPr lang="nl-NL" sz="2000" dirty="0">
              <a:solidFill>
                <a:srgbClr val="000000"/>
              </a:solidFill>
              <a:latin typeface="Playfair Display"/>
            </a:endParaRPr>
          </a:p>
          <a:p>
            <a:pPr algn="just">
              <a:lnSpc>
                <a:spcPts val="4250"/>
              </a:lnSpc>
            </a:pPr>
            <a:r>
              <a:rPr lang="nl-NL" sz="2000" dirty="0">
                <a:solidFill>
                  <a:srgbClr val="000000"/>
                </a:solidFill>
                <a:latin typeface="Playfair Display"/>
              </a:rPr>
              <a:t>Normaal gesproken zijn er 3 rondes, zodat elke deelnemer alle rollen ervaren kan en hiervan leert. Elke ronde duurt ongeveer 15 minuten. Als je klaar bent, bespreek dan zaken als: </a:t>
            </a:r>
          </a:p>
          <a:p>
            <a:pPr marL="342900" indent="-342900" algn="just">
              <a:lnSpc>
                <a:spcPts val="4250"/>
              </a:lnSpc>
              <a:buFont typeface="Arial" panose="020B0604020202020204" pitchFamily="34" charset="0"/>
              <a:buChar char="•"/>
            </a:pPr>
            <a:r>
              <a:rPr lang="nl-NL" sz="2000" dirty="0">
                <a:solidFill>
                  <a:srgbClr val="000000"/>
                </a:solidFill>
                <a:latin typeface="Playfair Display"/>
              </a:rPr>
              <a:t>Wat gebeurde er met mij tijdens de oefening?
Hoe voelde het om de waarnemer te zijn?
Hoe voelde het om het onderwerp te zijn?
Hoe voelde het om de actieve luisteraar te zijn?
Wat heb ik over mezelf geleerd?
Hoe kan ik inzichten uit deze oefening toepassen?</a:t>
            </a:r>
          </a:p>
          <a:p>
            <a:pPr algn="just">
              <a:lnSpc>
                <a:spcPts val="4250"/>
              </a:lnSpc>
            </a:pPr>
            <a:endParaRPr lang="en-US" sz="2000" dirty="0">
              <a:solidFill>
                <a:srgbClr val="000000"/>
              </a:solidFill>
              <a:latin typeface="Playfair Display"/>
            </a:endParaRPr>
          </a:p>
        </p:txBody>
      </p:sp>
      <p:sp>
        <p:nvSpPr>
          <p:cNvPr id="4" name="Freeform 4">
            <a:extLst>
              <a:ext uri="{FF2B5EF4-FFF2-40B4-BE49-F238E27FC236}">
                <a16:creationId xmlns:a16="http://schemas.microsoft.com/office/drawing/2014/main" id="{27C1449F-09EF-9E3C-0B19-D08A129938F9}"/>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2">
            <a:extLst>
              <a:ext uri="{FF2B5EF4-FFF2-40B4-BE49-F238E27FC236}">
                <a16:creationId xmlns:a16="http://schemas.microsoft.com/office/drawing/2014/main" id="{188BE49D-0A83-11D5-DFE9-FB906BF6820F}"/>
              </a:ext>
            </a:extLst>
          </p:cNvPr>
          <p:cNvSpPr/>
          <p:nvPr/>
        </p:nvSpPr>
        <p:spPr>
          <a:xfrm rot="20073366">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Freeform 3">
            <a:extLst>
              <a:ext uri="{FF2B5EF4-FFF2-40B4-BE49-F238E27FC236}">
                <a16:creationId xmlns:a16="http://schemas.microsoft.com/office/drawing/2014/main" id="{9A64D73E-4BE0-196A-89D5-A88E8119DCF6}"/>
              </a:ext>
            </a:extLst>
          </p:cNvPr>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7" name="Google Shape;497;p45">
            <a:extLst>
              <a:ext uri="{FF2B5EF4-FFF2-40B4-BE49-F238E27FC236}">
                <a16:creationId xmlns:a16="http://schemas.microsoft.com/office/drawing/2014/main" id="{D8C6CDA1-6DB7-C3B6-D2F0-801AC8BB7674}"/>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pPr>
            <a:r>
              <a:rPr lang="nl-NL" sz="2800" b="1" dirty="0">
                <a:solidFill>
                  <a:srgbClr val="B45F06"/>
                </a:solidFill>
                <a:latin typeface="Playfair Display"/>
                <a:ea typeface="Playfair Display"/>
                <a:cs typeface="Playfair Display"/>
                <a:sym typeface="Playfair Display"/>
              </a:rPr>
              <a:t>Oefening – Actief luisteren</a:t>
            </a:r>
            <a:endParaRPr lang="nl-NL" sz="2800" b="1" dirty="0">
              <a:solidFill>
                <a:srgbClr val="B45F06"/>
              </a:solidFill>
            </a:endParaRPr>
          </a:p>
        </p:txBody>
      </p:sp>
    </p:spTree>
    <p:extLst>
      <p:ext uri="{BB962C8B-B14F-4D97-AF65-F5344CB8AC3E}">
        <p14:creationId xmlns:p14="http://schemas.microsoft.com/office/powerpoint/2010/main" val="2330956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0" name="Google Shape;470;p34"/>
          <p:cNvSpPr txBox="1"/>
          <p:nvPr/>
        </p:nvSpPr>
        <p:spPr>
          <a:xfrm>
            <a:off x="2611075" y="782150"/>
            <a:ext cx="12462300" cy="156966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 Het ecosysteem/de gemeenschap in kaart brengen</a:t>
            </a:r>
          </a:p>
          <a:p>
            <a:pPr lvl="0">
              <a:lnSpc>
                <a:spcPct val="170031"/>
              </a:lnSpc>
            </a:pPr>
            <a:endParaRPr sz="3000" b="1" dirty="0">
              <a:solidFill>
                <a:srgbClr val="B45F06"/>
              </a:solidFill>
            </a:endParaRPr>
          </a:p>
        </p:txBody>
      </p:sp>
      <p:sp>
        <p:nvSpPr>
          <p:cNvPr id="2" name="Google Shape;497;p45">
            <a:extLst>
              <a:ext uri="{FF2B5EF4-FFF2-40B4-BE49-F238E27FC236}">
                <a16:creationId xmlns:a16="http://schemas.microsoft.com/office/drawing/2014/main" id="{584E6F18-39A4-41E1-D0E8-63F4CE3CD9B5}"/>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chemeClr val="accent6">
                    <a:lumMod val="75000"/>
                  </a:schemeClr>
                </a:solidFill>
                <a:latin typeface="Playfair Display"/>
                <a:ea typeface="Playfair Display"/>
                <a:cs typeface="Playfair Display"/>
                <a:sym typeface="Playfair Display"/>
              </a:rPr>
              <a:t>Opdracht 2-Netwerken</a:t>
            </a:r>
          </a:p>
        </p:txBody>
      </p:sp>
      <p:sp>
        <p:nvSpPr>
          <p:cNvPr id="3" name="TextBox 7">
            <a:extLst>
              <a:ext uri="{FF2B5EF4-FFF2-40B4-BE49-F238E27FC236}">
                <a16:creationId xmlns:a16="http://schemas.microsoft.com/office/drawing/2014/main" id="{145D0D77-CAD2-7C3D-7D82-557B8DF04B3E}"/>
              </a:ext>
            </a:extLst>
          </p:cNvPr>
          <p:cNvSpPr txBox="1"/>
          <p:nvPr/>
        </p:nvSpPr>
        <p:spPr>
          <a:xfrm>
            <a:off x="2611075" y="1889282"/>
            <a:ext cx="13314725" cy="6867521"/>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Het in kaart brengen van het ecosysteem/de gemeenschap brengt de relaties en connecties die je hebt met anderen in beeld. Je krijgt een idee van hoe je eigen gemeenschap of ecosysteem eruit ziet en wat de relaties zijn die je hebt  in deze gemeenschap of dit ecosysteem. Deze kaart laat je nieuwe verbanden zien en kunnen een positieve invloed  hebben op jouw leven of professionele ambities.
Een gemeenschaps- of ecosysteemkaart is waardevol en effectief, simpelweg omdat die relaties visueel maakt op het gebied van middelen, kansen en sterke punten van de gemeenschap en welke relevant zijn voor jouw doelen. 
Het belangrijkste doel van de oefening is om na te denken over jouw gemeenschap als geheel en de manier waarop deze een impact heeft op je leven. Concentreer je op wat de middelen zijn, wat jij het meest waardeert, welke dingen jouw gemeenschap maken tot wat ze is,...
Met je gedachten vul je eigenlijk de "kaart" en geef je ze visuele weer. Dit kan door individuele sjablonen te gebruiken voor elke deelnemer aan de activiteit maar ook door samen op een poster een "ecosysteem/gemeenschapskaart" te tekenen en activa, kansen, sterke punten, steungroepen, enz. te koppelen. 
Zet je eigen naam in het midden en voeg de verschillende gevonden elementen toe aan de kaart. Probeer de elementen die een grote impact op je hebben dichter bij het midden te plaatsen. Zodra alle gevonden elementen op de kaart of het werkblad zijn geplaatst, kun je beginnen met het traceren van verbanden ertussen.</a:t>
            </a:r>
            <a:endParaRPr lang="en-US" sz="2000" dirty="0">
              <a:solidFill>
                <a:srgbClr val="000000"/>
              </a:solidFill>
              <a:latin typeface="Playfair Display"/>
            </a:endParaRPr>
          </a:p>
        </p:txBody>
      </p:sp>
      <p:sp>
        <p:nvSpPr>
          <p:cNvPr id="4" name="Freeform 4">
            <a:extLst>
              <a:ext uri="{FF2B5EF4-FFF2-40B4-BE49-F238E27FC236}">
                <a16:creationId xmlns:a16="http://schemas.microsoft.com/office/drawing/2014/main" id="{27C1449F-09EF-9E3C-0B19-D08A129938F9}"/>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2">
            <a:extLst>
              <a:ext uri="{FF2B5EF4-FFF2-40B4-BE49-F238E27FC236}">
                <a16:creationId xmlns:a16="http://schemas.microsoft.com/office/drawing/2014/main" id="{188BE49D-0A83-11D5-DFE9-FB906BF6820F}"/>
              </a:ext>
            </a:extLst>
          </p:cNvPr>
          <p:cNvSpPr/>
          <p:nvPr/>
        </p:nvSpPr>
        <p:spPr>
          <a:xfrm rot="20073366">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Freeform 3">
            <a:extLst>
              <a:ext uri="{FF2B5EF4-FFF2-40B4-BE49-F238E27FC236}">
                <a16:creationId xmlns:a16="http://schemas.microsoft.com/office/drawing/2014/main" id="{9A64D73E-4BE0-196A-89D5-A88E8119DCF6}"/>
              </a:ext>
            </a:extLst>
          </p:cNvPr>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extLst>
      <p:ext uri="{BB962C8B-B14F-4D97-AF65-F5344CB8AC3E}">
        <p14:creationId xmlns:p14="http://schemas.microsoft.com/office/powerpoint/2010/main" val="1803866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0" name="Google Shape;470;p34"/>
          <p:cNvSpPr txBox="1"/>
          <p:nvPr/>
        </p:nvSpPr>
        <p:spPr>
          <a:xfrm>
            <a:off x="2611075" y="782150"/>
            <a:ext cx="12462300" cy="156966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 Het ecosysteem/de gemeenschap in kaart brengen</a:t>
            </a:r>
          </a:p>
          <a:p>
            <a:pPr lvl="0">
              <a:lnSpc>
                <a:spcPct val="170031"/>
              </a:lnSpc>
            </a:pPr>
            <a:endParaRPr sz="3000" b="1" dirty="0">
              <a:solidFill>
                <a:srgbClr val="B45F06"/>
              </a:solidFill>
            </a:endParaRPr>
          </a:p>
        </p:txBody>
      </p:sp>
      <p:sp>
        <p:nvSpPr>
          <p:cNvPr id="2" name="Google Shape;497;p45">
            <a:extLst>
              <a:ext uri="{FF2B5EF4-FFF2-40B4-BE49-F238E27FC236}">
                <a16:creationId xmlns:a16="http://schemas.microsoft.com/office/drawing/2014/main" id="{584E6F18-39A4-41E1-D0E8-63F4CE3CD9B5}"/>
              </a:ext>
            </a:extLst>
          </p:cNvPr>
          <p:cNvSpPr txBox="1"/>
          <p:nvPr/>
        </p:nvSpPr>
        <p:spPr>
          <a:xfrm rot="16200000">
            <a:off x="-999625" y="3923140"/>
            <a:ext cx="4566350" cy="758669"/>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chemeClr val="accent6">
                    <a:lumMod val="75000"/>
                  </a:schemeClr>
                </a:solidFill>
                <a:latin typeface="Playfair Display"/>
                <a:ea typeface="Playfair Display"/>
                <a:cs typeface="Playfair Display"/>
                <a:sym typeface="Playfair Display"/>
              </a:rPr>
              <a:t>Opdracht 2-Netwerken</a:t>
            </a:r>
          </a:p>
        </p:txBody>
      </p:sp>
      <p:sp>
        <p:nvSpPr>
          <p:cNvPr id="3" name="TextBox 7">
            <a:extLst>
              <a:ext uri="{FF2B5EF4-FFF2-40B4-BE49-F238E27FC236}">
                <a16:creationId xmlns:a16="http://schemas.microsoft.com/office/drawing/2014/main" id="{145D0D77-CAD2-7C3D-7D82-557B8DF04B3E}"/>
              </a:ext>
            </a:extLst>
          </p:cNvPr>
          <p:cNvSpPr txBox="1"/>
          <p:nvPr/>
        </p:nvSpPr>
        <p:spPr>
          <a:xfrm>
            <a:off x="2611075" y="1889282"/>
            <a:ext cx="13314725" cy="7329186"/>
          </a:xfrm>
          <a:prstGeom prst="rect">
            <a:avLst/>
          </a:prstGeom>
        </p:spPr>
        <p:txBody>
          <a:bodyPr wrap="square" lIns="0" tIns="0" rIns="0" bIns="0" rtlCol="0" anchor="t">
            <a:spAutoFit/>
          </a:bodyPr>
          <a:lstStyle/>
          <a:p>
            <a:pPr algn="just">
              <a:lnSpc>
                <a:spcPct val="150000"/>
              </a:lnSpc>
            </a:pPr>
            <a:r>
              <a:rPr lang="nl-NL" sz="2000" dirty="0">
                <a:solidFill>
                  <a:srgbClr val="000000"/>
                </a:solidFill>
                <a:latin typeface="Playfair Display"/>
              </a:rPr>
              <a:t>Gebruik verschillende soorten lijnen of kleuren om de relaties aan te geven tussen de individuen en de elementen van de gemeenschap die op de kaart worden weergegeven (belangrijke mensen, zorgzame relaties, waardevolle bezittingen, organisaties of entiteiten die werken aan een betere toekomst voor de gemeenschap, werk-/opleidingsmogelijkheden etc.). Denk hierbij aan: </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Individuen/groepen in je directe omgeving waarmee jij direct contact (fysiek/virtueel) hebt (directe verbindingen)</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Individuen/groepen/factoren die belangrijk zijn en invloed op jou hebben, maar waar je geen direct contact mee hebt (indirecte verbindingen)</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Sociale en culturele waarden/gewoonten/groepen/ervaringen die impact hebben op jou en mensen om je heen.</a:t>
            </a:r>
          </a:p>
          <a:p>
            <a:pPr algn="just">
              <a:lnSpc>
                <a:spcPct val="150000"/>
              </a:lnSpc>
            </a:pPr>
            <a:endParaRPr lang="nl-NL" sz="2000" dirty="0">
              <a:solidFill>
                <a:srgbClr val="000000"/>
              </a:solidFill>
              <a:latin typeface="Playfair Display"/>
            </a:endParaRPr>
          </a:p>
          <a:p>
            <a:pPr algn="just">
              <a:lnSpc>
                <a:spcPct val="150000"/>
              </a:lnSpc>
            </a:pPr>
            <a:r>
              <a:rPr lang="nl-NL" sz="2000" dirty="0">
                <a:solidFill>
                  <a:srgbClr val="000000"/>
                </a:solidFill>
                <a:latin typeface="Playfair Display"/>
              </a:rPr>
              <a:t>Neem vervolgens een paar minuten de tijd om de kaart te bekijken en erover na te denken. Ontbreekt er nog iets? Zijn er nog andere verbindingen die nog niet op de kaart zijn getekend? Breng zoveel wijzigingen aan als nodig is.</a:t>
            </a:r>
          </a:p>
          <a:p>
            <a:pPr algn="just">
              <a:lnSpc>
                <a:spcPct val="150000"/>
              </a:lnSpc>
            </a:pPr>
            <a:r>
              <a:rPr lang="nl-NL" sz="2000" dirty="0">
                <a:solidFill>
                  <a:srgbClr val="000000"/>
                </a:solidFill>
                <a:latin typeface="Playfair Display"/>
              </a:rPr>
              <a:t>Denk vervolgens na over de kaart door jezelf de volgende vragen te stellen:</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Hoe voelde je je daarbij?</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Wat waren je gedachten toen je door de kaart maakte? </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Kun jij een nieuwe kans voor een betere toekomst vinden waar je nog niet eerder aan hebt gedacht?</a:t>
            </a:r>
          </a:p>
          <a:p>
            <a:pPr marL="342900" indent="-342900" algn="just">
              <a:lnSpc>
                <a:spcPct val="150000"/>
              </a:lnSpc>
              <a:buFont typeface="Arial" panose="020B0604020202020204" pitchFamily="34" charset="0"/>
              <a:buChar char="•"/>
            </a:pPr>
            <a:r>
              <a:rPr lang="nl-NL" sz="2000" dirty="0">
                <a:solidFill>
                  <a:srgbClr val="000000"/>
                </a:solidFill>
                <a:latin typeface="Playfair Display"/>
              </a:rPr>
              <a:t>Moet er een derde partij betrokken worden bij het analyseren van jouw kaart?</a:t>
            </a:r>
            <a:endParaRPr lang="en-US" sz="2000" dirty="0">
              <a:solidFill>
                <a:srgbClr val="000000"/>
              </a:solidFill>
              <a:latin typeface="Playfair Display"/>
            </a:endParaRPr>
          </a:p>
        </p:txBody>
      </p:sp>
      <p:sp>
        <p:nvSpPr>
          <p:cNvPr id="4" name="Freeform 4">
            <a:extLst>
              <a:ext uri="{FF2B5EF4-FFF2-40B4-BE49-F238E27FC236}">
                <a16:creationId xmlns:a16="http://schemas.microsoft.com/office/drawing/2014/main" id="{27C1449F-09EF-9E3C-0B19-D08A129938F9}"/>
              </a:ext>
            </a:extLst>
          </p:cNvPr>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2">
            <a:extLst>
              <a:ext uri="{FF2B5EF4-FFF2-40B4-BE49-F238E27FC236}">
                <a16:creationId xmlns:a16="http://schemas.microsoft.com/office/drawing/2014/main" id="{188BE49D-0A83-11D5-DFE9-FB906BF6820F}"/>
              </a:ext>
            </a:extLst>
          </p:cNvPr>
          <p:cNvSpPr/>
          <p:nvPr/>
        </p:nvSpPr>
        <p:spPr>
          <a:xfrm rot="20073366">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Freeform 3">
            <a:extLst>
              <a:ext uri="{FF2B5EF4-FFF2-40B4-BE49-F238E27FC236}">
                <a16:creationId xmlns:a16="http://schemas.microsoft.com/office/drawing/2014/main" id="{9A64D73E-4BE0-196A-89D5-A88E8119DCF6}"/>
              </a:ext>
            </a:extLst>
          </p:cNvPr>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extLst>
      <p:ext uri="{BB962C8B-B14F-4D97-AF65-F5344CB8AC3E}">
        <p14:creationId xmlns:p14="http://schemas.microsoft.com/office/powerpoint/2010/main" val="3697482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7"/>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41" name="Google Shape;641;p57"/>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42" name="Google Shape;642;p57"/>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43" name="Google Shape;643;p57"/>
          <p:cNvSpPr txBox="1"/>
          <p:nvPr/>
        </p:nvSpPr>
        <p:spPr>
          <a:xfrm>
            <a:off x="2798225" y="1610600"/>
            <a:ext cx="8106900" cy="1034129"/>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nl-NL" sz="4800" b="0" i="0" u="none" strike="noStrike" cap="none" dirty="0">
                <a:solidFill>
                  <a:srgbClr val="06AC73"/>
                </a:solidFill>
                <a:latin typeface="Playfair Display"/>
                <a:ea typeface="Playfair Display"/>
                <a:cs typeface="Playfair Display"/>
                <a:sym typeface="Playfair Display"/>
              </a:rPr>
              <a:t>Bronnen:</a:t>
            </a:r>
            <a:endParaRPr lang="nl-NL" sz="4800" dirty="0">
              <a:solidFill>
                <a:srgbClr val="06AC73"/>
              </a:solidFill>
            </a:endParaRPr>
          </a:p>
        </p:txBody>
      </p:sp>
      <p:sp>
        <p:nvSpPr>
          <p:cNvPr id="644" name="Google Shape;644;p5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645" name="Google Shape;645;p57"/>
          <p:cNvSpPr txBox="1"/>
          <p:nvPr/>
        </p:nvSpPr>
        <p:spPr>
          <a:xfrm>
            <a:off x="2798225" y="2400300"/>
            <a:ext cx="13058700" cy="7502054"/>
          </a:xfrm>
          <a:prstGeom prst="rect">
            <a:avLst/>
          </a:prstGeom>
          <a:noFill/>
          <a:ln>
            <a:noFill/>
          </a:ln>
        </p:spPr>
        <p:txBody>
          <a:bodyPr spcFirstLastPara="1" wrap="square" lIns="0" tIns="0" rIns="0" bIns="0" anchor="t" anchorCtr="0">
            <a:spAutoFit/>
          </a:bodyPr>
          <a:lstStyle/>
          <a:p>
            <a:pPr marL="302262" lvl="1">
              <a:lnSpc>
                <a:spcPts val="3920"/>
              </a:lnSpc>
            </a:pPr>
            <a:r>
              <a:rPr lang="nl-NL" sz="2200" b="1" dirty="0">
                <a:latin typeface="Playfair Display" panose="00000500000000000000" pitchFamily="2" charset="0"/>
              </a:rPr>
              <a:t>Video’s</a:t>
            </a:r>
            <a:endParaRPr lang="nl-NL" sz="2200" b="1" dirty="0">
              <a:solidFill>
                <a:srgbClr val="0000FF"/>
              </a:solidFill>
              <a:latin typeface="Playfair Display" panose="00000500000000000000" pitchFamily="2" charset="0"/>
              <a:hlinkClick r:id="rId7">
                <a:extLst>
                  <a:ext uri="{A12FA001-AC4F-418D-AE19-62706E023703}">
                    <ahyp:hlinkClr xmlns:ahyp="http://schemas.microsoft.com/office/drawing/2018/hyperlinkcolor" val="tx"/>
                  </a:ext>
                </a:extLst>
              </a:hlinkClick>
            </a:endParaRPr>
          </a:p>
          <a:p>
            <a:pPr marL="604523" lvl="1" indent="-302261">
              <a:lnSpc>
                <a:spcPct val="150000"/>
              </a:lnSpc>
              <a:buFont typeface="Arial"/>
              <a:buChar char="•"/>
            </a:pPr>
            <a:r>
              <a:rPr lang="es-ES" dirty="0">
                <a:solidFill>
                  <a:srgbClr val="0000FF"/>
                </a:solidFill>
                <a:latin typeface="Playfair Display" panose="00000500000000000000" pitchFamily="2" charset="0"/>
                <a:hlinkClick r:id="rId7">
                  <a:extLst>
                    <a:ext uri="{A12FA001-AC4F-418D-AE19-62706E023703}">
                      <ahyp:hlinkClr xmlns:ahyp="http://schemas.microsoft.com/office/drawing/2018/hyperlinkcolor" val="tx"/>
                    </a:ext>
                  </a:extLst>
                </a:hlinkClick>
              </a:rPr>
              <a:t>https://youtu.be/eq4sNeuAcJw?si=-rLbed9efsr36MDX</a:t>
            </a:r>
            <a:r>
              <a:rPr lang="es-ES" dirty="0">
                <a:latin typeface="Playfair Display" panose="00000500000000000000" pitchFamily="2" charset="0"/>
              </a:rPr>
              <a:t>: A general guide to </a:t>
            </a:r>
            <a:r>
              <a:rPr lang="es-ES" dirty="0" err="1">
                <a:latin typeface="Playfair Display" panose="00000500000000000000" pitchFamily="2" charset="0"/>
              </a:rPr>
              <a:t>Netiquette</a:t>
            </a:r>
            <a:endParaRPr lang="es-ES" dirty="0">
              <a:latin typeface="Playfair Display" panose="00000500000000000000" pitchFamily="2" charset="0"/>
            </a:endParaRPr>
          </a:p>
          <a:p>
            <a:pPr marL="604523" lvl="1" indent="-302261">
              <a:lnSpc>
                <a:spcPct val="150000"/>
              </a:lnSpc>
              <a:buFont typeface="Arial"/>
              <a:buChar char="•"/>
            </a:pPr>
            <a:r>
              <a:rPr lang="en-US" sz="1800" dirty="0">
                <a:solidFill>
                  <a:srgbClr val="000000"/>
                </a:solidFill>
                <a:latin typeface="Playfair Display"/>
              </a:rPr>
              <a:t>Networking for NGO Leaders: </a:t>
            </a:r>
            <a:r>
              <a:rPr lang="es-ES" dirty="0">
                <a:latin typeface="Playfair Display" panose="00000500000000000000" pitchFamily="2" charset="0"/>
                <a:hlinkClick r:id="rId8"/>
              </a:rPr>
              <a:t>https://youtu.be/4ARTXfY8Yhw?si=XHh7Rw2Mk6ol9IOC</a:t>
            </a:r>
            <a:r>
              <a:rPr lang="es-ES" dirty="0">
                <a:latin typeface="Playfair Display" panose="00000500000000000000" pitchFamily="2" charset="0"/>
              </a:rPr>
              <a:t> </a:t>
            </a:r>
          </a:p>
          <a:p>
            <a:pPr marL="604523" lvl="1" indent="-302261">
              <a:lnSpc>
                <a:spcPct val="150000"/>
              </a:lnSpc>
              <a:buFont typeface="Arial"/>
              <a:buChar char="•"/>
            </a:pPr>
            <a:r>
              <a:rPr lang="en-US" dirty="0">
                <a:solidFill>
                  <a:srgbClr val="000000"/>
                </a:solidFill>
                <a:latin typeface="Playfair Display" panose="00000500000000000000" pitchFamily="2" charset="0"/>
              </a:rPr>
              <a:t>How to make a business partnership work : </a:t>
            </a:r>
            <a:r>
              <a:rPr lang="es-ES" dirty="0">
                <a:latin typeface="Playfair Display" panose="00000500000000000000" pitchFamily="2" charset="0"/>
                <a:hlinkClick r:id="rId9"/>
              </a:rPr>
              <a:t>https://youtu.be/fG_NBTeNN2s?si=hlqoQ5Uf94G9H3Mw</a:t>
            </a:r>
            <a:r>
              <a:rPr lang="es-ES" dirty="0">
                <a:latin typeface="Playfair Display" panose="00000500000000000000" pitchFamily="2" charset="0"/>
              </a:rPr>
              <a:t> </a:t>
            </a:r>
          </a:p>
          <a:p>
            <a:pPr marL="302262" lvl="1">
              <a:lnSpc>
                <a:spcPct val="150000"/>
              </a:lnSpc>
            </a:pPr>
            <a:endParaRPr lang="es-ES" sz="2200" b="1" dirty="0">
              <a:latin typeface="Playfair Display" panose="00000500000000000000" pitchFamily="2" charset="0"/>
            </a:endParaRPr>
          </a:p>
          <a:p>
            <a:pPr marL="302262" lvl="1">
              <a:lnSpc>
                <a:spcPct val="150000"/>
              </a:lnSpc>
            </a:pPr>
            <a:r>
              <a:rPr lang="nl-NL" sz="2200" b="1" dirty="0">
                <a:latin typeface="Playfair Display" panose="00000500000000000000" pitchFamily="2" charset="0"/>
              </a:rPr>
              <a:t>Naslagwerk</a:t>
            </a:r>
            <a:endParaRPr lang="es-ES" sz="2200" b="1" dirty="0">
              <a:solidFill>
                <a:srgbClr val="0000FF"/>
              </a:solidFill>
              <a:latin typeface="Playfair Display" panose="00000500000000000000" pitchFamily="2" charset="0"/>
              <a:hlinkClick r:id="rId7">
                <a:extLst>
                  <a:ext uri="{A12FA001-AC4F-418D-AE19-62706E023703}">
                    <ahyp:hlinkClr xmlns:ahyp="http://schemas.microsoft.com/office/drawing/2018/hyperlinkcolor" val="tx"/>
                  </a:ext>
                </a:extLst>
              </a:hlinkClick>
            </a:endParaRPr>
          </a:p>
          <a:p>
            <a:pPr marL="494629" lvl="1" indent="-285750">
              <a:lnSpc>
                <a:spcPct val="150000"/>
              </a:lnSpc>
              <a:buFont typeface="Arial" panose="020B0604020202020204" pitchFamily="34" charset="0"/>
              <a:buChar char="•"/>
            </a:pPr>
            <a:r>
              <a:rPr lang="es-ES_tradnl" dirty="0">
                <a:latin typeface="Playfair Display" panose="00000500000000000000" pitchFamily="2" charset="0"/>
              </a:rPr>
              <a:t>11 </a:t>
            </a:r>
            <a:r>
              <a:rPr lang="es-ES_tradnl" dirty="0" err="1">
                <a:latin typeface="Playfair Display" panose="00000500000000000000" pitchFamily="2" charset="0"/>
              </a:rPr>
              <a:t>Tips</a:t>
            </a:r>
            <a:r>
              <a:rPr lang="es-ES_tradnl" dirty="0">
                <a:latin typeface="Playfair Display" panose="00000500000000000000" pitchFamily="2" charset="0"/>
              </a:rPr>
              <a:t> for </a:t>
            </a:r>
            <a:r>
              <a:rPr lang="es-ES_tradnl" dirty="0" err="1">
                <a:latin typeface="Playfair Display" panose="00000500000000000000" pitchFamily="2" charset="0"/>
              </a:rPr>
              <a:t>Successful</a:t>
            </a:r>
            <a:r>
              <a:rPr lang="es-ES_tradnl" dirty="0">
                <a:latin typeface="Playfair Display" panose="00000500000000000000" pitchFamily="2" charset="0"/>
              </a:rPr>
              <a:t> Business </a:t>
            </a:r>
            <a:r>
              <a:rPr lang="es-ES_tradnl" dirty="0" err="1">
                <a:latin typeface="Playfair Display" panose="00000500000000000000" pitchFamily="2" charset="0"/>
              </a:rPr>
              <a:t>Networking</a:t>
            </a:r>
            <a:r>
              <a:rPr lang="es-ES_tradnl" dirty="0">
                <a:latin typeface="Playfair Display" panose="00000500000000000000" pitchFamily="2" charset="0"/>
              </a:rPr>
              <a:t> | </a:t>
            </a:r>
            <a:r>
              <a:rPr lang="es-ES_tradnl" dirty="0" err="1">
                <a:latin typeface="Playfair Display" panose="00000500000000000000" pitchFamily="2" charset="0"/>
              </a:rPr>
              <a:t>ZenBusiness</a:t>
            </a:r>
            <a:r>
              <a:rPr lang="es-ES_tradnl" dirty="0">
                <a:latin typeface="Playfair Display" panose="00000500000000000000" pitchFamily="2" charset="0"/>
              </a:rPr>
              <a:t> Inc.: </a:t>
            </a:r>
            <a:r>
              <a:rPr lang="es-ES" dirty="0">
                <a:latin typeface="Playfair Display" panose="00000500000000000000" pitchFamily="2" charset="0"/>
                <a:hlinkClick r:id="rId10"/>
              </a:rPr>
              <a:t>https://www.zenbusiness.com/blog/networking/</a:t>
            </a:r>
            <a:endParaRPr lang="es-ES" dirty="0">
              <a:latin typeface="Playfair Display" panose="00000500000000000000" pitchFamily="2" charset="0"/>
            </a:endParaRPr>
          </a:p>
          <a:p>
            <a:pPr marL="494629" lvl="1" indent="-285750">
              <a:lnSpc>
                <a:spcPct val="150000"/>
              </a:lnSpc>
              <a:buFont typeface="Arial" panose="020B0604020202020204" pitchFamily="34" charset="0"/>
              <a:buChar char="•"/>
            </a:pPr>
            <a:r>
              <a:rPr lang="es-ES_tradnl" dirty="0" err="1">
                <a:latin typeface="Playfair Display" panose="00000500000000000000" pitchFamily="2" charset="0"/>
              </a:rPr>
              <a:t>How</a:t>
            </a:r>
            <a:r>
              <a:rPr lang="es-ES_tradnl" dirty="0">
                <a:latin typeface="Playfair Display" panose="00000500000000000000" pitchFamily="2" charset="0"/>
              </a:rPr>
              <a:t> to </a:t>
            </a:r>
            <a:r>
              <a:rPr lang="es-ES_tradnl" dirty="0" err="1">
                <a:latin typeface="Playfair Display" panose="00000500000000000000" pitchFamily="2" charset="0"/>
              </a:rPr>
              <a:t>Professionally</a:t>
            </a:r>
            <a:r>
              <a:rPr lang="es-ES_tradnl" dirty="0">
                <a:latin typeface="Playfair Display" panose="00000500000000000000" pitchFamily="2" charset="0"/>
              </a:rPr>
              <a:t> Network as a Small Business </a:t>
            </a:r>
            <a:r>
              <a:rPr lang="es-ES_tradnl" dirty="0" err="1">
                <a:latin typeface="Playfair Display" panose="00000500000000000000" pitchFamily="2" charset="0"/>
              </a:rPr>
              <a:t>Owner</a:t>
            </a:r>
            <a:r>
              <a:rPr lang="es-ES_tradnl" u="sng" dirty="0">
                <a:latin typeface="Playfair Display" panose="00000500000000000000" pitchFamily="2" charset="0"/>
              </a:rPr>
              <a:t>: </a:t>
            </a:r>
            <a:r>
              <a:rPr lang="es-ES" dirty="0">
                <a:latin typeface="Playfair Display" panose="00000500000000000000" pitchFamily="2" charset="0"/>
                <a:hlinkClick r:id="rId11"/>
              </a:rPr>
              <a:t>https://business.tutsplus.com/tutorials/professional-networking--cms-26929</a:t>
            </a:r>
            <a:endParaRPr lang="es-ES" dirty="0">
              <a:latin typeface="Playfair Display" panose="00000500000000000000" pitchFamily="2" charset="0"/>
            </a:endParaRPr>
          </a:p>
          <a:p>
            <a:pPr marL="494629" lvl="1" indent="-285750">
              <a:lnSpc>
                <a:spcPct val="150000"/>
              </a:lnSpc>
              <a:buFont typeface="Arial" panose="020B0604020202020204" pitchFamily="34" charset="0"/>
              <a:buChar char="•"/>
            </a:pPr>
            <a:r>
              <a:rPr lang="es-ES_tradnl" dirty="0" err="1">
                <a:latin typeface="Playfair Display" panose="00000500000000000000" pitchFamily="2" charset="0"/>
              </a:rPr>
              <a:t>Meaningful</a:t>
            </a:r>
            <a:r>
              <a:rPr lang="es-ES_tradnl" dirty="0">
                <a:latin typeface="Playfair Display" panose="00000500000000000000" pitchFamily="2" charset="0"/>
              </a:rPr>
              <a:t> </a:t>
            </a:r>
            <a:r>
              <a:rPr lang="es-ES_tradnl" dirty="0" err="1">
                <a:latin typeface="Playfair Display" panose="00000500000000000000" pitchFamily="2" charset="0"/>
              </a:rPr>
              <a:t>conversations</a:t>
            </a:r>
            <a:r>
              <a:rPr lang="es-ES_tradnl" dirty="0">
                <a:latin typeface="Playfair Display" panose="00000500000000000000" pitchFamily="2" charset="0"/>
              </a:rPr>
              <a:t>: </a:t>
            </a:r>
            <a:r>
              <a:rPr lang="es-ES" dirty="0">
                <a:latin typeface="Playfair Display" panose="00000500000000000000" pitchFamily="2" charset="0"/>
                <a:hlinkClick r:id="rId12"/>
              </a:rPr>
              <a:t>https://mymarketability.com/blog/10-killer-networking-questions-that-spark-meaningful-conversation</a:t>
            </a:r>
            <a:r>
              <a:rPr lang="es-ES" dirty="0">
                <a:latin typeface="Playfair Display" panose="00000500000000000000" pitchFamily="2" charset="0"/>
              </a:rPr>
              <a:t> </a:t>
            </a:r>
          </a:p>
          <a:p>
            <a:pPr marL="494629" lvl="1" indent="-285750">
              <a:lnSpc>
                <a:spcPct val="150000"/>
              </a:lnSpc>
              <a:buFont typeface="Arial" panose="020B0604020202020204" pitchFamily="34" charset="0"/>
              <a:buChar char="•"/>
            </a:pPr>
            <a:r>
              <a:rPr lang="es-ES_tradnl" dirty="0" err="1">
                <a:latin typeface="Playfair Display" panose="00000500000000000000" pitchFamily="2" charset="0"/>
              </a:rPr>
              <a:t>What</a:t>
            </a:r>
            <a:r>
              <a:rPr lang="es-ES_tradnl" dirty="0">
                <a:latin typeface="Playfair Display" panose="00000500000000000000" pitchFamily="2" charset="0"/>
              </a:rPr>
              <a:t> </a:t>
            </a:r>
            <a:r>
              <a:rPr lang="es-ES_tradnl" dirty="0" err="1">
                <a:latin typeface="Playfair Display" panose="00000500000000000000" pitchFamily="2" charset="0"/>
              </a:rPr>
              <a:t>is</a:t>
            </a:r>
            <a:r>
              <a:rPr lang="es-ES_tradnl" dirty="0">
                <a:latin typeface="Playfair Display" panose="00000500000000000000" pitchFamily="2" charset="0"/>
              </a:rPr>
              <a:t> </a:t>
            </a:r>
            <a:r>
              <a:rPr lang="es-ES_tradnl" dirty="0" err="1">
                <a:latin typeface="Playfair Display" panose="00000500000000000000" pitchFamily="2" charset="0"/>
              </a:rPr>
              <a:t>Netiquette</a:t>
            </a:r>
            <a:r>
              <a:rPr lang="es-ES_tradnl" dirty="0">
                <a:latin typeface="Playfair Display" panose="00000500000000000000" pitchFamily="2" charset="0"/>
              </a:rPr>
              <a:t>? 20 rules Internet </a:t>
            </a:r>
            <a:r>
              <a:rPr lang="es-ES_tradnl" dirty="0" err="1">
                <a:latin typeface="Playfair Display" panose="00000500000000000000" pitchFamily="2" charset="0"/>
              </a:rPr>
              <a:t>Etiquette</a:t>
            </a:r>
            <a:r>
              <a:rPr lang="es-ES_tradnl" dirty="0">
                <a:latin typeface="Playfair Display" panose="00000500000000000000" pitchFamily="2" charset="0"/>
              </a:rPr>
              <a:t> Rules: </a:t>
            </a:r>
            <a:r>
              <a:rPr lang="es-ES" dirty="0">
                <a:latin typeface="Playfair Display" panose="00000500000000000000" pitchFamily="2" charset="0"/>
                <a:hlinkClick r:id="rId13"/>
              </a:rPr>
              <a:t>https://www.kaspersky.com/resource-center/preemptive-safety/what-is-netiquette</a:t>
            </a:r>
            <a:endParaRPr lang="es-ES" dirty="0">
              <a:latin typeface="Playfair Display" panose="00000500000000000000" pitchFamily="2" charset="0"/>
            </a:endParaRPr>
          </a:p>
          <a:p>
            <a:pPr marL="494629" lvl="1" indent="-285750">
              <a:lnSpc>
                <a:spcPct val="150000"/>
              </a:lnSpc>
              <a:buFont typeface="Arial" panose="020B0604020202020204" pitchFamily="34" charset="0"/>
              <a:buChar char="•"/>
            </a:pPr>
            <a:r>
              <a:rPr lang="es-ES_tradnl" dirty="0" err="1">
                <a:latin typeface="Playfair Display" panose="00000500000000000000" pitchFamily="2" charset="0"/>
              </a:rPr>
              <a:t>Netiquette</a:t>
            </a:r>
            <a:r>
              <a:rPr lang="es-ES_tradnl" dirty="0">
                <a:latin typeface="Playfair Display" panose="00000500000000000000" pitchFamily="2" charset="0"/>
              </a:rPr>
              <a:t>: </a:t>
            </a:r>
            <a:r>
              <a:rPr lang="es-ES_tradnl" dirty="0" err="1">
                <a:latin typeface="Playfair Display" panose="00000500000000000000" pitchFamily="2" charset="0"/>
              </a:rPr>
              <a:t>How</a:t>
            </a:r>
            <a:r>
              <a:rPr lang="es-ES_tradnl" dirty="0">
                <a:latin typeface="Playfair Display" panose="00000500000000000000" pitchFamily="2" charset="0"/>
              </a:rPr>
              <a:t> to Master Online Business </a:t>
            </a:r>
            <a:r>
              <a:rPr lang="es-ES_tradnl" dirty="0" err="1">
                <a:latin typeface="Playfair Display" panose="00000500000000000000" pitchFamily="2" charset="0"/>
              </a:rPr>
              <a:t>Communication</a:t>
            </a:r>
            <a:r>
              <a:rPr lang="es-ES_tradnl" dirty="0">
                <a:latin typeface="Playfair Display" panose="00000500000000000000" pitchFamily="2" charset="0"/>
              </a:rPr>
              <a:t>: </a:t>
            </a:r>
            <a:r>
              <a:rPr lang="es-ES" dirty="0">
                <a:latin typeface="Playfair Display" panose="00000500000000000000" pitchFamily="2" charset="0"/>
                <a:hlinkClick r:id="rId14"/>
              </a:rPr>
              <a:t>https://www.business-opportunities.biz/2020/05/05/netiquette-master-online-business-communication/</a:t>
            </a:r>
            <a:r>
              <a:rPr lang="es-ES" dirty="0">
                <a:latin typeface="Playfair Display" panose="00000500000000000000" pitchFamily="2" charset="0"/>
              </a:rPr>
              <a:t> </a:t>
            </a:r>
          </a:p>
          <a:p>
            <a:pPr marL="302262" lvl="1">
              <a:lnSpc>
                <a:spcPts val="3920"/>
              </a:lnSpc>
            </a:pPr>
            <a:endParaRPr lang="en-US" sz="1800" dirty="0">
              <a:solidFill>
                <a:srgbClr val="000000"/>
              </a:solidFill>
              <a:latin typeface="Playfair Display"/>
            </a:endParaRPr>
          </a:p>
          <a:p>
            <a:pPr marL="604523" lvl="1" indent="-302261">
              <a:lnSpc>
                <a:spcPts val="3920"/>
              </a:lnSpc>
              <a:buFont typeface="Arial"/>
              <a:buChar char="•"/>
            </a:pPr>
            <a:endParaRPr lang="en-US" sz="1800" u="sng" dirty="0">
              <a:solidFill>
                <a:srgbClr val="000000"/>
              </a:solidFill>
              <a:latin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lvl="0">
              <a:lnSpc>
                <a:spcPct val="140011"/>
              </a:lnSpc>
            </a:pPr>
            <a:r>
              <a:rPr lang="nl-NL" sz="3399" dirty="0">
                <a:latin typeface="Prata"/>
                <a:ea typeface="Prata"/>
                <a:cs typeface="Prata"/>
                <a:sym typeface="Prata"/>
              </a:rPr>
              <a:t>Duurzame jonge ondernemers</a:t>
            </a:r>
            <a:endParaRPr lang="nl-NL" dirty="0"/>
          </a:p>
        </p:txBody>
      </p:sp>
      <p:sp>
        <p:nvSpPr>
          <p:cNvPr id="120" name="Google Shape;120;p3"/>
          <p:cNvSpPr txBox="1"/>
          <p:nvPr/>
        </p:nvSpPr>
        <p:spPr>
          <a:xfrm>
            <a:off x="1028700" y="933450"/>
            <a:ext cx="8389217"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rata"/>
                <a:ea typeface="Prata"/>
                <a:cs typeface="Prata"/>
                <a:sym typeface="Prata"/>
              </a:rPr>
              <a:t>SUSE GIDSEN</a:t>
            </a:r>
            <a:endParaRPr dirty="0"/>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2408695401"/>
              </p:ext>
            </p:extLst>
          </p:nvPr>
        </p:nvGraphicFramePr>
        <p:xfrm>
          <a:off x="2320412" y="2577621"/>
          <a:ext cx="12457472" cy="4663440"/>
        </p:xfrm>
        <a:graphic>
          <a:graphicData uri="http://schemas.openxmlformats.org/drawingml/2006/table">
            <a:tbl>
              <a:tblPr firstRow="1" bandRow="1"/>
              <a:tblGrid>
                <a:gridCol w="2249126">
                  <a:extLst>
                    <a:ext uri="{9D8B030D-6E8A-4147-A177-3AD203B41FA5}">
                      <a16:colId xmlns:a16="http://schemas.microsoft.com/office/drawing/2014/main" val="260510552"/>
                    </a:ext>
                  </a:extLst>
                </a:gridCol>
                <a:gridCol w="10208346">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noProof="0" dirty="0">
                          <a:solidFill>
                            <a:schemeClr val="tx1">
                              <a:lumMod val="50000"/>
                              <a:lumOff val="50000"/>
                            </a:schemeClr>
                          </a:solidFill>
                          <a:latin typeface="Prata"/>
                          <a:ea typeface="Prata"/>
                          <a:cs typeface="Prata"/>
                          <a:sym typeface="Prata"/>
                        </a:rPr>
                        <a:t>0 </a:t>
                      </a:r>
                      <a:r>
                        <a:rPr lang="nl-NL" sz="9600" i="0" u="none" strike="noStrike" cap="none" noProof="0" dirty="0">
                          <a:solidFill>
                            <a:schemeClr val="tx1">
                              <a:lumMod val="50000"/>
                              <a:lumOff val="50000"/>
                            </a:schemeClr>
                          </a:solidFill>
                          <a:latin typeface="Prata"/>
                          <a:ea typeface="Prata"/>
                          <a:cs typeface="Prata"/>
                          <a:sym typeface="Prata"/>
                        </a:rPr>
                        <a:t>1</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1" i="0" u="none" strike="noStrike" cap="none" noProof="0">
                        <a:solidFill>
                          <a:srgbClr val="0F9249"/>
                        </a:solidFill>
                        <a:latin typeface="Playfair Display"/>
                        <a:ea typeface="Playfair Display"/>
                        <a:cs typeface="Playfair Display"/>
                        <a:sym typeface="Playfair Display"/>
                      </a:endParaRPr>
                    </a:p>
                    <a:p>
                      <a:pPr lvl="0">
                        <a:lnSpc>
                          <a:spcPct val="140011"/>
                        </a:lnSpc>
                      </a:pPr>
                      <a:r>
                        <a:rPr lang="nl-NL" sz="3200">
                          <a:latin typeface="Playfair Display"/>
                          <a:ea typeface="Playfair Display"/>
                          <a:cs typeface="Playfair Display"/>
                          <a:sym typeface="Playfair Display"/>
                        </a:rPr>
                        <a:t>Milieuvervuiling in het bedrijfsleven</a:t>
                      </a:r>
                      <a:endParaRPr lang="nl-NL" sz="3200" dirty="0"/>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02</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Gendergelijkheid in het bedrijfsleven</a:t>
                      </a:r>
                      <a:endParaRPr lang="nl-NL" sz="3200" noProof="0" dirty="0"/>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03</a:t>
                      </a:r>
                      <a:endParaRPr lang="nl-NL" noProof="0" dirty="0">
                        <a:solidFill>
                          <a:schemeClr val="tx1">
                            <a:lumMod val="50000"/>
                            <a:lumOff val="50000"/>
                          </a:schemeClr>
                        </a:solidFill>
                      </a:endParaRPr>
                    </a:p>
                  </a:txBody>
                  <a:tcPr/>
                </a:tc>
                <a:tc>
                  <a:txBody>
                    <a:bodyPr/>
                    <a:lstStyle/>
                    <a:p>
                      <a:pPr marL="0" marR="0" lvl="0" indent="0" algn="l" rtl="0">
                        <a:lnSpc>
                          <a:spcPct val="140011"/>
                        </a:lnSpc>
                        <a:spcBef>
                          <a:spcPts val="0"/>
                        </a:spcBef>
                        <a:spcAft>
                          <a:spcPts val="0"/>
                        </a:spcAft>
                        <a:buNone/>
                      </a:pPr>
                      <a:r>
                        <a:rPr lang="nl-NL" sz="3200" b="0" i="0" u="none" strike="noStrike" cap="none" dirty="0">
                          <a:solidFill>
                            <a:srgbClr val="000000"/>
                          </a:solidFill>
                          <a:latin typeface="Playfair Display"/>
                          <a:ea typeface="Playfair Display"/>
                          <a:cs typeface="Playfair Display"/>
                          <a:sym typeface="Playfair Display"/>
                        </a:rPr>
                        <a:t>Digitale tools in Industrie 4.0 en 5.0 Ondernemerschap vormgeven in de nieuwe digitale samenleving</a:t>
                      </a:r>
                      <a:endParaRPr lang="en-US" sz="3200" dirty="0"/>
                    </a:p>
                  </a:txBody>
                  <a:tcPr/>
                </a:tc>
                <a:extLst>
                  <a:ext uri="{0D108BD9-81ED-4DB2-BD59-A6C34878D82A}">
                    <a16:rowId xmlns:a16="http://schemas.microsoft.com/office/drawing/2014/main" val="3314258681"/>
                  </a:ext>
                </a:extLst>
              </a:tr>
            </a:tbl>
          </a:graphicData>
        </a:graphic>
      </p:graphicFrame>
    </p:spTree>
    <p:extLst>
      <p:ext uri="{BB962C8B-B14F-4D97-AF65-F5344CB8AC3E}">
        <p14:creationId xmlns:p14="http://schemas.microsoft.com/office/powerpoint/2010/main" val="1831414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7"/>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41" name="Google Shape;641;p57"/>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42" name="Google Shape;642;p57"/>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43" name="Google Shape;643;p57"/>
          <p:cNvSpPr txBox="1"/>
          <p:nvPr/>
        </p:nvSpPr>
        <p:spPr>
          <a:xfrm>
            <a:off x="2798225" y="1610600"/>
            <a:ext cx="8106900" cy="1034129"/>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nl-NL" sz="4800" b="0" i="0" u="none" strike="noStrike" cap="none" dirty="0">
                <a:solidFill>
                  <a:srgbClr val="06AC73"/>
                </a:solidFill>
                <a:latin typeface="Playfair Display"/>
                <a:ea typeface="Playfair Display"/>
                <a:cs typeface="Playfair Display"/>
                <a:sym typeface="Playfair Display"/>
              </a:rPr>
              <a:t>Aanvullende bronnen:</a:t>
            </a:r>
            <a:endParaRPr lang="nl-NL" sz="4800" dirty="0">
              <a:solidFill>
                <a:srgbClr val="06AC73"/>
              </a:solidFill>
            </a:endParaRPr>
          </a:p>
        </p:txBody>
      </p:sp>
      <p:sp>
        <p:nvSpPr>
          <p:cNvPr id="644" name="Google Shape;644;p5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645" name="Google Shape;645;p57"/>
          <p:cNvSpPr txBox="1"/>
          <p:nvPr/>
        </p:nvSpPr>
        <p:spPr>
          <a:xfrm>
            <a:off x="2798225" y="2400300"/>
            <a:ext cx="13058700" cy="6509474"/>
          </a:xfrm>
          <a:prstGeom prst="rect">
            <a:avLst/>
          </a:prstGeom>
          <a:noFill/>
          <a:ln>
            <a:noFill/>
          </a:ln>
        </p:spPr>
        <p:txBody>
          <a:bodyPr spcFirstLastPara="1" wrap="square" lIns="0" tIns="0" rIns="0" bIns="0" anchor="t" anchorCtr="0">
            <a:spAutoFit/>
          </a:bodyPr>
          <a:lstStyle/>
          <a:p>
            <a:pPr marL="302262" lvl="1">
              <a:lnSpc>
                <a:spcPct val="150000"/>
              </a:lnSpc>
            </a:pPr>
            <a:r>
              <a:rPr lang="nl-NL" sz="2200" b="1" dirty="0">
                <a:latin typeface="Playfair Display" panose="00000500000000000000" pitchFamily="2" charset="0"/>
              </a:rPr>
              <a:t>Video’s</a:t>
            </a:r>
            <a:endParaRPr lang="nl-NL" sz="2200" b="1" dirty="0">
              <a:solidFill>
                <a:srgbClr val="0000FF"/>
              </a:solidFill>
              <a:latin typeface="Playfair Display" panose="00000500000000000000" pitchFamily="2" charset="0"/>
              <a:hlinkClick r:id="rId7">
                <a:extLst>
                  <a:ext uri="{A12FA001-AC4F-418D-AE19-62706E023703}">
                    <ahyp:hlinkClr xmlns:ahyp="http://schemas.microsoft.com/office/drawing/2018/hyperlinkcolor" val="tx"/>
                  </a:ext>
                </a:extLst>
              </a:hlinkClick>
            </a:endParaRPr>
          </a:p>
          <a:p>
            <a:pPr marL="494629" lvl="1" indent="-285750">
              <a:lnSpc>
                <a:spcPct val="150000"/>
              </a:lnSpc>
              <a:buFont typeface="Arial" panose="020B0604020202020204" pitchFamily="34" charset="0"/>
              <a:buChar char="•"/>
            </a:pPr>
            <a:r>
              <a:rPr lang="es-ES_tradnl" dirty="0" err="1">
                <a:latin typeface="Playfair Display" panose="00000500000000000000" pitchFamily="2" charset="0"/>
              </a:rPr>
              <a:t>How</a:t>
            </a:r>
            <a:r>
              <a:rPr lang="es-ES_tradnl" dirty="0">
                <a:latin typeface="Playfair Display" panose="00000500000000000000" pitchFamily="2" charset="0"/>
              </a:rPr>
              <a:t> to </a:t>
            </a:r>
            <a:r>
              <a:rPr lang="es-ES_tradnl" dirty="0" err="1">
                <a:latin typeface="Playfair Display" panose="00000500000000000000" pitchFamily="2" charset="0"/>
              </a:rPr>
              <a:t>improve</a:t>
            </a:r>
            <a:r>
              <a:rPr lang="es-ES_tradnl" dirty="0">
                <a:latin typeface="Playfair Display" panose="00000500000000000000" pitchFamily="2" charset="0"/>
              </a:rPr>
              <a:t> </a:t>
            </a:r>
            <a:r>
              <a:rPr lang="es-ES_tradnl" dirty="0" err="1">
                <a:latin typeface="Playfair Display" panose="00000500000000000000" pitchFamily="2" charset="0"/>
              </a:rPr>
              <a:t>your</a:t>
            </a:r>
            <a:r>
              <a:rPr lang="es-ES_tradnl" dirty="0">
                <a:latin typeface="Playfair Display" panose="00000500000000000000" pitchFamily="2" charset="0"/>
              </a:rPr>
              <a:t> </a:t>
            </a:r>
            <a:r>
              <a:rPr lang="es-ES_tradnl" dirty="0" err="1">
                <a:latin typeface="Playfair Display" panose="00000500000000000000" pitchFamily="2" charset="0"/>
              </a:rPr>
              <a:t>communication</a:t>
            </a:r>
            <a:r>
              <a:rPr lang="es-ES_tradnl" dirty="0">
                <a:latin typeface="Playfair Display" panose="00000500000000000000" pitchFamily="2" charset="0"/>
              </a:rPr>
              <a:t> </a:t>
            </a:r>
            <a:r>
              <a:rPr lang="es-ES_tradnl" dirty="0" err="1">
                <a:latin typeface="Playfair Display" panose="00000500000000000000" pitchFamily="2" charset="0"/>
              </a:rPr>
              <a:t>skills</a:t>
            </a:r>
            <a:r>
              <a:rPr lang="es-ES_tradnl" dirty="0">
                <a:latin typeface="Playfair Display" panose="00000500000000000000" pitchFamily="2" charset="0"/>
              </a:rPr>
              <a:t>: </a:t>
            </a:r>
            <a:r>
              <a:rPr lang="es-ES_tradnl" dirty="0">
                <a:latin typeface="Playfair Display" panose="00000500000000000000" pitchFamily="2" charset="0"/>
                <a:hlinkClick r:id="rId8"/>
              </a:rPr>
              <a:t>https://www.youtube.com/watch?v=mPRUNGGORDo</a:t>
            </a:r>
            <a:r>
              <a:rPr lang="es-ES_tradnl" dirty="0">
                <a:latin typeface="Playfair Display" panose="00000500000000000000" pitchFamily="2" charset="0"/>
              </a:rPr>
              <a:t> </a:t>
            </a:r>
          </a:p>
          <a:p>
            <a:pPr marL="494629" lvl="1" indent="-285750">
              <a:lnSpc>
                <a:spcPct val="150000"/>
              </a:lnSpc>
              <a:buFont typeface="Arial" panose="020B0604020202020204" pitchFamily="34" charset="0"/>
              <a:buChar char="•"/>
            </a:pPr>
            <a:r>
              <a:rPr lang="es-ES" dirty="0" err="1">
                <a:latin typeface="Playfair Display" panose="00000500000000000000" pitchFamily="2" charset="0"/>
              </a:rPr>
              <a:t>Think</a:t>
            </a:r>
            <a:r>
              <a:rPr lang="es-ES" dirty="0">
                <a:latin typeface="Playfair Display" panose="00000500000000000000" pitchFamily="2" charset="0"/>
              </a:rPr>
              <a:t> </a:t>
            </a:r>
            <a:r>
              <a:rPr lang="es-ES" dirty="0" err="1">
                <a:latin typeface="Playfair Display" panose="00000500000000000000" pitchFamily="2" charset="0"/>
              </a:rPr>
              <a:t>Fast</a:t>
            </a:r>
            <a:r>
              <a:rPr lang="es-ES" dirty="0">
                <a:latin typeface="Playfair Display" panose="00000500000000000000" pitchFamily="2" charset="0"/>
              </a:rPr>
              <a:t>, </a:t>
            </a:r>
            <a:r>
              <a:rPr lang="es-ES" dirty="0" err="1">
                <a:latin typeface="Playfair Display" panose="00000500000000000000" pitchFamily="2" charset="0"/>
              </a:rPr>
              <a:t>Talk</a:t>
            </a:r>
            <a:r>
              <a:rPr lang="es-ES" dirty="0">
                <a:latin typeface="Playfair Display" panose="00000500000000000000" pitchFamily="2" charset="0"/>
              </a:rPr>
              <a:t> Smart: </a:t>
            </a:r>
            <a:r>
              <a:rPr lang="es-ES" dirty="0" err="1">
                <a:latin typeface="Playfair Display" panose="00000500000000000000" pitchFamily="2" charset="0"/>
              </a:rPr>
              <a:t>Communication</a:t>
            </a:r>
            <a:r>
              <a:rPr lang="es-ES" dirty="0">
                <a:latin typeface="Playfair Display" panose="00000500000000000000" pitchFamily="2" charset="0"/>
              </a:rPr>
              <a:t> </a:t>
            </a:r>
            <a:r>
              <a:rPr lang="es-ES" dirty="0" err="1">
                <a:latin typeface="Playfair Display" panose="00000500000000000000" pitchFamily="2" charset="0"/>
              </a:rPr>
              <a:t>Techniques</a:t>
            </a:r>
            <a:r>
              <a:rPr lang="es-ES" dirty="0">
                <a:latin typeface="Playfair Display" panose="00000500000000000000" pitchFamily="2" charset="0"/>
              </a:rPr>
              <a:t>: </a:t>
            </a:r>
            <a:r>
              <a:rPr lang="es-ES_tradnl" dirty="0">
                <a:latin typeface="Playfair Display" panose="00000500000000000000" pitchFamily="2" charset="0"/>
                <a:hlinkClick r:id="rId9"/>
              </a:rPr>
              <a:t>https://www.youtube.com/watch?v=HAnw168huqA</a:t>
            </a:r>
            <a:r>
              <a:rPr lang="es-ES_tradnl" dirty="0">
                <a:latin typeface="Playfair Display" panose="00000500000000000000" pitchFamily="2" charset="0"/>
              </a:rPr>
              <a:t> </a:t>
            </a:r>
          </a:p>
          <a:p>
            <a:pPr marL="494629" lvl="1" indent="-285750">
              <a:lnSpc>
                <a:spcPct val="150000"/>
              </a:lnSpc>
              <a:buFont typeface="Arial" panose="020B0604020202020204" pitchFamily="34" charset="0"/>
              <a:buChar char="•"/>
            </a:pPr>
            <a:r>
              <a:rPr lang="es-ES" dirty="0">
                <a:latin typeface="Playfair Display" panose="00000500000000000000" pitchFamily="2" charset="0"/>
              </a:rPr>
              <a:t>The </a:t>
            </a:r>
            <a:r>
              <a:rPr lang="es-ES" dirty="0" err="1">
                <a:latin typeface="Playfair Display" panose="00000500000000000000" pitchFamily="2" charset="0"/>
              </a:rPr>
              <a:t>Pencil's</a:t>
            </a:r>
            <a:r>
              <a:rPr lang="es-ES" dirty="0">
                <a:latin typeface="Playfair Display" panose="00000500000000000000" pitchFamily="2" charset="0"/>
              </a:rPr>
              <a:t> Tale - a </a:t>
            </a:r>
            <a:r>
              <a:rPr lang="es-ES" dirty="0" err="1">
                <a:latin typeface="Playfair Display" panose="00000500000000000000" pitchFamily="2" charset="0"/>
              </a:rPr>
              <a:t>story</a:t>
            </a:r>
            <a:r>
              <a:rPr lang="es-ES" dirty="0">
                <a:latin typeface="Playfair Display" panose="00000500000000000000" pitchFamily="2" charset="0"/>
              </a:rPr>
              <a:t> </a:t>
            </a:r>
            <a:r>
              <a:rPr lang="es-ES" dirty="0" err="1">
                <a:latin typeface="Playfair Display" panose="00000500000000000000" pitchFamily="2" charset="0"/>
              </a:rPr>
              <a:t>that</a:t>
            </a:r>
            <a:r>
              <a:rPr lang="es-ES" dirty="0">
                <a:latin typeface="Playfair Display" panose="00000500000000000000" pitchFamily="2" charset="0"/>
              </a:rPr>
              <a:t> </a:t>
            </a:r>
            <a:r>
              <a:rPr lang="es-ES" dirty="0" err="1">
                <a:latin typeface="Playfair Display" panose="00000500000000000000" pitchFamily="2" charset="0"/>
              </a:rPr>
              <a:t>everyone</a:t>
            </a:r>
            <a:r>
              <a:rPr lang="es-ES" dirty="0">
                <a:latin typeface="Playfair Display" panose="00000500000000000000" pitchFamily="2" charset="0"/>
              </a:rPr>
              <a:t> </a:t>
            </a:r>
            <a:r>
              <a:rPr lang="es-ES" dirty="0" err="1">
                <a:latin typeface="Playfair Display" panose="00000500000000000000" pitchFamily="2" charset="0"/>
              </a:rPr>
              <a:t>should</a:t>
            </a:r>
            <a:r>
              <a:rPr lang="es-ES" dirty="0">
                <a:latin typeface="Playfair Display" panose="00000500000000000000" pitchFamily="2" charset="0"/>
              </a:rPr>
              <a:t> </a:t>
            </a:r>
            <a:r>
              <a:rPr lang="es-ES" dirty="0" err="1">
                <a:latin typeface="Playfair Display" panose="00000500000000000000" pitchFamily="2" charset="0"/>
              </a:rPr>
              <a:t>hear</a:t>
            </a:r>
            <a:r>
              <a:rPr lang="es-ES" dirty="0">
                <a:latin typeface="Playfair Display" panose="00000500000000000000" pitchFamily="2" charset="0"/>
              </a:rPr>
              <a:t>: </a:t>
            </a:r>
            <a:r>
              <a:rPr lang="es-ES_tradnl" dirty="0">
                <a:latin typeface="Playfair Display" panose="00000500000000000000" pitchFamily="2" charset="0"/>
                <a:hlinkClick r:id="rId10"/>
              </a:rPr>
              <a:t>https://youtu.be/HisYsqqszq0?si=NrYSF-iAr457SWMK</a:t>
            </a:r>
            <a:r>
              <a:rPr lang="es-ES_tradnl" dirty="0">
                <a:latin typeface="Playfair Display" panose="00000500000000000000" pitchFamily="2" charset="0"/>
              </a:rPr>
              <a:t> </a:t>
            </a:r>
          </a:p>
          <a:p>
            <a:pPr marL="302262" lvl="1">
              <a:lnSpc>
                <a:spcPct val="150000"/>
              </a:lnSpc>
            </a:pPr>
            <a:endParaRPr lang="es-ES" sz="2200" b="1" dirty="0">
              <a:latin typeface="Playfair Display" panose="00000500000000000000" pitchFamily="2" charset="0"/>
            </a:endParaRPr>
          </a:p>
          <a:p>
            <a:pPr marL="302262" lvl="1">
              <a:lnSpc>
                <a:spcPct val="150000"/>
              </a:lnSpc>
            </a:pPr>
            <a:r>
              <a:rPr lang="nl-NL" sz="2200" b="1" dirty="0">
                <a:latin typeface="Playfair Display" panose="00000500000000000000" pitchFamily="2" charset="0"/>
              </a:rPr>
              <a:t>Naslagwerk</a:t>
            </a:r>
            <a:endParaRPr lang="es-ES" sz="2200" b="1" dirty="0">
              <a:solidFill>
                <a:srgbClr val="0000FF"/>
              </a:solidFill>
              <a:latin typeface="Playfair Display" panose="00000500000000000000" pitchFamily="2" charset="0"/>
            </a:endParaRPr>
          </a:p>
          <a:p>
            <a:pPr marL="533400" lvl="1" indent="-285750">
              <a:lnSpc>
                <a:spcPct val="150000"/>
              </a:lnSpc>
              <a:buFont typeface="Arial" panose="020B0604020202020204" pitchFamily="34" charset="0"/>
              <a:buChar char="•"/>
              <a:tabLst>
                <a:tab pos="444500" algn="l"/>
              </a:tabLst>
            </a:pPr>
            <a:r>
              <a:rPr lang="es-ES" dirty="0">
                <a:latin typeface="Playfair Display" panose="00000500000000000000" pitchFamily="2" charset="0"/>
              </a:rPr>
              <a:t>The 10 </a:t>
            </a:r>
            <a:r>
              <a:rPr lang="es-ES" dirty="0" err="1">
                <a:latin typeface="Playfair Display" panose="00000500000000000000" pitchFamily="2" charset="0"/>
              </a:rPr>
              <a:t>Communication</a:t>
            </a:r>
            <a:r>
              <a:rPr lang="es-ES" dirty="0">
                <a:latin typeface="Playfair Display" panose="00000500000000000000" pitchFamily="2" charset="0"/>
              </a:rPr>
              <a:t> </a:t>
            </a:r>
            <a:r>
              <a:rPr lang="es-ES" dirty="0" err="1">
                <a:latin typeface="Playfair Display" panose="00000500000000000000" pitchFamily="2" charset="0"/>
              </a:rPr>
              <a:t>Skills</a:t>
            </a:r>
            <a:r>
              <a:rPr lang="es-ES" dirty="0">
                <a:latin typeface="Playfair Display" panose="00000500000000000000" pitchFamily="2" charset="0"/>
              </a:rPr>
              <a:t> </a:t>
            </a:r>
            <a:r>
              <a:rPr lang="es-ES" dirty="0" err="1">
                <a:latin typeface="Playfair Display" panose="00000500000000000000" pitchFamily="2" charset="0"/>
              </a:rPr>
              <a:t>Every</a:t>
            </a:r>
            <a:r>
              <a:rPr lang="es-ES" dirty="0">
                <a:latin typeface="Playfair Display" panose="00000500000000000000" pitchFamily="2" charset="0"/>
              </a:rPr>
              <a:t> </a:t>
            </a:r>
            <a:r>
              <a:rPr lang="es-ES" dirty="0" err="1">
                <a:latin typeface="Playfair Display" panose="00000500000000000000" pitchFamily="2" charset="0"/>
              </a:rPr>
              <a:t>Entrepreneur</a:t>
            </a:r>
            <a:r>
              <a:rPr lang="es-ES" dirty="0">
                <a:latin typeface="Playfair Display" panose="00000500000000000000" pitchFamily="2" charset="0"/>
              </a:rPr>
              <a:t> </a:t>
            </a:r>
            <a:r>
              <a:rPr lang="es-ES" dirty="0" err="1">
                <a:latin typeface="Playfair Display" panose="00000500000000000000" pitchFamily="2" charset="0"/>
              </a:rPr>
              <a:t>Must</a:t>
            </a:r>
            <a:r>
              <a:rPr lang="es-ES" dirty="0">
                <a:latin typeface="Playfair Display" panose="00000500000000000000" pitchFamily="2" charset="0"/>
              </a:rPr>
              <a:t> Master: </a:t>
            </a:r>
            <a:r>
              <a:rPr lang="es-ES" dirty="0">
                <a:latin typeface="Playfair Display" panose="00000500000000000000" pitchFamily="2" charset="0"/>
                <a:hlinkClick r:id="rId9"/>
              </a:rPr>
              <a:t>https://www.youtube.com/watch?v=HAnw168huqA</a:t>
            </a:r>
            <a:r>
              <a:rPr lang="es-ES" dirty="0">
                <a:latin typeface="Playfair Display" panose="00000500000000000000" pitchFamily="2" charset="0"/>
              </a:rPr>
              <a:t> </a:t>
            </a:r>
          </a:p>
          <a:p>
            <a:pPr marL="533400" lvl="1" indent="-285750">
              <a:lnSpc>
                <a:spcPct val="150000"/>
              </a:lnSpc>
              <a:buFont typeface="Arial" panose="020B0604020202020204" pitchFamily="34" charset="0"/>
              <a:buChar char="•"/>
              <a:tabLst>
                <a:tab pos="444500" algn="l"/>
              </a:tabLst>
            </a:pPr>
            <a:r>
              <a:rPr lang="es-ES" dirty="0" err="1">
                <a:latin typeface="Playfair Display" panose="00000500000000000000" pitchFamily="2" charset="0"/>
              </a:rPr>
              <a:t>Improving</a:t>
            </a:r>
            <a:r>
              <a:rPr lang="es-ES" dirty="0">
                <a:latin typeface="Playfair Display" panose="00000500000000000000" pitchFamily="2" charset="0"/>
              </a:rPr>
              <a:t> </a:t>
            </a:r>
            <a:r>
              <a:rPr lang="es-ES" dirty="0" err="1">
                <a:latin typeface="Playfair Display" panose="00000500000000000000" pitchFamily="2" charset="0"/>
              </a:rPr>
              <a:t>skills</a:t>
            </a:r>
            <a:r>
              <a:rPr lang="es-ES" dirty="0">
                <a:latin typeface="Playfair Display" panose="00000500000000000000" pitchFamily="2" charset="0"/>
              </a:rPr>
              <a:t> </a:t>
            </a:r>
            <a:r>
              <a:rPr lang="es-ES" dirty="0" err="1">
                <a:latin typeface="Playfair Display" panose="00000500000000000000" pitchFamily="2" charset="0"/>
              </a:rPr>
              <a:t>of</a:t>
            </a:r>
            <a:r>
              <a:rPr lang="es-ES" dirty="0">
                <a:latin typeface="Playfair Display" panose="00000500000000000000" pitchFamily="2" charset="0"/>
              </a:rPr>
              <a:t> social </a:t>
            </a:r>
            <a:r>
              <a:rPr lang="es-ES" dirty="0" err="1">
                <a:latin typeface="Playfair Display" panose="00000500000000000000" pitchFamily="2" charset="0"/>
              </a:rPr>
              <a:t>entrepreneurs</a:t>
            </a:r>
            <a:r>
              <a:rPr lang="es-ES" dirty="0">
                <a:latin typeface="Playfair Display" panose="00000500000000000000" pitchFamily="2" charset="0"/>
              </a:rPr>
              <a:t>: </a:t>
            </a:r>
            <a:r>
              <a:rPr lang="es-ES" dirty="0">
                <a:latin typeface="Playfair Display" panose="00000500000000000000" pitchFamily="2" charset="0"/>
                <a:hlinkClick r:id="rId11"/>
              </a:rPr>
              <a:t>https://www.isseproject.eu/share/uploads_resources/335a6-self-learning-interactive-handbook-isse-final.pdf</a:t>
            </a:r>
            <a:r>
              <a:rPr lang="es-ES" dirty="0">
                <a:latin typeface="Playfair Display" panose="00000500000000000000" pitchFamily="2" charset="0"/>
              </a:rPr>
              <a:t> </a:t>
            </a:r>
            <a:endParaRPr lang="es-ES" dirty="0">
              <a:latin typeface="Playfair Display" panose="00000500000000000000" pitchFamily="2" charset="0"/>
              <a:hlinkClick r:id="rId12">
                <a:extLst>
                  <a:ext uri="{A12FA001-AC4F-418D-AE19-62706E023703}">
                    <ahyp:hlinkClr xmlns:ahyp="http://schemas.microsoft.com/office/drawing/2018/hyperlinkcolor" val="tx"/>
                  </a:ext>
                </a:extLst>
              </a:hlinkClick>
            </a:endParaRPr>
          </a:p>
          <a:p>
            <a:pPr marL="494629" lvl="1" indent="-285750">
              <a:lnSpc>
                <a:spcPct val="150000"/>
              </a:lnSpc>
              <a:buFont typeface="Arial" panose="020B0604020202020204" pitchFamily="34" charset="0"/>
              <a:buChar char="•"/>
            </a:pPr>
            <a:r>
              <a:rPr lang="es-ES" dirty="0">
                <a:latin typeface="Playfair Display" panose="00000500000000000000" pitchFamily="2" charset="0"/>
              </a:rPr>
              <a:t>5 </a:t>
            </a:r>
            <a:r>
              <a:rPr lang="es-ES" dirty="0" err="1">
                <a:latin typeface="Playfair Display" panose="00000500000000000000" pitchFamily="2" charset="0"/>
              </a:rPr>
              <a:t>Communication</a:t>
            </a:r>
            <a:r>
              <a:rPr lang="es-ES" dirty="0">
                <a:latin typeface="Playfair Display" panose="00000500000000000000" pitchFamily="2" charset="0"/>
              </a:rPr>
              <a:t> </a:t>
            </a:r>
            <a:r>
              <a:rPr lang="es-ES" dirty="0" err="1">
                <a:latin typeface="Playfair Display" panose="00000500000000000000" pitchFamily="2" charset="0"/>
              </a:rPr>
              <a:t>Skills</a:t>
            </a:r>
            <a:r>
              <a:rPr lang="es-ES" dirty="0">
                <a:latin typeface="Playfair Display" panose="00000500000000000000" pitchFamily="2" charset="0"/>
              </a:rPr>
              <a:t> </a:t>
            </a:r>
            <a:r>
              <a:rPr lang="es-ES" dirty="0" err="1">
                <a:latin typeface="Playfair Display" panose="00000500000000000000" pitchFamily="2" charset="0"/>
              </a:rPr>
              <a:t>Successful</a:t>
            </a:r>
            <a:r>
              <a:rPr lang="es-ES" dirty="0">
                <a:latin typeface="Playfair Display" panose="00000500000000000000" pitchFamily="2" charset="0"/>
              </a:rPr>
              <a:t> </a:t>
            </a:r>
            <a:r>
              <a:rPr lang="es-ES" dirty="0" err="1">
                <a:latin typeface="Playfair Display" panose="00000500000000000000" pitchFamily="2" charset="0"/>
              </a:rPr>
              <a:t>Entrepreneurs</a:t>
            </a:r>
            <a:r>
              <a:rPr lang="es-ES" dirty="0">
                <a:latin typeface="Playfair Display" panose="00000500000000000000" pitchFamily="2" charset="0"/>
              </a:rPr>
              <a:t> Use To </a:t>
            </a:r>
            <a:r>
              <a:rPr lang="es-ES" dirty="0" err="1">
                <a:latin typeface="Playfair Display" panose="00000500000000000000" pitchFamily="2" charset="0"/>
              </a:rPr>
              <a:t>Influence</a:t>
            </a:r>
            <a:r>
              <a:rPr lang="es-ES" dirty="0">
                <a:latin typeface="Playfair Display" panose="00000500000000000000" pitchFamily="2" charset="0"/>
              </a:rPr>
              <a:t> </a:t>
            </a:r>
            <a:r>
              <a:rPr lang="es-ES" dirty="0" err="1">
                <a:latin typeface="Playfair Display" panose="00000500000000000000" pitchFamily="2" charset="0"/>
              </a:rPr>
              <a:t>Others</a:t>
            </a:r>
            <a:r>
              <a:rPr lang="es-ES" dirty="0">
                <a:latin typeface="Playfair Display" panose="00000500000000000000" pitchFamily="2" charset="0"/>
              </a:rPr>
              <a:t>; </a:t>
            </a:r>
            <a:r>
              <a:rPr lang="es-ES" dirty="0">
                <a:latin typeface="Playfair Display" panose="00000500000000000000" pitchFamily="2" charset="0"/>
                <a:hlinkClick r:id="rId13"/>
              </a:rPr>
              <a:t>https://www.forbes.com/sites/ryanrobinson/2019/12/13/communication-skills-entrepreneurs/</a:t>
            </a:r>
            <a:r>
              <a:rPr lang="es-ES" dirty="0">
                <a:latin typeface="Playfair Display" panose="00000500000000000000" pitchFamily="2" charset="0"/>
                <a:hlinkClick r:id="rId12">
                  <a:extLst>
                    <a:ext uri="{A12FA001-AC4F-418D-AE19-62706E023703}">
                      <ahyp:hlinkClr xmlns:ahyp="http://schemas.microsoft.com/office/drawing/2018/hyperlinkcolor" val="tx"/>
                    </a:ext>
                  </a:extLst>
                </a:hlinkClick>
              </a:rPr>
              <a:t> </a:t>
            </a:r>
          </a:p>
          <a:p>
            <a:pPr marL="494629" lvl="1" indent="-285750">
              <a:lnSpc>
                <a:spcPct val="150000"/>
              </a:lnSpc>
              <a:buFont typeface="Arial" panose="020B0604020202020204" pitchFamily="34" charset="0"/>
              <a:buChar char="•"/>
            </a:pPr>
            <a:r>
              <a:rPr lang="es-ES" dirty="0">
                <a:latin typeface="Playfair Display" panose="00000500000000000000" pitchFamily="2" charset="0"/>
              </a:rPr>
              <a:t>The Role </a:t>
            </a:r>
            <a:r>
              <a:rPr lang="es-ES" dirty="0" err="1">
                <a:latin typeface="Playfair Display" panose="00000500000000000000" pitchFamily="2" charset="0"/>
              </a:rPr>
              <a:t>of</a:t>
            </a:r>
            <a:r>
              <a:rPr lang="es-ES" dirty="0">
                <a:latin typeface="Playfair Display" panose="00000500000000000000" pitchFamily="2" charset="0"/>
              </a:rPr>
              <a:t> </a:t>
            </a:r>
            <a:r>
              <a:rPr lang="es-ES" dirty="0" err="1">
                <a:latin typeface="Playfair Display" panose="00000500000000000000" pitchFamily="2" charset="0"/>
              </a:rPr>
              <a:t>Effective</a:t>
            </a:r>
            <a:r>
              <a:rPr lang="es-ES" dirty="0">
                <a:latin typeface="Playfair Display" panose="00000500000000000000" pitchFamily="2" charset="0"/>
              </a:rPr>
              <a:t> </a:t>
            </a:r>
            <a:r>
              <a:rPr lang="es-ES" dirty="0" err="1">
                <a:latin typeface="Playfair Display" panose="00000500000000000000" pitchFamily="2" charset="0"/>
              </a:rPr>
              <a:t>Communication</a:t>
            </a:r>
            <a:r>
              <a:rPr lang="es-ES" dirty="0">
                <a:latin typeface="Playfair Display" panose="00000500000000000000" pitchFamily="2" charset="0"/>
              </a:rPr>
              <a:t> in </a:t>
            </a:r>
            <a:r>
              <a:rPr lang="es-ES" dirty="0" err="1">
                <a:latin typeface="Playfair Display" panose="00000500000000000000" pitchFamily="2" charset="0"/>
              </a:rPr>
              <a:t>Entrepreneurial</a:t>
            </a:r>
            <a:r>
              <a:rPr lang="es-ES" dirty="0">
                <a:latin typeface="Playfair Display" panose="00000500000000000000" pitchFamily="2" charset="0"/>
              </a:rPr>
              <a:t> </a:t>
            </a:r>
            <a:r>
              <a:rPr lang="es-ES" dirty="0" err="1">
                <a:latin typeface="Playfair Display" panose="00000500000000000000" pitchFamily="2" charset="0"/>
              </a:rPr>
              <a:t>Success</a:t>
            </a:r>
            <a:r>
              <a:rPr lang="es-ES" dirty="0">
                <a:latin typeface="Playfair Display" panose="00000500000000000000" pitchFamily="2" charset="0"/>
              </a:rPr>
              <a:t>: </a:t>
            </a:r>
            <a:r>
              <a:rPr lang="es-ES" dirty="0">
                <a:latin typeface="Playfair Display" panose="00000500000000000000" pitchFamily="2" charset="0"/>
                <a:hlinkClick r:id="rId12">
                  <a:extLst>
                    <a:ext uri="{A12FA001-AC4F-418D-AE19-62706E023703}">
                      <ahyp:hlinkClr xmlns:ahyp="http://schemas.microsoft.com/office/drawing/2018/hyperlinkcolor" val="tx"/>
                    </a:ext>
                  </a:extLst>
                </a:hlinkClick>
              </a:rPr>
              <a:t>https://www.entrepreneur.com/en-in/growth-strategies/five-prime-benefits-of-effective-communication-in/336347 </a:t>
            </a:r>
          </a:p>
          <a:p>
            <a:pPr marL="302262" lvl="1">
              <a:lnSpc>
                <a:spcPct val="150000"/>
              </a:lnSpc>
            </a:pPr>
            <a:endParaRPr lang="en-US" sz="1800" dirty="0">
              <a:solidFill>
                <a:srgbClr val="000000"/>
              </a:solidFill>
              <a:latin typeface="Playfair Display"/>
            </a:endParaRPr>
          </a:p>
          <a:p>
            <a:pPr marL="604523" lvl="1" indent="-302261">
              <a:lnSpc>
                <a:spcPct val="150000"/>
              </a:lnSpc>
              <a:buFont typeface="Arial"/>
              <a:buChar char="•"/>
            </a:pPr>
            <a:endParaRPr lang="en-US" sz="1800" u="sng" dirty="0">
              <a:solidFill>
                <a:srgbClr val="000000"/>
              </a:solidFill>
              <a:latin typeface="Playfair Display"/>
            </a:endParaRPr>
          </a:p>
        </p:txBody>
      </p:sp>
    </p:spTree>
    <p:extLst>
      <p:ext uri="{BB962C8B-B14F-4D97-AF65-F5344CB8AC3E}">
        <p14:creationId xmlns:p14="http://schemas.microsoft.com/office/powerpoint/2010/main" val="1046020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8"/>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51" name="Google Shape;651;p58"/>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52" name="Google Shape;652;p58"/>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53" name="Google Shape;653;p58"/>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654" name="Google Shape;654;p58"/>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655" name="Google Shape;655;p58"/>
          <p:cNvSpPr txBox="1"/>
          <p:nvPr/>
        </p:nvSpPr>
        <p:spPr>
          <a:xfrm>
            <a:off x="7228481" y="947954"/>
            <a:ext cx="2220319"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F9249"/>
                </a:solidFill>
                <a:latin typeface="Prata"/>
                <a:ea typeface="Prata"/>
                <a:cs typeface="Prata"/>
                <a:sym typeface="Prata"/>
              </a:rPr>
              <a:t>03</a:t>
            </a:r>
            <a:endParaRPr dirty="0">
              <a:solidFill>
                <a:srgbClr val="0F9249"/>
              </a:solidFill>
            </a:endParaRPr>
          </a:p>
        </p:txBody>
      </p:sp>
      <p:sp>
        <p:nvSpPr>
          <p:cNvPr id="656" name="Google Shape;656;p58"/>
          <p:cNvSpPr txBox="1"/>
          <p:nvPr/>
        </p:nvSpPr>
        <p:spPr>
          <a:xfrm>
            <a:off x="2054857" y="1764206"/>
            <a:ext cx="14178285" cy="1184748"/>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nl-NL" sz="5499" b="0" i="0" u="none" strike="noStrike" cap="none" dirty="0">
                <a:solidFill>
                  <a:srgbClr val="000000"/>
                </a:solidFill>
                <a:latin typeface="Prata"/>
                <a:ea typeface="Prata"/>
                <a:cs typeface="Prata"/>
                <a:sym typeface="Prata"/>
              </a:rPr>
              <a:t>Je hebt module              afgerond</a:t>
            </a:r>
            <a:endParaRPr lang="nl-NL" dirty="0"/>
          </a:p>
        </p:txBody>
      </p:sp>
      <p:sp>
        <p:nvSpPr>
          <p:cNvPr id="657" name="Google Shape;657;p58"/>
          <p:cNvSpPr txBox="1"/>
          <p:nvPr/>
        </p:nvSpPr>
        <p:spPr>
          <a:xfrm>
            <a:off x="7295125" y="3865720"/>
            <a:ext cx="9797415" cy="538417"/>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rata"/>
                <a:ea typeface="Prata"/>
                <a:cs typeface="Prata"/>
                <a:sym typeface="Prata"/>
              </a:rPr>
              <a:t>Heb je ook al gekeken naar de andere modules en de gidsen?</a:t>
            </a:r>
            <a:endParaRPr dirty="0"/>
          </a:p>
        </p:txBody>
      </p:sp>
      <p:sp>
        <p:nvSpPr>
          <p:cNvPr id="658" name="Google Shape;658;p58"/>
          <p:cNvSpPr txBox="1"/>
          <p:nvPr/>
        </p:nvSpPr>
        <p:spPr>
          <a:xfrm>
            <a:off x="2341788" y="4911725"/>
            <a:ext cx="6390382" cy="24776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0" i="0" u="none" strike="noStrike" cap="none" dirty="0">
                <a:solidFill>
                  <a:srgbClr val="000000"/>
                </a:solidFill>
                <a:latin typeface="Sansita"/>
                <a:ea typeface="Sansita"/>
                <a:cs typeface="Sansita"/>
                <a:sym typeface="Sansita"/>
              </a:rPr>
              <a:t>Modules</a:t>
            </a:r>
            <a:endParaRPr dirty="0"/>
          </a:p>
          <a:p>
            <a:pPr lvl="0">
              <a:lnSpc>
                <a:spcPct val="140000"/>
              </a:lnSpc>
            </a:pPr>
            <a:r>
              <a:rPr lang="nl-NL" sz="2300" dirty="0">
                <a:latin typeface="Prata"/>
                <a:ea typeface="Prata"/>
                <a:cs typeface="Prata"/>
                <a:sym typeface="Prata"/>
              </a:rPr>
              <a:t>01 Inleiding tot de SDG's 
02 Social Business Model Canvas en prijzen
03 Netwerken en communicatie
04 Digitale marketing en sociale media</a:t>
            </a:r>
            <a:endParaRPr dirty="0"/>
          </a:p>
        </p:txBody>
      </p:sp>
      <p:sp>
        <p:nvSpPr>
          <p:cNvPr id="659" name="Google Shape;659;p58"/>
          <p:cNvSpPr txBox="1"/>
          <p:nvPr/>
        </p:nvSpPr>
        <p:spPr>
          <a:xfrm>
            <a:off x="8899277" y="4884278"/>
            <a:ext cx="7046935" cy="297312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nl-NL" sz="2300" b="0" i="0" u="none" strike="noStrike" cap="none" dirty="0">
                <a:solidFill>
                  <a:srgbClr val="000000"/>
                </a:solidFill>
                <a:latin typeface="Sansita"/>
                <a:ea typeface="Sansita"/>
                <a:cs typeface="Sansita"/>
                <a:sym typeface="Sansita"/>
              </a:rPr>
              <a:t>Gidsen</a:t>
            </a:r>
            <a:endParaRPr dirty="0"/>
          </a:p>
          <a:p>
            <a:pPr lvl="0">
              <a:lnSpc>
                <a:spcPct val="140000"/>
              </a:lnSpc>
            </a:pPr>
            <a:r>
              <a:rPr lang="nl-NL" sz="2300" dirty="0">
                <a:latin typeface="Prata"/>
                <a:ea typeface="Prata"/>
                <a:cs typeface="Prata"/>
                <a:sym typeface="Prata"/>
              </a:rPr>
              <a:t>01 Aantasting van het milieu in het bedrijfsleven
02 Gendergelijkheid in het bedrijfsleven
03 Digitale tools in Industrie 4.0 &amp; 5.0:</a:t>
            </a:r>
          </a:p>
          <a:p>
            <a:pPr marL="442913" lvl="0">
              <a:lnSpc>
                <a:spcPct val="140000"/>
              </a:lnSpc>
            </a:pPr>
            <a:r>
              <a:rPr lang="nl-NL" sz="2300" i="1" dirty="0">
                <a:latin typeface="Prata"/>
                <a:ea typeface="Prata"/>
                <a:cs typeface="Prata"/>
                <a:sym typeface="Prata"/>
              </a:rPr>
              <a:t>Ondernemerschap vormgeven in de nieuwe digitale samenleving</a:t>
            </a:r>
            <a:endParaRPr i="1" dirty="0"/>
          </a:p>
        </p:txBody>
      </p:sp>
      <p:sp>
        <p:nvSpPr>
          <p:cNvPr id="660" name="Google Shape;660;p58"/>
          <p:cNvSpPr/>
          <p:nvPr/>
        </p:nvSpPr>
        <p:spPr>
          <a:xfrm>
            <a:off x="420575" y="331211"/>
            <a:ext cx="2856339" cy="797054"/>
          </a:xfrm>
          <a:custGeom>
            <a:avLst/>
            <a:gdLst/>
            <a:ahLst/>
            <a:cxnLst/>
            <a:rect l="l" t="t" r="r" b="b"/>
            <a:pathLst>
              <a:path w="2856339" h="797054" extrusionOk="0">
                <a:moveTo>
                  <a:pt x="0" y="0"/>
                </a:moveTo>
                <a:lnTo>
                  <a:pt x="2856339" y="0"/>
                </a:lnTo>
                <a:lnTo>
                  <a:pt x="2856339"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p:nvPr/>
        </p:nvSpPr>
        <p:spPr>
          <a:xfrm rot="-5400000">
            <a:off x="14796702" y="6274769"/>
            <a:ext cx="3845468" cy="4114800"/>
          </a:xfrm>
          <a:custGeom>
            <a:avLst/>
            <a:gdLst/>
            <a:ahLst/>
            <a:cxnLst/>
            <a:rect l="l" t="t" r="r" b="b"/>
            <a:pathLst>
              <a:path w="3845468" h="4114800" extrusionOk="0">
                <a:moveTo>
                  <a:pt x="0" y="0"/>
                </a:moveTo>
                <a:lnTo>
                  <a:pt x="3845468" y="0"/>
                </a:lnTo>
                <a:lnTo>
                  <a:pt x="384546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70" name="Google Shape;670;p59"/>
          <p:cNvSpPr/>
          <p:nvPr/>
        </p:nvSpPr>
        <p:spPr>
          <a:xfrm rot="-8711088">
            <a:off x="-1689986" y="7647779"/>
            <a:ext cx="4199950" cy="4114800"/>
          </a:xfrm>
          <a:custGeom>
            <a:avLst/>
            <a:gdLst/>
            <a:ahLst/>
            <a:cxnLst/>
            <a:rect l="l" t="t" r="r" b="b"/>
            <a:pathLst>
              <a:path w="4199950" h="4114800" extrusionOk="0">
                <a:moveTo>
                  <a:pt x="0" y="0"/>
                </a:moveTo>
                <a:lnTo>
                  <a:pt x="4199949" y="0"/>
                </a:lnTo>
                <a:lnTo>
                  <a:pt x="419994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71" name="Google Shape;671;p59"/>
          <p:cNvSpPr/>
          <p:nvPr/>
        </p:nvSpPr>
        <p:spPr>
          <a:xfrm>
            <a:off x="7508691" y="3962022"/>
            <a:ext cx="3270618" cy="3270618"/>
          </a:xfrm>
          <a:custGeom>
            <a:avLst/>
            <a:gdLst/>
            <a:ahLst/>
            <a:cxnLst/>
            <a:rect l="l" t="t" r="r" b="b"/>
            <a:pathLst>
              <a:path w="3270618" h="3270618" extrusionOk="0">
                <a:moveTo>
                  <a:pt x="0" y="0"/>
                </a:moveTo>
                <a:lnTo>
                  <a:pt x="3270618" y="0"/>
                </a:lnTo>
                <a:lnTo>
                  <a:pt x="3270618" y="3270619"/>
                </a:lnTo>
                <a:lnTo>
                  <a:pt x="0" y="3270619"/>
                </a:lnTo>
                <a:lnTo>
                  <a:pt x="0" y="0"/>
                </a:lnTo>
                <a:close/>
              </a:path>
            </a:pathLst>
          </a:custGeom>
          <a:blipFill rotWithShape="1">
            <a:blip r:embed="rId5">
              <a:alphaModFix/>
            </a:blip>
            <a:stretch>
              <a:fillRect/>
            </a:stretch>
          </a:blipFill>
          <a:ln>
            <a:noFill/>
          </a:ln>
        </p:spPr>
        <p:txBody>
          <a:bodyPr/>
          <a:lstStyle/>
          <a:p>
            <a:endParaRPr lang="nl-NL"/>
          </a:p>
        </p:txBody>
      </p:sp>
      <p:sp>
        <p:nvSpPr>
          <p:cNvPr id="672" name="Google Shape;672;p59"/>
          <p:cNvSpPr/>
          <p:nvPr/>
        </p:nvSpPr>
        <p:spPr>
          <a:xfrm>
            <a:off x="7847713" y="4301045"/>
            <a:ext cx="2592572" cy="2592572"/>
          </a:xfrm>
          <a:custGeom>
            <a:avLst/>
            <a:gdLst/>
            <a:ahLst/>
            <a:cxnLst/>
            <a:rect l="l" t="t" r="r" b="b"/>
            <a:pathLst>
              <a:path w="3456762" h="3456762" extrusionOk="0">
                <a:moveTo>
                  <a:pt x="0" y="0"/>
                </a:moveTo>
                <a:lnTo>
                  <a:pt x="3456762" y="0"/>
                </a:lnTo>
                <a:lnTo>
                  <a:pt x="3456762" y="3456762"/>
                </a:lnTo>
                <a:lnTo>
                  <a:pt x="0" y="3456762"/>
                </a:lnTo>
                <a:lnTo>
                  <a:pt x="0" y="0"/>
                </a:lnTo>
                <a:close/>
              </a:path>
            </a:pathLst>
          </a:custGeom>
          <a:blipFill rotWithShape="1">
            <a:blip r:embed="rId6">
              <a:alphaModFix/>
            </a:blip>
            <a:stretch>
              <a:fillRect/>
            </a:stretch>
          </a:blipFill>
          <a:ln>
            <a:noFill/>
          </a:ln>
        </p:spPr>
        <p:txBody>
          <a:bodyPr/>
          <a:lstStyle/>
          <a:p>
            <a:endParaRPr lang="nl-NL"/>
          </a:p>
        </p:txBody>
      </p:sp>
      <p:sp>
        <p:nvSpPr>
          <p:cNvPr id="673" name="Google Shape;673;p59"/>
          <p:cNvSpPr txBox="1"/>
          <p:nvPr/>
        </p:nvSpPr>
        <p:spPr>
          <a:xfrm>
            <a:off x="4314982" y="3210491"/>
            <a:ext cx="9658033" cy="84625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5499" b="0" i="0" u="none" strike="noStrike" cap="none" dirty="0">
                <a:solidFill>
                  <a:srgbClr val="0F9249"/>
                </a:solidFill>
                <a:latin typeface="Prata"/>
                <a:ea typeface="Prata"/>
                <a:cs typeface="Prata"/>
                <a:sym typeface="Prata"/>
              </a:rPr>
              <a:t>https://suse-theproject.eu/</a:t>
            </a:r>
            <a:endParaRPr dirty="0">
              <a:solidFill>
                <a:srgbClr val="0F9249"/>
              </a:solidFill>
            </a:endParaRPr>
          </a:p>
        </p:txBody>
      </p:sp>
      <p:sp>
        <p:nvSpPr>
          <p:cNvPr id="674" name="Google Shape;674;p59"/>
          <p:cNvSpPr txBox="1"/>
          <p:nvPr/>
        </p:nvSpPr>
        <p:spPr>
          <a:xfrm>
            <a:off x="6573589" y="2012939"/>
            <a:ext cx="5140821" cy="1292277"/>
          </a:xfrm>
          <a:prstGeom prst="rect">
            <a:avLst/>
          </a:prstGeom>
          <a:noFill/>
          <a:ln>
            <a:noFill/>
          </a:ln>
        </p:spPr>
        <p:txBody>
          <a:bodyPr spcFirstLastPara="1" wrap="square" lIns="0" tIns="0" rIns="0" bIns="0" anchor="t" anchorCtr="0">
            <a:spAutoFit/>
          </a:bodyPr>
          <a:lstStyle/>
          <a:p>
            <a:pPr lvl="0" algn="ctr">
              <a:lnSpc>
                <a:spcPct val="140013"/>
              </a:lnSpc>
            </a:pPr>
            <a:r>
              <a:rPr lang="nl-NL" sz="2999" dirty="0">
                <a:latin typeface="Prata"/>
                <a:ea typeface="Prata"/>
                <a:cs typeface="Prata"/>
                <a:sym typeface="Prata"/>
              </a:rPr>
              <a:t>Ga voor meer informatie naar:</a:t>
            </a:r>
            <a:endParaRPr dirty="0"/>
          </a:p>
        </p:txBody>
      </p:sp>
      <p:sp>
        <p:nvSpPr>
          <p:cNvPr id="676" name="Google Shape;676;p59"/>
          <p:cNvSpPr/>
          <p:nvPr/>
        </p:nvSpPr>
        <p:spPr>
          <a:xfrm>
            <a:off x="7715830" y="968236"/>
            <a:ext cx="2856339" cy="797054"/>
          </a:xfrm>
          <a:custGeom>
            <a:avLst/>
            <a:gdLst/>
            <a:ahLst/>
            <a:cxnLst/>
            <a:rect l="l" t="t" r="r" b="b"/>
            <a:pathLst>
              <a:path w="2856339" h="797054" extrusionOk="0">
                <a:moveTo>
                  <a:pt x="0" y="0"/>
                </a:moveTo>
                <a:lnTo>
                  <a:pt x="2856340" y="0"/>
                </a:lnTo>
                <a:lnTo>
                  <a:pt x="2856340" y="797053"/>
                </a:lnTo>
                <a:lnTo>
                  <a:pt x="0" y="797053"/>
                </a:lnTo>
                <a:lnTo>
                  <a:pt x="0" y="0"/>
                </a:lnTo>
                <a:close/>
              </a:path>
            </a:pathLst>
          </a:custGeom>
          <a:blipFill rotWithShape="1">
            <a:blip r:embed="rId7">
              <a:alphaModFix/>
            </a:blip>
            <a:stretch>
              <a:fillRect l="-14265" t="-161048" r="-3278" b="-160181"/>
            </a:stretch>
          </a:blipFill>
          <a:ln>
            <a:noFill/>
          </a:ln>
        </p:spPr>
        <p:txBody>
          <a:bodyPr/>
          <a:lstStyle/>
          <a:p>
            <a:endParaRPr lang="nl-NL"/>
          </a:p>
        </p:txBody>
      </p:sp>
      <p:sp>
        <p:nvSpPr>
          <p:cNvPr id="2" name="Google Shape;675;p59">
            <a:extLst>
              <a:ext uri="{FF2B5EF4-FFF2-40B4-BE49-F238E27FC236}">
                <a16:creationId xmlns:a16="http://schemas.microsoft.com/office/drawing/2014/main" id="{9DAA1A7E-2846-FA6A-99D1-27EA764B1D9A}"/>
              </a:ext>
            </a:extLst>
          </p:cNvPr>
          <p:cNvSpPr txBox="1"/>
          <p:nvPr/>
        </p:nvSpPr>
        <p:spPr>
          <a:xfrm>
            <a:off x="4576075" y="9048419"/>
            <a:ext cx="9135850" cy="1206484"/>
          </a:xfrm>
          <a:prstGeom prst="rect">
            <a:avLst/>
          </a:prstGeom>
          <a:noFill/>
          <a:ln>
            <a:noFill/>
          </a:ln>
        </p:spPr>
        <p:txBody>
          <a:bodyPr spcFirstLastPara="1" wrap="square" lIns="0" tIns="0" rIns="0" bIns="0" anchor="t" anchorCtr="0">
            <a:spAutoFit/>
          </a:bodyPr>
          <a:lstStyle/>
          <a:p>
            <a:pPr lvl="0" algn="just">
              <a:lnSpc>
                <a:spcPct val="140000"/>
              </a:lnSpc>
            </a:pPr>
            <a:r>
              <a:rPr lang="nl-NL" sz="1400" dirty="0">
                <a:latin typeface="Prata"/>
                <a:ea typeface="Prata"/>
                <a:cs typeface="Prata"/>
                <a:sym typeface="Prata"/>
              </a:rPr>
              <a:t>Gefinancierd door de Europese Unie.  De geuite standpunten en meningen zijn echter alleen die van de auteur(s) en komen niet noodzakelijkerwijs overeen met die van de Europese Unie of de subsidie verlenende autoriteit, EISMEA.  Noch de Europese Unie, noch de subsidie verlenende autoriteit kan hiervoor verantwoordelijk worden gesteld.</a:t>
            </a:r>
            <a:endParaRP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avLst/>
            <a:gdLst/>
            <a:ahLst/>
            <a:cxnLst/>
            <a:rect l="l" t="t" r="r" b="b"/>
            <a:pathLst>
              <a:path w="3845468" h="4114800" extrusionOk="0">
                <a:moveTo>
                  <a:pt x="0" y="0"/>
                </a:moveTo>
                <a:lnTo>
                  <a:pt x="3845468" y="0"/>
                </a:lnTo>
                <a:lnTo>
                  <a:pt x="384546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50" name="Google Shape;150;p5"/>
          <p:cNvSpPr/>
          <p:nvPr/>
        </p:nvSpPr>
        <p:spPr>
          <a:xfrm rot="-8711088">
            <a:off x="-1689986" y="7679876"/>
            <a:ext cx="4199950" cy="4114800"/>
          </a:xfrm>
          <a:custGeom>
            <a:avLst/>
            <a:gdLst/>
            <a:ahLst/>
            <a:cxnLst/>
            <a:rect l="l" t="t" r="r" b="b"/>
            <a:pathLst>
              <a:path w="4199950" h="4114800" extrusionOk="0">
                <a:moveTo>
                  <a:pt x="0" y="0"/>
                </a:moveTo>
                <a:lnTo>
                  <a:pt x="4199949" y="0"/>
                </a:lnTo>
                <a:lnTo>
                  <a:pt x="419994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52" name="Google Shape;152;p5"/>
          <p:cNvSpPr txBox="1"/>
          <p:nvPr/>
        </p:nvSpPr>
        <p:spPr>
          <a:xfrm>
            <a:off x="1406108" y="1077125"/>
            <a:ext cx="8389200"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INTRODUCTIE</a:t>
            </a:r>
            <a:endParaRPr dirty="0"/>
          </a:p>
        </p:txBody>
      </p:sp>
      <p:sp>
        <p:nvSpPr>
          <p:cNvPr id="153" name="Google Shape;153;p5"/>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154" name="Google Shape;154;p5"/>
          <p:cNvSpPr txBox="1"/>
          <p:nvPr/>
        </p:nvSpPr>
        <p:spPr>
          <a:xfrm>
            <a:off x="2133600" y="2476500"/>
            <a:ext cx="12954000" cy="4924425"/>
          </a:xfrm>
          <a:prstGeom prst="rect">
            <a:avLst/>
          </a:prstGeom>
          <a:noFill/>
          <a:ln>
            <a:noFill/>
          </a:ln>
        </p:spPr>
        <p:txBody>
          <a:bodyPr spcFirstLastPara="1" wrap="square" lIns="0" tIns="0" rIns="0" bIns="0" anchor="t" anchorCtr="0">
            <a:spAutoFit/>
          </a:bodyPr>
          <a:lstStyle/>
          <a:p>
            <a:pPr algn="just">
              <a:lnSpc>
                <a:spcPts val="4759"/>
              </a:lnSpc>
            </a:pPr>
            <a:r>
              <a:rPr lang="nl-NL" sz="2200" dirty="0">
                <a:solidFill>
                  <a:srgbClr val="000000"/>
                </a:solidFill>
                <a:latin typeface="Playfair Display"/>
              </a:rPr>
              <a:t>Deze module benadrukt het belang van effectieve communicatie en netwerken op het gebied van sociaal ondernemerschap. </a:t>
            </a:r>
          </a:p>
          <a:p>
            <a:pPr algn="just">
              <a:lnSpc>
                <a:spcPts val="4759"/>
              </a:lnSpc>
            </a:pPr>
            <a:r>
              <a:rPr lang="nl-NL" sz="2200" dirty="0">
                <a:solidFill>
                  <a:srgbClr val="000000"/>
                </a:solidFill>
                <a:latin typeface="Playfair Display"/>
              </a:rPr>
              <a:t>In de context van sociaal ondernemerschap, waar positieve impact en samenwerking voorop staan, wordt het vermogen om effectief te communiceren en sterke netwerken op te bouwen een bepalende factor voor succes. </a:t>
            </a:r>
          </a:p>
          <a:p>
            <a:pPr algn="just">
              <a:lnSpc>
                <a:spcPts val="4759"/>
              </a:lnSpc>
            </a:pPr>
            <a:r>
              <a:rPr lang="nl-NL" sz="2200" dirty="0">
                <a:solidFill>
                  <a:srgbClr val="000000"/>
                </a:solidFill>
                <a:latin typeface="Playfair Display"/>
              </a:rPr>
              <a:t>Deze module biedt deelnemers de vaardigheden, kennis en competenties die nodig zijn om effectief te communiceren en zinvolle verbindingen te smeden die de voortgang van hun projecten op het gebied van sociaal ondernemerschap stimuleren.</a:t>
            </a:r>
            <a:endParaRPr lang="en-US" sz="2200" dirty="0">
              <a:solidFill>
                <a:srgbClr val="000000"/>
              </a:solidFill>
              <a:latin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rot="-815835">
            <a:off x="14956161" y="-1648203"/>
            <a:ext cx="6029011" cy="4114800"/>
          </a:xfrm>
          <a:custGeom>
            <a:avLst/>
            <a:gdLst/>
            <a:ahLst/>
            <a:cxnLst/>
            <a:rect l="l" t="t" r="r" b="b"/>
            <a:pathLst>
              <a:path w="6029011" h="4114800" extrusionOk="0">
                <a:moveTo>
                  <a:pt x="0" y="0"/>
                </a:moveTo>
                <a:lnTo>
                  <a:pt x="6029011" y="0"/>
                </a:lnTo>
                <a:lnTo>
                  <a:pt x="6029011"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60" name="Google Shape;160;p6"/>
          <p:cNvSpPr/>
          <p:nvPr/>
        </p:nvSpPr>
        <p:spPr>
          <a:xfrm>
            <a:off x="16292837" y="-315520"/>
            <a:ext cx="4222276" cy="4114800"/>
          </a:xfrm>
          <a:custGeom>
            <a:avLst/>
            <a:gdLst/>
            <a:ahLst/>
            <a:cxnLst/>
            <a:rect l="l" t="t" r="r" b="b"/>
            <a:pathLst>
              <a:path w="4222276" h="4114800" extrusionOk="0">
                <a:moveTo>
                  <a:pt x="0" y="0"/>
                </a:moveTo>
                <a:lnTo>
                  <a:pt x="4222276" y="0"/>
                </a:lnTo>
                <a:lnTo>
                  <a:pt x="4222276"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61" name="Google Shape;161;p6"/>
          <p:cNvSpPr/>
          <p:nvPr/>
        </p:nvSpPr>
        <p:spPr>
          <a:xfrm rot="1215471">
            <a:off x="-1076468" y="7781557"/>
            <a:ext cx="3662502" cy="5010886"/>
          </a:xfrm>
          <a:custGeom>
            <a:avLst/>
            <a:gdLst/>
            <a:ahLst/>
            <a:cxnLst/>
            <a:rect l="l" t="t" r="r" b="b"/>
            <a:pathLst>
              <a:path w="3662502" h="5010886" extrusionOk="0">
                <a:moveTo>
                  <a:pt x="0" y="0"/>
                </a:moveTo>
                <a:lnTo>
                  <a:pt x="3662502" y="0"/>
                </a:lnTo>
                <a:lnTo>
                  <a:pt x="3662502" y="5010886"/>
                </a:lnTo>
                <a:lnTo>
                  <a:pt x="0" y="5010886"/>
                </a:lnTo>
                <a:lnTo>
                  <a:pt x="0" y="0"/>
                </a:lnTo>
                <a:close/>
              </a:path>
            </a:pathLst>
          </a:custGeom>
          <a:blipFill rotWithShape="1">
            <a:blip r:embed="rId5">
              <a:alphaModFix/>
            </a:blip>
            <a:stretch>
              <a:fillRect/>
            </a:stretch>
          </a:blipFill>
          <a:ln>
            <a:noFill/>
          </a:ln>
        </p:spPr>
        <p:txBody>
          <a:bodyPr/>
          <a:lstStyle/>
          <a:p>
            <a:endParaRPr lang="nl-NL"/>
          </a:p>
        </p:txBody>
      </p:sp>
      <p:sp>
        <p:nvSpPr>
          <p:cNvPr id="162" name="Google Shape;162;p6"/>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63" name="Google Shape;163;p6"/>
          <p:cNvSpPr/>
          <p:nvPr/>
        </p:nvSpPr>
        <p:spPr>
          <a:xfrm>
            <a:off x="14040111" y="5668137"/>
            <a:ext cx="3930555" cy="3590163"/>
          </a:xfrm>
          <a:custGeom>
            <a:avLst/>
            <a:gdLst/>
            <a:ahLst/>
            <a:cxnLst/>
            <a:rect l="l" t="t" r="r" b="b"/>
            <a:pathLst>
              <a:path w="4913194" h="4114800" extrusionOk="0">
                <a:moveTo>
                  <a:pt x="0" y="0"/>
                </a:moveTo>
                <a:lnTo>
                  <a:pt x="4913194" y="0"/>
                </a:lnTo>
                <a:lnTo>
                  <a:pt x="4913194"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64" name="Google Shape;164;p6"/>
          <p:cNvSpPr txBox="1"/>
          <p:nvPr/>
        </p:nvSpPr>
        <p:spPr>
          <a:xfrm>
            <a:off x="1248525" y="2326493"/>
            <a:ext cx="15044312" cy="5539978"/>
          </a:xfrm>
          <a:prstGeom prst="rect">
            <a:avLst/>
          </a:prstGeom>
          <a:noFill/>
          <a:ln>
            <a:noFill/>
          </a:ln>
        </p:spPr>
        <p:txBody>
          <a:bodyPr spcFirstLastPara="1" wrap="square" lIns="0" tIns="0" rIns="0" bIns="0" anchor="t" anchorCtr="0">
            <a:spAutoFit/>
          </a:bodyPr>
          <a:lstStyle/>
          <a:p>
            <a:pPr marL="734069" lvl="1" indent="-367035" algn="just">
              <a:lnSpc>
                <a:spcPts val="4760"/>
              </a:lnSpc>
              <a:buFont typeface="Arial"/>
              <a:buChar char="•"/>
            </a:pPr>
            <a:r>
              <a:rPr lang="nl-NL" sz="3399" dirty="0">
                <a:solidFill>
                  <a:srgbClr val="000000"/>
                </a:solidFill>
                <a:latin typeface="Playfair Display"/>
              </a:rPr>
              <a:t>Introduceer de concepten van netwerken en communicatie aan de jonge leerlingen.
De jonge leerling het belang van netwerken en communicatie in sociaal ondernemerschap leren begrijpen.
Stel de jonge leerling in staat om effectief te communiceren en te netwerken.
Geef de jonge leerling de mogelijkheid om de impact van zijn communicatie- en netwerkinspanningen te evalueren en deze indien nodig aan te passen.</a:t>
            </a:r>
            <a:endParaRPr lang="en-US" sz="3400" dirty="0">
              <a:solidFill>
                <a:srgbClr val="000000"/>
              </a:solidFill>
              <a:latin typeface="Open Sans"/>
            </a:endParaRPr>
          </a:p>
        </p:txBody>
      </p:sp>
      <p:sp>
        <p:nvSpPr>
          <p:cNvPr id="165" name="Google Shape;165;p6"/>
          <p:cNvSpPr txBox="1"/>
          <p:nvPr/>
        </p:nvSpPr>
        <p:spPr>
          <a:xfrm>
            <a:off x="1248533" y="896825"/>
            <a:ext cx="8389200"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DOELEN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7940850" y="6873300"/>
            <a:ext cx="2120038" cy="1882521"/>
          </a:xfrm>
          <a:custGeom>
            <a:avLst/>
            <a:gdLst/>
            <a:ahLst/>
            <a:cxnLst/>
            <a:rect l="l" t="t" r="r" b="b"/>
            <a:pathLst>
              <a:path w="5300094" h="4114800" extrusionOk="0">
                <a:moveTo>
                  <a:pt x="0" y="0"/>
                </a:moveTo>
                <a:lnTo>
                  <a:pt x="5300093" y="0"/>
                </a:lnTo>
                <a:lnTo>
                  <a:pt x="5300093"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71" name="Google Shape;171;p7"/>
          <p:cNvSpPr/>
          <p:nvPr/>
        </p:nvSpPr>
        <p:spPr>
          <a:xfrm rot="4584164">
            <a:off x="15363491" y="8229600"/>
            <a:ext cx="6029011" cy="4114800"/>
          </a:xfrm>
          <a:custGeom>
            <a:avLst/>
            <a:gdLst/>
            <a:ahLst/>
            <a:cxnLst/>
            <a:rect l="l" t="t" r="r" b="b"/>
            <a:pathLst>
              <a:path w="6029011" h="4114800" extrusionOk="0">
                <a:moveTo>
                  <a:pt x="0" y="0"/>
                </a:moveTo>
                <a:lnTo>
                  <a:pt x="6029011" y="0"/>
                </a:lnTo>
                <a:lnTo>
                  <a:pt x="6029011"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72" name="Google Shape;172;p7"/>
          <p:cNvSpPr/>
          <p:nvPr/>
        </p:nvSpPr>
        <p:spPr>
          <a:xfrm rot="5399999">
            <a:off x="14934175" y="8662909"/>
            <a:ext cx="4222276" cy="4114800"/>
          </a:xfrm>
          <a:custGeom>
            <a:avLst/>
            <a:gdLst/>
            <a:ahLst/>
            <a:cxnLst/>
            <a:rect l="l" t="t" r="r" b="b"/>
            <a:pathLst>
              <a:path w="4222276" h="4114800" extrusionOk="0">
                <a:moveTo>
                  <a:pt x="0" y="0"/>
                </a:moveTo>
                <a:lnTo>
                  <a:pt x="4222276" y="0"/>
                </a:lnTo>
                <a:lnTo>
                  <a:pt x="4222276"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73" name="Google Shape;173;p7"/>
          <p:cNvSpPr txBox="1"/>
          <p:nvPr/>
        </p:nvSpPr>
        <p:spPr>
          <a:xfrm>
            <a:off x="754783" y="933450"/>
            <a:ext cx="11780871" cy="1077218"/>
          </a:xfrm>
          <a:prstGeom prst="rect">
            <a:avLst/>
          </a:prstGeom>
          <a:noFill/>
          <a:ln>
            <a:noFill/>
          </a:ln>
        </p:spPr>
        <p:txBody>
          <a:bodyPr spcFirstLastPara="1" wrap="square" lIns="0" tIns="0" rIns="0" bIns="0" anchor="t" anchorCtr="0">
            <a:spAutoFit/>
          </a:bodyPr>
          <a:lstStyle/>
          <a:p>
            <a:pPr lvl="0">
              <a:lnSpc>
                <a:spcPct val="140000"/>
              </a:lnSpc>
            </a:pPr>
            <a:r>
              <a:rPr lang="en-US" sz="5000" dirty="0">
                <a:latin typeface="Playfair Display"/>
                <a:ea typeface="Playfair Display"/>
                <a:cs typeface="Playfair Display"/>
                <a:sym typeface="Playfair Display"/>
              </a:rPr>
              <a:t>VERWACHTE LEERRESULTATEN</a:t>
            </a:r>
            <a:endParaRPr dirty="0"/>
          </a:p>
        </p:txBody>
      </p:sp>
      <p:sp>
        <p:nvSpPr>
          <p:cNvPr id="174" name="Google Shape;174;p7"/>
          <p:cNvSpPr txBox="1"/>
          <p:nvPr/>
        </p:nvSpPr>
        <p:spPr>
          <a:xfrm>
            <a:off x="754775" y="2007300"/>
            <a:ext cx="7712100" cy="5243487"/>
          </a:xfrm>
          <a:prstGeom prst="rect">
            <a:avLst/>
          </a:prstGeom>
          <a:noFill/>
          <a:ln>
            <a:noFill/>
          </a:ln>
        </p:spPr>
        <p:txBody>
          <a:bodyPr spcFirstLastPara="1" wrap="square" lIns="0" tIns="0" rIns="0" bIns="0" anchor="t" anchorCtr="0">
            <a:spAutoFit/>
          </a:bodyPr>
          <a:lstStyle/>
          <a:p>
            <a:pPr lvl="0">
              <a:lnSpc>
                <a:spcPct val="170000"/>
              </a:lnSpc>
            </a:pPr>
            <a:r>
              <a:rPr lang="nl-NL" sz="2200" i="1" dirty="0">
                <a:latin typeface="Playfair Display"/>
                <a:ea typeface="Playfair Display"/>
                <a:cs typeface="Playfair Display"/>
                <a:sym typeface="Playfair Display"/>
              </a:rPr>
              <a:t>Na voltooiing van deze module moeten de cursisten:</a:t>
            </a:r>
          </a:p>
          <a:p>
            <a:pPr marL="734059" lvl="1" indent="-367030">
              <a:lnSpc>
                <a:spcPts val="5201"/>
              </a:lnSpc>
              <a:buFont typeface="Arial"/>
              <a:buChar char="•"/>
            </a:pPr>
            <a:r>
              <a:rPr lang="nl-NL" sz="2200" dirty="0">
                <a:solidFill>
                  <a:srgbClr val="000000"/>
                </a:solidFill>
                <a:latin typeface="Playfair Display"/>
              </a:rPr>
              <a:t>De concepten van netwerken en communicatie begrijpen
Het belang van netwerken en communicatie in ondernemingen op het gebied van sociaal ondernemerschap kennen
In staat zijn om effectief te communiceren;
Effectief kunnen netwerken</a:t>
            </a:r>
            <a:endParaRPr lang="en-US" sz="2200" dirty="0">
              <a:solidFill>
                <a:srgbClr val="000000"/>
              </a:solidFill>
              <a:latin typeface="Playfair Display"/>
            </a:endParaRPr>
          </a:p>
        </p:txBody>
      </p:sp>
      <p:sp>
        <p:nvSpPr>
          <p:cNvPr id="175" name="Google Shape;175;p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76" name="Google Shape;176;p7"/>
          <p:cNvSpPr txBox="1"/>
          <p:nvPr/>
        </p:nvSpPr>
        <p:spPr>
          <a:xfrm>
            <a:off x="9296400" y="2513147"/>
            <a:ext cx="7899900" cy="3334246"/>
          </a:xfrm>
          <a:prstGeom prst="rect">
            <a:avLst/>
          </a:prstGeom>
          <a:noFill/>
          <a:ln>
            <a:noFill/>
          </a:ln>
        </p:spPr>
        <p:txBody>
          <a:bodyPr spcFirstLastPara="1" wrap="square" lIns="0" tIns="0" rIns="0" bIns="0" anchor="t" anchorCtr="0">
            <a:spAutoFit/>
          </a:bodyPr>
          <a:lstStyle/>
          <a:p>
            <a:pPr marL="734059" lvl="1" indent="-367030">
              <a:lnSpc>
                <a:spcPts val="5201"/>
              </a:lnSpc>
              <a:buFont typeface="Arial"/>
              <a:buChar char="•"/>
            </a:pPr>
            <a:r>
              <a:rPr lang="nl-NL" sz="2200" dirty="0">
                <a:solidFill>
                  <a:srgbClr val="000000"/>
                </a:solidFill>
                <a:latin typeface="Playfair Display"/>
              </a:rPr>
              <a:t>Weten hoe ze de impact van hun communicatie- en netwerkinspanningen kunnen evalueren en beoordelen.</a:t>
            </a:r>
            <a:endParaRPr lang="en-US" sz="2200" dirty="0">
              <a:solidFill>
                <a:srgbClr val="000000"/>
              </a:solidFill>
              <a:latin typeface="Playfair Display"/>
            </a:endParaRPr>
          </a:p>
          <a:p>
            <a:pPr marL="734059" lvl="1" indent="-367030">
              <a:lnSpc>
                <a:spcPts val="5201"/>
              </a:lnSpc>
              <a:buFont typeface="Arial"/>
              <a:buChar char="•"/>
            </a:pPr>
            <a:r>
              <a:rPr lang="nl-NL" sz="2200" dirty="0">
                <a:solidFill>
                  <a:srgbClr val="000000"/>
                </a:solidFill>
                <a:latin typeface="Playfair Display"/>
              </a:rPr>
              <a:t>Effectief kunnen netwerken
Weten hoe ze de impact van hun communicatie- en netwerkinspanningen kunnen evalueren en beoordelen.</a:t>
            </a:r>
            <a:endParaRPr lang="en-US" sz="2200" dirty="0">
              <a:solidFill>
                <a:srgbClr val="000000"/>
              </a:solidFill>
              <a:latin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82" name="Google Shape;182;p9"/>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83" name="Google Shape;183;p9"/>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84" name="Google Shape;184;p9"/>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85" name="Google Shape;185;p9"/>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86" name="Google Shape;186;p9"/>
          <p:cNvSpPr txBox="1"/>
          <p:nvPr/>
        </p:nvSpPr>
        <p:spPr>
          <a:xfrm>
            <a:off x="2658885" y="1638600"/>
            <a:ext cx="1920350"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F9249"/>
                </a:solidFill>
                <a:latin typeface="Prata"/>
                <a:ea typeface="Prata"/>
                <a:cs typeface="Prata"/>
                <a:sym typeface="Prata"/>
              </a:rPr>
              <a:t>01</a:t>
            </a:r>
            <a:endParaRPr dirty="0">
              <a:solidFill>
                <a:srgbClr val="0F9249"/>
              </a:solidFill>
            </a:endParaRPr>
          </a:p>
        </p:txBody>
      </p:sp>
      <p:sp>
        <p:nvSpPr>
          <p:cNvPr id="187" name="Google Shape;187;p9"/>
          <p:cNvSpPr txBox="1"/>
          <p:nvPr/>
        </p:nvSpPr>
        <p:spPr>
          <a:xfrm>
            <a:off x="4579235" y="2178350"/>
            <a:ext cx="7323900" cy="1184748"/>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nl-NL" sz="5499" dirty="0">
                <a:latin typeface="Playfair Display"/>
                <a:ea typeface="Playfair Display"/>
                <a:cs typeface="Playfair Display"/>
                <a:sym typeface="Playfair Display"/>
              </a:rPr>
              <a:t>Communicatie</a:t>
            </a:r>
            <a:endParaRPr dirty="0"/>
          </a:p>
        </p:txBody>
      </p:sp>
      <p:sp>
        <p:nvSpPr>
          <p:cNvPr id="188" name="Google Shape;188;p9"/>
          <p:cNvSpPr txBox="1"/>
          <p:nvPr/>
        </p:nvSpPr>
        <p:spPr>
          <a:xfrm>
            <a:off x="2954393" y="3902848"/>
            <a:ext cx="11252400" cy="897682"/>
          </a:xfrm>
          <a:prstGeom prst="rect">
            <a:avLst/>
          </a:prstGeom>
          <a:noFill/>
          <a:ln>
            <a:noFill/>
          </a:ln>
        </p:spPr>
        <p:txBody>
          <a:bodyPr spcFirstLastPara="1" wrap="square" lIns="0" tIns="0" rIns="0" bIns="0" anchor="t" anchorCtr="0">
            <a:spAutoFit/>
          </a:bodyPr>
          <a:lstStyle/>
          <a:p>
            <a:pPr>
              <a:lnSpc>
                <a:spcPts val="3499"/>
              </a:lnSpc>
            </a:pPr>
            <a:r>
              <a:rPr lang="nl-NL" sz="2499" dirty="0">
                <a:solidFill>
                  <a:srgbClr val="000000"/>
                </a:solidFill>
                <a:latin typeface="Playfair Display"/>
              </a:rPr>
              <a:t>Richt zich op effectieve communicatie, cruciaal voor het succes van sociaal ondernemerschap.</a:t>
            </a:r>
            <a:endParaRPr lang="en-US" sz="2499" dirty="0">
              <a:solidFill>
                <a:srgbClr val="000000"/>
              </a:solidFill>
              <a:latin typeface="Playfair Display"/>
            </a:endParaRPr>
          </a:p>
        </p:txBody>
      </p:sp>
      <p:sp>
        <p:nvSpPr>
          <p:cNvPr id="189" name="Google Shape;189;p9"/>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1"/>
              </a:lnSpc>
              <a:spcBef>
                <a:spcPts val="0"/>
              </a:spcBef>
              <a:spcAft>
                <a:spcPts val="0"/>
              </a:spcAft>
              <a:buClr>
                <a:srgbClr val="000000"/>
              </a:buClr>
              <a:buSzTx/>
              <a:buFont typeface="Arial"/>
              <a:buNone/>
              <a:tabLst/>
              <a:defRPr/>
            </a:pP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Duurzame</a:t>
            </a:r>
            <a:r>
              <a:rPr kumimoji="0" lang="en-US" sz="3399" b="0" i="0" u="none" strike="noStrike" kern="0" cap="none" spc="0" normalizeH="0" baseline="0" noProof="0" dirty="0">
                <a:ln>
                  <a:noFill/>
                </a:ln>
                <a:solidFill>
                  <a:srgbClr val="000000"/>
                </a:solidFill>
                <a:effectLst/>
                <a:uLnTx/>
                <a:uFillTx/>
                <a:latin typeface="Prata"/>
                <a:ea typeface="Prata"/>
                <a:cs typeface="Prata"/>
                <a:sym typeface="Prata"/>
              </a:rPr>
              <a:t> </a:t>
            </a: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jonge</a:t>
            </a:r>
            <a:r>
              <a:rPr kumimoji="0" lang="en-US" sz="3399" b="0" i="0" u="none" strike="noStrike" kern="0" cap="none" spc="0" normalizeH="0" baseline="0" noProof="0" dirty="0">
                <a:ln>
                  <a:noFill/>
                </a:ln>
                <a:solidFill>
                  <a:srgbClr val="000000"/>
                </a:solidFill>
                <a:effectLst/>
                <a:uLnTx/>
                <a:uFillTx/>
                <a:latin typeface="Prata"/>
                <a:ea typeface="Prata"/>
                <a:cs typeface="Prata"/>
                <a:sym typeface="Prata"/>
              </a:rPr>
              <a:t> </a:t>
            </a: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ondernemers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 name="Google Shape;120;p3"/>
          <p:cNvSpPr txBox="1"/>
          <p:nvPr/>
        </p:nvSpPr>
        <p:spPr>
          <a:xfrm>
            <a:off x="1028700" y="933450"/>
            <a:ext cx="8389217" cy="1077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000000"/>
                </a:solidFill>
                <a:effectLst/>
                <a:uLnTx/>
                <a:uFillTx/>
                <a:latin typeface="Prata"/>
                <a:ea typeface="Prata"/>
                <a:cs typeface="Prata"/>
                <a:sym typeface="Prata"/>
              </a:rPr>
              <a:t>CONTENT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2694544579"/>
              </p:ext>
            </p:extLst>
          </p:nvPr>
        </p:nvGraphicFramePr>
        <p:xfrm>
          <a:off x="2320412" y="2577621"/>
          <a:ext cx="10709788" cy="6382512"/>
        </p:xfrm>
        <a:graphic>
          <a:graphicData uri="http://schemas.openxmlformats.org/drawingml/2006/table">
            <a:tbl>
              <a:tblPr firstRow="1" bandRow="1"/>
              <a:tblGrid>
                <a:gridCol w="1236040">
                  <a:extLst>
                    <a:ext uri="{9D8B030D-6E8A-4147-A177-3AD203B41FA5}">
                      <a16:colId xmlns:a16="http://schemas.microsoft.com/office/drawing/2014/main" val="260510552"/>
                    </a:ext>
                  </a:extLst>
                </a:gridCol>
                <a:gridCol w="9473748">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noProof="0" dirty="0">
                          <a:solidFill>
                            <a:srgbClr val="0F9249"/>
                          </a:solidFill>
                          <a:latin typeface="Playfair Display" panose="00000500000000000000" pitchFamily="2" charset="0"/>
                          <a:ea typeface="Prata"/>
                          <a:cs typeface="Prata"/>
                          <a:sym typeface="Prata"/>
                        </a:rPr>
                        <a:t>0</a:t>
                      </a:r>
                      <a:r>
                        <a:rPr lang="nl-NL" sz="3600" i="0" u="none" strike="noStrike" cap="none" noProof="0" dirty="0">
                          <a:solidFill>
                            <a:srgbClr val="0F9249"/>
                          </a:solidFill>
                          <a:latin typeface="Playfair Display" panose="00000500000000000000" pitchFamily="2" charset="0"/>
                          <a:ea typeface="Prata"/>
                          <a:cs typeface="Prata"/>
                          <a:sym typeface="Prata"/>
                        </a:rPr>
                        <a:t>1</a:t>
                      </a:r>
                      <a:endParaRPr lang="nl-NL" sz="3600" noProof="0" dirty="0">
                        <a:solidFill>
                          <a:srgbClr val="0F9249"/>
                        </a:solidFill>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1" i="0" u="none" strike="noStrike" cap="none" noProof="0" dirty="0">
                          <a:solidFill>
                            <a:srgbClr val="0F9249"/>
                          </a:solidFill>
                          <a:latin typeface="Playfair Display" panose="00000500000000000000" pitchFamily="2" charset="0"/>
                          <a:ea typeface="Playfair Display"/>
                          <a:cs typeface="Playfair Display"/>
                          <a:sym typeface="Playfair Display"/>
                        </a:rPr>
                        <a:t>Communicatie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panose="00000500000000000000" pitchFamily="2" charset="0"/>
                          <a:ea typeface="Playfair Display"/>
                          <a:cs typeface="Playfair Display"/>
                          <a:sym typeface="Playfair Display"/>
                        </a:rPr>
                        <a:t>1.1 – Effectieve communicatie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panose="00000500000000000000" pitchFamily="2" charset="0"/>
                          <a:sym typeface="Playfair Display"/>
                        </a:rPr>
                        <a:t>1.2 - </a:t>
                      </a:r>
                      <a:r>
                        <a:rPr lang="nl-NL" sz="3200" dirty="0">
                          <a:latin typeface="Playfair Display" panose="00000500000000000000" pitchFamily="2" charset="0"/>
                          <a:ea typeface="Playfair Display"/>
                          <a:cs typeface="Playfair Display"/>
                          <a:sym typeface="Playfair Display"/>
                        </a:rPr>
                        <a:t>Luisteren</a:t>
                      </a:r>
                      <a:endParaRPr lang="nl-NL" sz="3200" dirty="0">
                        <a:latin typeface="Playfair Display"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panose="00000500000000000000" pitchFamily="2" charset="0"/>
                        </a:rPr>
                        <a:t>1.3 - </a:t>
                      </a:r>
                      <a:r>
                        <a:rPr lang="en-US" sz="3200" dirty="0" err="1">
                          <a:solidFill>
                            <a:srgbClr val="000000"/>
                          </a:solidFill>
                          <a:latin typeface="Playfair Display" panose="00000500000000000000" pitchFamily="2" charset="0"/>
                        </a:rPr>
                        <a:t>Presentatie</a:t>
                      </a:r>
                      <a:r>
                        <a:rPr lang="en-US" sz="3200" dirty="0">
                          <a:solidFill>
                            <a:srgbClr val="000000"/>
                          </a:solidFill>
                          <a:latin typeface="Playfair Display" panose="00000500000000000000" pitchFamily="2" charset="0"/>
                        </a:rPr>
                        <a:t>, </a:t>
                      </a:r>
                      <a:r>
                        <a:rPr lang="en-US" sz="3200" dirty="0" err="1">
                          <a:solidFill>
                            <a:srgbClr val="000000"/>
                          </a:solidFill>
                          <a:latin typeface="Playfair Display" panose="00000500000000000000" pitchFamily="2" charset="0"/>
                        </a:rPr>
                        <a:t>pitchen</a:t>
                      </a:r>
                      <a:r>
                        <a:rPr lang="en-US" sz="3200" dirty="0">
                          <a:solidFill>
                            <a:srgbClr val="000000"/>
                          </a:solidFill>
                          <a:latin typeface="Playfair Display" panose="00000500000000000000" pitchFamily="2" charset="0"/>
                        </a:rPr>
                        <a:t> en storytelling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000000"/>
                          </a:solidFill>
                          <a:latin typeface="Playfair Display" panose="00000500000000000000" pitchFamily="2" charset="0"/>
                        </a:rPr>
                        <a:t>1.4 - </a:t>
                      </a:r>
                      <a:r>
                        <a:rPr lang="nl-NL" sz="3200" dirty="0">
                          <a:latin typeface="Playfair Display"/>
                          <a:ea typeface="Playfair Display"/>
                          <a:cs typeface="Playfair Display"/>
                          <a:sym typeface="Playfair Display"/>
                        </a:rPr>
                        <a:t>Verbeter je communicatievaardigheden </a:t>
                      </a:r>
                      <a:endParaRPr lang="nl-NL" sz="3200" dirty="0">
                        <a:latin typeface="Playfair Display" panose="00000500000000000000" pitchFamily="2" charset="0"/>
                      </a:endParaRPr>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F9249"/>
                          </a:solidFill>
                          <a:latin typeface="Playfair Display" panose="00000500000000000000" pitchFamily="2" charset="0"/>
                          <a:ea typeface="Prata"/>
                          <a:cs typeface="Prata"/>
                          <a:sym typeface="Prata"/>
                        </a:rPr>
                        <a:t>02</a:t>
                      </a:r>
                      <a:endParaRPr lang="nl-NL" sz="3600" noProof="0" dirty="0">
                        <a:solidFill>
                          <a:srgbClr val="0F9249"/>
                        </a:solidFill>
                        <a:latin typeface="Playfair Display" panose="00000500000000000000" pitchFamily="2" charset="0"/>
                      </a:endParaRPr>
                    </a:p>
                  </a:txBody>
                  <a:tcPr/>
                </a:tc>
                <a:tc>
                  <a:txBody>
                    <a:bodyPr/>
                    <a:lstStyle/>
                    <a:p>
                      <a:pPr marL="0" marR="0" lvl="0" indent="0" algn="l" rtl="0">
                        <a:lnSpc>
                          <a:spcPct val="140007"/>
                        </a:lnSpc>
                        <a:spcBef>
                          <a:spcPts val="0"/>
                        </a:spcBef>
                        <a:spcAft>
                          <a:spcPts val="0"/>
                        </a:spcAft>
                        <a:buNone/>
                      </a:pPr>
                      <a:r>
                        <a:rPr lang="nl-NL" sz="3200" b="1" dirty="0">
                          <a:solidFill>
                            <a:srgbClr val="0F9249"/>
                          </a:solidFill>
                          <a:latin typeface="Playfair Display" panose="00000500000000000000" pitchFamily="2" charset="0"/>
                          <a:sym typeface="Playfair Display"/>
                        </a:rPr>
                        <a:t>Netwerken</a:t>
                      </a:r>
                      <a:endParaRPr lang="nl-NL" sz="3200" b="1" dirty="0">
                        <a:solidFill>
                          <a:srgbClr val="0F9249"/>
                        </a:solidFill>
                        <a:latin typeface="Playfair Display" panose="00000500000000000000" pitchFamily="2" charset="0"/>
                      </a:endParaRPr>
                    </a:p>
                    <a:p>
                      <a:pPr lvl="0"/>
                      <a:r>
                        <a:rPr lang="nl-NL" sz="3200" dirty="0">
                          <a:latin typeface="Playfair Display" panose="00000500000000000000" pitchFamily="2" charset="0"/>
                          <a:sym typeface="Playfair Display"/>
                        </a:rPr>
                        <a:t>2.1 - </a:t>
                      </a:r>
                      <a:r>
                        <a:rPr lang="nl-NL" sz="3200" dirty="0">
                          <a:latin typeface="Playfair Display" panose="00000500000000000000" pitchFamily="2" charset="0"/>
                          <a:ea typeface="Playfair Display"/>
                          <a:cs typeface="Playfair Display"/>
                          <a:sym typeface="Playfair Display"/>
                        </a:rPr>
                        <a:t>Het belang van een netwerk</a:t>
                      </a:r>
                      <a:endParaRPr lang="nl-NL" sz="3200" dirty="0">
                        <a:latin typeface="Playfair Display" panose="00000500000000000000" pitchFamily="2" charset="0"/>
                        <a:sym typeface="Playfair Display"/>
                      </a:endParaRPr>
                    </a:p>
                    <a:p>
                      <a:pPr lvl="0"/>
                      <a:r>
                        <a:rPr lang="nl-NL" sz="3200" dirty="0">
                          <a:latin typeface="Playfair Display" panose="00000500000000000000" pitchFamily="2" charset="0"/>
                          <a:sym typeface="Playfair Display"/>
                        </a:rPr>
                        <a:t>2.2 - </a:t>
                      </a:r>
                      <a:r>
                        <a:rPr lang="nl-NL" sz="3200" dirty="0">
                          <a:latin typeface="Playfair Display" panose="00000500000000000000" pitchFamily="2" charset="0"/>
                          <a:ea typeface="Playfair Display"/>
                          <a:cs typeface="Playfair Display"/>
                          <a:sym typeface="Playfair Display"/>
                        </a:rPr>
                        <a:t>Verbanden leggen</a:t>
                      </a:r>
                      <a:endParaRPr lang="nl-NL" sz="3200" dirty="0">
                        <a:latin typeface="Playfair Display" panose="00000500000000000000" pitchFamily="2" charset="0"/>
                        <a:sym typeface="Playfair Display"/>
                      </a:endParaRPr>
                    </a:p>
                    <a:p>
                      <a:pPr lvl="0"/>
                      <a:r>
                        <a:rPr lang="nl-NL" sz="3200" dirty="0">
                          <a:latin typeface="Playfair Display" panose="00000500000000000000" pitchFamily="2" charset="0"/>
                        </a:rPr>
                        <a:t>2.3 - </a:t>
                      </a:r>
                      <a:r>
                        <a:rPr lang="nl-NL" sz="3200" dirty="0">
                          <a:latin typeface="Playfair Display" panose="00000500000000000000" pitchFamily="2" charset="0"/>
                          <a:ea typeface="Playfair Display"/>
                          <a:cs typeface="Playfair Display"/>
                          <a:sym typeface="Playfair Display"/>
                        </a:rPr>
                        <a:t>Netwerken in het “echt”</a:t>
                      </a:r>
                    </a:p>
                    <a:p>
                      <a:pPr lvl="0"/>
                      <a:r>
                        <a:rPr lang="nl-NL" sz="3200" dirty="0">
                          <a:latin typeface="Playfair Display" panose="00000500000000000000" pitchFamily="2" charset="0"/>
                          <a:sym typeface="Playfair Display"/>
                        </a:rPr>
                        <a:t>2.4 - </a:t>
                      </a:r>
                      <a:r>
                        <a:rPr lang="nl-NL" sz="3200" dirty="0">
                          <a:latin typeface="Playfair Display"/>
                          <a:ea typeface="Playfair Display"/>
                          <a:cs typeface="Playfair Display"/>
                          <a:sym typeface="Playfair Display"/>
                        </a:rPr>
                        <a:t>Online netwerken </a:t>
                      </a:r>
                    </a:p>
                    <a:p>
                      <a:pPr lvl="0"/>
                      <a:r>
                        <a:rPr lang="nl-NL" sz="3200" dirty="0">
                          <a:latin typeface="Playfair Display"/>
                          <a:sym typeface="Playfair Display"/>
                        </a:rPr>
                        <a:t>2.5 - </a:t>
                      </a:r>
                      <a:r>
                        <a:rPr lang="nl-NL" sz="3200" dirty="0">
                          <a:latin typeface="Playfair Display"/>
                          <a:ea typeface="Playfair Display"/>
                          <a:cs typeface="Playfair Display"/>
                          <a:sym typeface="Playfair Display"/>
                        </a:rPr>
                        <a:t>Online netwerken - LinkedIn </a:t>
                      </a:r>
                      <a:endParaRPr lang="nl-NL" sz="3200" dirty="0">
                        <a:latin typeface="Playfair Display" panose="00000500000000000000" pitchFamily="2" charset="0"/>
                      </a:endParaRPr>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F9249"/>
                          </a:solidFill>
                          <a:latin typeface="Playfair Display" panose="00000500000000000000" pitchFamily="2" charset="0"/>
                          <a:ea typeface="Prata"/>
                          <a:cs typeface="Prata"/>
                          <a:sym typeface="Prata"/>
                        </a:rPr>
                        <a:t>Q</a:t>
                      </a:r>
                      <a:endParaRPr lang="nl-NL" sz="3600" noProof="0" dirty="0">
                        <a:solidFill>
                          <a:srgbClr val="0F9249"/>
                        </a:solidFill>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panose="00000500000000000000" pitchFamily="2" charset="0"/>
                          <a:ea typeface="Playfair Display"/>
                          <a:cs typeface="Playfair Display"/>
                          <a:sym typeface="Playfair Display"/>
                        </a:rPr>
                        <a:t>Opdrachten en zelfevaluatie</a:t>
                      </a:r>
                      <a:endParaRPr lang="nl-NL" sz="3200" noProof="0" dirty="0">
                        <a:latin typeface="Playfair Display" panose="00000500000000000000" pitchFamily="2" charset="0"/>
                      </a:endParaRPr>
                    </a:p>
                  </a:txBody>
                  <a:tcPr/>
                </a:tc>
                <a:extLst>
                  <a:ext uri="{0D108BD9-81ED-4DB2-BD59-A6C34878D82A}">
                    <a16:rowId xmlns:a16="http://schemas.microsoft.com/office/drawing/2014/main" val="3314258681"/>
                  </a:ext>
                </a:extLst>
              </a:tr>
            </a:tbl>
          </a:graphicData>
        </a:graphic>
      </p:graphicFrame>
      <p:sp>
        <p:nvSpPr>
          <p:cNvPr id="3" name="Tekstvak 2">
            <a:extLst>
              <a:ext uri="{FF2B5EF4-FFF2-40B4-BE49-F238E27FC236}">
                <a16:creationId xmlns:a16="http://schemas.microsoft.com/office/drawing/2014/main" id="{A351D8DC-08C2-E747-3A1A-197843B8EA58}"/>
              </a:ext>
            </a:extLst>
          </p:cNvPr>
          <p:cNvSpPr txBox="1"/>
          <p:nvPr/>
        </p:nvSpPr>
        <p:spPr>
          <a:xfrm>
            <a:off x="13716000" y="5143500"/>
            <a:ext cx="3276600" cy="1200329"/>
          </a:xfrm>
          <a:prstGeom prst="rect">
            <a:avLst/>
          </a:prstGeom>
          <a:noFill/>
        </p:spPr>
        <p:txBody>
          <a:bodyPr wrap="square" rtlCol="0">
            <a:spAutoFit/>
          </a:bodyPr>
          <a:lstStyle/>
          <a:p>
            <a:r>
              <a:rPr lang="nl-NL" sz="2400" dirty="0">
                <a:solidFill>
                  <a:srgbClr val="0F9249"/>
                </a:solidFill>
                <a:latin typeface="Playfair Display" panose="00000500000000000000" pitchFamily="2" charset="0"/>
                <a:hlinkClick r:id="rId6">
                  <a:extLst>
                    <a:ext uri="{A12FA001-AC4F-418D-AE19-62706E023703}">
                      <ahyp:hlinkClr xmlns:ahyp="http://schemas.microsoft.com/office/drawing/2018/hyperlinkcolor" val="tx"/>
                    </a:ext>
                  </a:extLst>
                </a:hlinkClick>
              </a:rPr>
              <a:t>Klik hier voor een video introductie van deze module!</a:t>
            </a:r>
            <a:endParaRPr lang="nl-NL" sz="2400" dirty="0">
              <a:solidFill>
                <a:srgbClr val="0F9249"/>
              </a:solidFill>
              <a:latin typeface="Playfair Display" panose="00000500000000000000" pitchFamily="2" charset="0"/>
            </a:endParaRPr>
          </a:p>
        </p:txBody>
      </p:sp>
    </p:spTree>
    <p:extLst>
      <p:ext uri="{BB962C8B-B14F-4D97-AF65-F5344CB8AC3E}">
        <p14:creationId xmlns:p14="http://schemas.microsoft.com/office/powerpoint/2010/main" val="708591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6AB66A56A27B469E4A7486AFEC5C3D" ma:contentTypeVersion="18" ma:contentTypeDescription="Een nieuw document maken." ma:contentTypeScope="" ma:versionID="14b879e937e13876c516e4a2fde1befa">
  <xsd:schema xmlns:xsd="http://www.w3.org/2001/XMLSchema" xmlns:xs="http://www.w3.org/2001/XMLSchema" xmlns:p="http://schemas.microsoft.com/office/2006/metadata/properties" xmlns:ns2="f22fa7f6-0806-488e-b71b-c6c27a68bedd" xmlns:ns3="04709f8f-e1ef-4aff-811b-b6701f69f88c" targetNamespace="http://schemas.microsoft.com/office/2006/metadata/properties" ma:root="true" ma:fieldsID="396dc32ee3751577bffb8f672551d583" ns2:_="" ns3:_="">
    <xsd:import namespace="f22fa7f6-0806-488e-b71b-c6c27a68bedd"/>
    <xsd:import namespace="04709f8f-e1ef-4aff-811b-b6701f69f8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fa7f6-0806-488e-b71b-c6c27a68b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5de1ba3b-0cfe-4c5f-8120-88e6bea6443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09f8f-e1ef-4aff-811b-b6701f69f88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11fb7e2-1c3e-4cab-8cad-4cdabb0ec772}" ma:internalName="TaxCatchAll" ma:showField="CatchAllData" ma:web="04709f8f-e1ef-4aff-811b-b6701f69f88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6E426F-BC5E-407B-BDFD-82499EA09CA9}">
  <ds:schemaRefs>
    <ds:schemaRef ds:uri="http://schemas.microsoft.com/sharepoint/v3/contenttype/forms"/>
  </ds:schemaRefs>
</ds:datastoreItem>
</file>

<file path=customXml/itemProps2.xml><?xml version="1.0" encoding="utf-8"?>
<ds:datastoreItem xmlns:ds="http://schemas.openxmlformats.org/officeDocument/2006/customXml" ds:itemID="{EC436FFB-CA50-41B3-815C-52A2D6DA24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2fa7f6-0806-488e-b71b-c6c27a68bedd"/>
    <ds:schemaRef ds:uri="04709f8f-e1ef-4aff-811b-b6701f69f8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11197</TotalTime>
  <Words>5415</Words>
  <Application>Microsoft Office PowerPoint</Application>
  <PresentationFormat>Aangepast</PresentationFormat>
  <Paragraphs>233</Paragraphs>
  <Slides>42</Slides>
  <Notes>34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42</vt:i4>
      </vt:variant>
    </vt:vector>
  </HeadingPairs>
  <TitlesOfParts>
    <vt:vector size="49" baseType="lpstr">
      <vt:lpstr>Playfair Display</vt:lpstr>
      <vt:lpstr>Sansita</vt:lpstr>
      <vt:lpstr>Open Sans</vt:lpstr>
      <vt:lpstr>Arial</vt:lpstr>
      <vt:lpstr>Calibri</vt:lpstr>
      <vt:lpstr>Prata</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SUSE PRESENTATION EOLAS</dc:title>
  <cp:lastModifiedBy>Nynke de Jager</cp:lastModifiedBy>
  <cp:revision>19</cp:revision>
  <dcterms:created xsi:type="dcterms:W3CDTF">2006-08-16T00:00:00Z</dcterms:created>
  <dcterms:modified xsi:type="dcterms:W3CDTF">2024-09-16T12:31:15Z</dcterms:modified>
  <dc:identifier>DAGCvxsJYRE</dc:identifier>
</cp:coreProperties>
</file>