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Lst>
  <p:notesMasterIdLst>
    <p:notesMasterId r:id="rId64"/>
  </p:notesMasterIdLst>
  <p:sldIdLst>
    <p:sldId id="315" r:id="rId4"/>
    <p:sldId id="316" r:id="rId5"/>
    <p:sldId id="317" r:id="rId6"/>
    <p:sldId id="318" r:id="rId7"/>
    <p:sldId id="319" r:id="rId8"/>
    <p:sldId id="320" r:id="rId9"/>
    <p:sldId id="321" r:id="rId10"/>
    <p:sldId id="322" r:id="rId11"/>
    <p:sldId id="263" r:id="rId12"/>
    <p:sldId id="360" r:id="rId13"/>
    <p:sldId id="264" r:id="rId14"/>
    <p:sldId id="323" r:id="rId15"/>
    <p:sldId id="324" r:id="rId16"/>
    <p:sldId id="325" r:id="rId17"/>
    <p:sldId id="326" r:id="rId18"/>
    <p:sldId id="327" r:id="rId19"/>
    <p:sldId id="328" r:id="rId20"/>
    <p:sldId id="329" r:id="rId21"/>
    <p:sldId id="273" r:id="rId22"/>
    <p:sldId id="274" r:id="rId23"/>
    <p:sldId id="275" r:id="rId24"/>
    <p:sldId id="276" r:id="rId25"/>
    <p:sldId id="277" r:id="rId26"/>
    <p:sldId id="278" r:id="rId27"/>
    <p:sldId id="330" r:id="rId28"/>
    <p:sldId id="331" r:id="rId29"/>
    <p:sldId id="332" r:id="rId30"/>
    <p:sldId id="333" r:id="rId31"/>
    <p:sldId id="334" r:id="rId32"/>
    <p:sldId id="335" r:id="rId33"/>
    <p:sldId id="337" r:id="rId34"/>
    <p:sldId id="338" r:id="rId35"/>
    <p:sldId id="339" r:id="rId36"/>
    <p:sldId id="340" r:id="rId37"/>
    <p:sldId id="341" r:id="rId38"/>
    <p:sldId id="342" r:id="rId39"/>
    <p:sldId id="343" r:id="rId40"/>
    <p:sldId id="344" r:id="rId41"/>
    <p:sldId id="346" r:id="rId42"/>
    <p:sldId id="347" r:id="rId43"/>
    <p:sldId id="348" r:id="rId44"/>
    <p:sldId id="349" r:id="rId45"/>
    <p:sldId id="350" r:id="rId46"/>
    <p:sldId id="351" r:id="rId47"/>
    <p:sldId id="283" r:id="rId48"/>
    <p:sldId id="284" r:id="rId49"/>
    <p:sldId id="352" r:id="rId50"/>
    <p:sldId id="353" r:id="rId51"/>
    <p:sldId id="354" r:id="rId52"/>
    <p:sldId id="355" r:id="rId53"/>
    <p:sldId id="356" r:id="rId54"/>
    <p:sldId id="357" r:id="rId55"/>
    <p:sldId id="358" r:id="rId56"/>
    <p:sldId id="308" r:id="rId57"/>
    <p:sldId id="309" r:id="rId58"/>
    <p:sldId id="310" r:id="rId59"/>
    <p:sldId id="311" r:id="rId60"/>
    <p:sldId id="295" r:id="rId61"/>
    <p:sldId id="296" r:id="rId62"/>
    <p:sldId id="297" r:id="rId63"/>
  </p:sldIdLst>
  <p:sldSz cx="18288000" cy="10287000"/>
  <p:notesSz cx="6858000" cy="9144000"/>
  <p:embeddedFontLst>
    <p:embeddedFont>
      <p:font typeface="Playfair Display" panose="00000500000000000000" pitchFamily="2" charset="0"/>
      <p:regular r:id="rId65"/>
      <p:bold r:id="rId66"/>
      <p:italic r:id="rId67"/>
      <p:boldItalic r:id="rId68"/>
    </p:embeddedFont>
    <p:embeddedFont>
      <p:font typeface="Prata" panose="020B0604020202020204" charset="0"/>
      <p:regular r:id="rId69"/>
    </p:embeddedFont>
    <p:embeddedFont>
      <p:font typeface="Sansita" panose="020B060402020202020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8" roundtripDataSignature="AMtx7mit8PMNS+F6/y9bfCCLKjz6C9iia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9B55"/>
    <a:srgbClr val="41A96F"/>
    <a:srgbClr val="FDACA9"/>
    <a:srgbClr val="0A66C2"/>
    <a:srgbClr val="FFFFFF"/>
    <a:srgbClr val="9ACCDD"/>
    <a:srgbClr val="FF9BA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22E712-5A59-4C5E-A5F0-565086241686}" v="2" dt="2024-09-16T12:29:46.027"/>
  </p1510:revLst>
</p1510:revInfo>
</file>

<file path=ppt/tableStyles.xml><?xml version="1.0" encoding="utf-8"?>
<a:tblStyleLst xmlns:a="http://schemas.openxmlformats.org/drawingml/2006/main" def="{AE47E847-7B08-4DCF-8B40-87AEFCB01626}">
  <a:tblStyle styleId="{AE47E847-7B08-4DCF-8B40-87AEFCB0162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954"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4.fntdata"/><Relationship Id="rId84" Type="http://schemas.microsoft.com/office/2015/10/relationships/revisionInfo" Target="revisionInfo.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2.fntdata"/><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80"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6.fntdata"/><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font" Target="fonts/font9.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ynke de Jager" userId="4f1ea970-3c1f-43f1-927d-4b26c0895541" providerId="ADAL" clId="{AD22E712-5A59-4C5E-A5F0-565086241686}"/>
    <pc:docChg chg="custSel modSld">
      <pc:chgData name="Nynke de Jager" userId="4f1ea970-3c1f-43f1-927d-4b26c0895541" providerId="ADAL" clId="{AD22E712-5A59-4C5E-A5F0-565086241686}" dt="2024-09-16T12:29:49.782" v="7" actId="207"/>
      <pc:docMkLst>
        <pc:docMk/>
      </pc:docMkLst>
      <pc:sldChg chg="addSp modSp mod">
        <pc:chgData name="Nynke de Jager" userId="4f1ea970-3c1f-43f1-927d-4b26c0895541" providerId="ADAL" clId="{AD22E712-5A59-4C5E-A5F0-565086241686}" dt="2024-09-16T12:29:49.782" v="7" actId="207"/>
        <pc:sldMkLst>
          <pc:docMk/>
          <pc:sldMk cId="3702667721" sldId="360"/>
        </pc:sldMkLst>
        <pc:spChg chg="add mod">
          <ac:chgData name="Nynke de Jager" userId="4f1ea970-3c1f-43f1-927d-4b26c0895541" providerId="ADAL" clId="{AD22E712-5A59-4C5E-A5F0-565086241686}" dt="2024-09-16T12:29:31.938" v="5" actId="14100"/>
          <ac:spMkLst>
            <pc:docMk/>
            <pc:sldMk cId="3702667721" sldId="360"/>
            <ac:spMk id="2" creationId="{3DCAF630-E2F6-F5D8-E8B9-A5DD1CD9764D}"/>
          </ac:spMkLst>
        </pc:spChg>
        <pc:graphicFrameChg chg="modGraphic">
          <ac:chgData name="Nynke de Jager" userId="4f1ea970-3c1f-43f1-927d-4b26c0895541" providerId="ADAL" clId="{AD22E712-5A59-4C5E-A5F0-565086241686}" dt="2024-09-16T12:29:49.782" v="7" actId="207"/>
          <ac:graphicFrameMkLst>
            <pc:docMk/>
            <pc:sldMk cId="3702667721" sldId="360"/>
            <ac:graphicFrameMk id="3" creationId="{1264A898-8028-A747-6D78-18F03791B2BE}"/>
          </ac:graphicFrameMkLst>
        </pc:graphicFrameChg>
      </pc:sldChg>
    </pc:docChg>
  </pc:docChgLst>
  <pc:docChgLst>
    <pc:chgData name="Wiekie van der Geest" userId="865e43b8-8a80-4cd0-a2c7-4345a8df045d" providerId="ADAL" clId="{3217DCD1-0409-471B-97B2-DE0077DB8706}"/>
    <pc:docChg chg="undo redo custSel addSld delSld modSld">
      <pc:chgData name="Wiekie van der Geest" userId="865e43b8-8a80-4cd0-a2c7-4345a8df045d" providerId="ADAL" clId="{3217DCD1-0409-471B-97B2-DE0077DB8706}" dt="2024-07-26T12:39:30.113" v="5243" actId="20577"/>
      <pc:docMkLst>
        <pc:docMk/>
      </pc:docMkLst>
      <pc:sldChg chg="del">
        <pc:chgData name="Wiekie van der Geest" userId="865e43b8-8a80-4cd0-a2c7-4345a8df045d" providerId="ADAL" clId="{3217DCD1-0409-471B-97B2-DE0077DB8706}" dt="2024-07-24T07:52:35.023" v="33" actId="47"/>
        <pc:sldMkLst>
          <pc:docMk/>
          <pc:sldMk cId="0" sldId="256"/>
        </pc:sldMkLst>
      </pc:sldChg>
      <pc:sldChg chg="del">
        <pc:chgData name="Wiekie van der Geest" userId="865e43b8-8a80-4cd0-a2c7-4345a8df045d" providerId="ADAL" clId="{3217DCD1-0409-471B-97B2-DE0077DB8706}" dt="2024-07-24T07:52:46.746" v="35" actId="47"/>
        <pc:sldMkLst>
          <pc:docMk/>
          <pc:sldMk cId="0" sldId="257"/>
        </pc:sldMkLst>
      </pc:sldChg>
      <pc:sldChg chg="del">
        <pc:chgData name="Wiekie van der Geest" userId="865e43b8-8a80-4cd0-a2c7-4345a8df045d" providerId="ADAL" clId="{3217DCD1-0409-471B-97B2-DE0077DB8706}" dt="2024-07-24T07:54:11.545" v="37" actId="47"/>
        <pc:sldMkLst>
          <pc:docMk/>
          <pc:sldMk cId="0" sldId="258"/>
        </pc:sldMkLst>
      </pc:sldChg>
      <pc:sldChg chg="del">
        <pc:chgData name="Wiekie van der Geest" userId="865e43b8-8a80-4cd0-a2c7-4345a8df045d" providerId="ADAL" clId="{3217DCD1-0409-471B-97B2-DE0077DB8706}" dt="2024-07-24T07:55:08.609" v="45" actId="47"/>
        <pc:sldMkLst>
          <pc:docMk/>
          <pc:sldMk cId="0" sldId="259"/>
        </pc:sldMkLst>
      </pc:sldChg>
      <pc:sldChg chg="del">
        <pc:chgData name="Wiekie van der Geest" userId="865e43b8-8a80-4cd0-a2c7-4345a8df045d" providerId="ADAL" clId="{3217DCD1-0409-471B-97B2-DE0077DB8706}" dt="2024-07-24T07:55:44.946" v="49" actId="47"/>
        <pc:sldMkLst>
          <pc:docMk/>
          <pc:sldMk cId="0" sldId="260"/>
        </pc:sldMkLst>
      </pc:sldChg>
      <pc:sldChg chg="del">
        <pc:chgData name="Wiekie van der Geest" userId="865e43b8-8a80-4cd0-a2c7-4345a8df045d" providerId="ADAL" clId="{3217DCD1-0409-471B-97B2-DE0077DB8706}" dt="2024-07-24T07:56:46.341" v="53" actId="47"/>
        <pc:sldMkLst>
          <pc:docMk/>
          <pc:sldMk cId="0" sldId="261"/>
        </pc:sldMkLst>
      </pc:sldChg>
      <pc:sldChg chg="del">
        <pc:chgData name="Wiekie van der Geest" userId="865e43b8-8a80-4cd0-a2c7-4345a8df045d" providerId="ADAL" clId="{3217DCD1-0409-471B-97B2-DE0077DB8706}" dt="2024-07-24T08:00:12.361" v="139" actId="47"/>
        <pc:sldMkLst>
          <pc:docMk/>
          <pc:sldMk cId="0" sldId="262"/>
        </pc:sldMkLst>
      </pc:sldChg>
      <pc:sldChg chg="modSp add del mod">
        <pc:chgData name="Wiekie van der Geest" userId="865e43b8-8a80-4cd0-a2c7-4345a8df045d" providerId="ADAL" clId="{3217DCD1-0409-471B-97B2-DE0077DB8706}" dt="2024-07-24T11:34:07.502" v="606" actId="20577"/>
        <pc:sldMkLst>
          <pc:docMk/>
          <pc:sldMk cId="0" sldId="263"/>
        </pc:sldMkLst>
        <pc:spChg chg="mod">
          <ac:chgData name="Wiekie van der Geest" userId="865e43b8-8a80-4cd0-a2c7-4345a8df045d" providerId="ADAL" clId="{3217DCD1-0409-471B-97B2-DE0077DB8706}" dt="2024-07-24T11:33:20.038" v="603" actId="255"/>
          <ac:spMkLst>
            <pc:docMk/>
            <pc:sldMk cId="0" sldId="263"/>
            <ac:spMk id="187" creationId="{00000000-0000-0000-0000-000000000000}"/>
          </ac:spMkLst>
        </pc:spChg>
        <pc:spChg chg="mod">
          <ac:chgData name="Wiekie van der Geest" userId="865e43b8-8a80-4cd0-a2c7-4345a8df045d" providerId="ADAL" clId="{3217DCD1-0409-471B-97B2-DE0077DB8706}" dt="2024-07-24T11:34:07.502" v="606" actId="20577"/>
          <ac:spMkLst>
            <pc:docMk/>
            <pc:sldMk cId="0" sldId="263"/>
            <ac:spMk id="188" creationId="{00000000-0000-0000-0000-000000000000}"/>
          </ac:spMkLst>
        </pc:spChg>
      </pc:sldChg>
      <pc:sldChg chg="addSp delSp modSp add del mod modNotes">
        <pc:chgData name="Wiekie van der Geest" userId="865e43b8-8a80-4cd0-a2c7-4345a8df045d" providerId="ADAL" clId="{3217DCD1-0409-471B-97B2-DE0077DB8706}" dt="2024-07-24T12:11:22.722" v="1179" actId="207"/>
        <pc:sldMkLst>
          <pc:docMk/>
          <pc:sldMk cId="0" sldId="264"/>
        </pc:sldMkLst>
        <pc:spChg chg="add del mod">
          <ac:chgData name="Wiekie van der Geest" userId="865e43b8-8a80-4cd0-a2c7-4345a8df045d" providerId="ADAL" clId="{3217DCD1-0409-471B-97B2-DE0077DB8706}" dt="2024-07-24T11:36:03.278" v="708"/>
          <ac:spMkLst>
            <pc:docMk/>
            <pc:sldMk cId="0" sldId="264"/>
            <ac:spMk id="2" creationId="{A57BC333-7312-130F-9A4D-E2128EF71BCA}"/>
          </ac:spMkLst>
        </pc:spChg>
        <pc:spChg chg="add del mod">
          <ac:chgData name="Wiekie van der Geest" userId="865e43b8-8a80-4cd0-a2c7-4345a8df045d" providerId="ADAL" clId="{3217DCD1-0409-471B-97B2-DE0077DB8706}" dt="2024-07-24T11:36:03.278" v="708"/>
          <ac:spMkLst>
            <pc:docMk/>
            <pc:sldMk cId="0" sldId="264"/>
            <ac:spMk id="3" creationId="{A7728FD4-1F74-8544-0611-39106FD16A29}"/>
          </ac:spMkLst>
        </pc:spChg>
        <pc:spChg chg="add mod">
          <ac:chgData name="Wiekie van der Geest" userId="865e43b8-8a80-4cd0-a2c7-4345a8df045d" providerId="ADAL" clId="{3217DCD1-0409-471B-97B2-DE0077DB8706}" dt="2024-07-24T11:38:08.436" v="740" actId="123"/>
          <ac:spMkLst>
            <pc:docMk/>
            <pc:sldMk cId="0" sldId="264"/>
            <ac:spMk id="4" creationId="{51145B45-0090-C75B-03E6-C8FCEB7597B7}"/>
          </ac:spMkLst>
        </pc:spChg>
        <pc:spChg chg="add mod">
          <ac:chgData name="Wiekie van der Geest" userId="865e43b8-8a80-4cd0-a2c7-4345a8df045d" providerId="ADAL" clId="{3217DCD1-0409-471B-97B2-DE0077DB8706}" dt="2024-07-24T11:37:21.155" v="722" actId="12"/>
          <ac:spMkLst>
            <pc:docMk/>
            <pc:sldMk cId="0" sldId="264"/>
            <ac:spMk id="5" creationId="{63DF75D0-B197-0B1A-9B4B-368C106B6B3B}"/>
          </ac:spMkLst>
        </pc:spChg>
        <pc:spChg chg="add mod">
          <ac:chgData name="Wiekie van der Geest" userId="865e43b8-8a80-4cd0-a2c7-4345a8df045d" providerId="ADAL" clId="{3217DCD1-0409-471B-97B2-DE0077DB8706}" dt="2024-07-24T11:36:48.355" v="718"/>
          <ac:spMkLst>
            <pc:docMk/>
            <pc:sldMk cId="0" sldId="264"/>
            <ac:spMk id="6" creationId="{A9A88F54-E959-595F-9B5C-1F5C10DB328A}"/>
          </ac:spMkLst>
        </pc:spChg>
        <pc:spChg chg="add mod">
          <ac:chgData name="Wiekie van der Geest" userId="865e43b8-8a80-4cd0-a2c7-4345a8df045d" providerId="ADAL" clId="{3217DCD1-0409-471B-97B2-DE0077DB8706}" dt="2024-07-24T11:36:48.355" v="718"/>
          <ac:spMkLst>
            <pc:docMk/>
            <pc:sldMk cId="0" sldId="264"/>
            <ac:spMk id="7" creationId="{0F7B44A6-F82B-2279-E43D-C351E55756D8}"/>
          </ac:spMkLst>
        </pc:spChg>
        <pc:spChg chg="add mod">
          <ac:chgData name="Wiekie van der Geest" userId="865e43b8-8a80-4cd0-a2c7-4345a8df045d" providerId="ADAL" clId="{3217DCD1-0409-471B-97B2-DE0077DB8706}" dt="2024-07-24T11:36:48.355" v="718"/>
          <ac:spMkLst>
            <pc:docMk/>
            <pc:sldMk cId="0" sldId="264"/>
            <ac:spMk id="8" creationId="{42AB2AF4-8CC6-5578-7092-33FB7F885896}"/>
          </ac:spMkLst>
        </pc:spChg>
        <pc:spChg chg="add mod">
          <ac:chgData name="Wiekie van der Geest" userId="865e43b8-8a80-4cd0-a2c7-4345a8df045d" providerId="ADAL" clId="{3217DCD1-0409-471B-97B2-DE0077DB8706}" dt="2024-07-24T11:36:48.355" v="718"/>
          <ac:spMkLst>
            <pc:docMk/>
            <pc:sldMk cId="0" sldId="264"/>
            <ac:spMk id="9" creationId="{5C24C1DD-E04E-A8E4-DB21-08A525E4666A}"/>
          </ac:spMkLst>
        </pc:spChg>
        <pc:spChg chg="mod">
          <ac:chgData name="Wiekie van der Geest" userId="865e43b8-8a80-4cd0-a2c7-4345a8df045d" providerId="ADAL" clId="{3217DCD1-0409-471B-97B2-DE0077DB8706}" dt="2024-07-24T11:31:45.696" v="591" actId="20577"/>
          <ac:spMkLst>
            <pc:docMk/>
            <pc:sldMk cId="0" sldId="264"/>
            <ac:spMk id="195" creationId="{00000000-0000-0000-0000-000000000000}"/>
          </ac:spMkLst>
        </pc:spChg>
        <pc:spChg chg="mod">
          <ac:chgData name="Wiekie van der Geest" userId="865e43b8-8a80-4cd0-a2c7-4345a8df045d" providerId="ADAL" clId="{3217DCD1-0409-471B-97B2-DE0077DB8706}" dt="2024-07-24T11:38:16.832" v="741" actId="20577"/>
          <ac:spMkLst>
            <pc:docMk/>
            <pc:sldMk cId="0" sldId="264"/>
            <ac:spMk id="198" creationId="{00000000-0000-0000-0000-000000000000}"/>
          </ac:spMkLst>
        </pc:spChg>
        <pc:spChg chg="add del">
          <ac:chgData name="Wiekie van der Geest" userId="865e43b8-8a80-4cd0-a2c7-4345a8df045d" providerId="ADAL" clId="{3217DCD1-0409-471B-97B2-DE0077DB8706}" dt="2024-07-24T11:36:11.208" v="710" actId="478"/>
          <ac:spMkLst>
            <pc:docMk/>
            <pc:sldMk cId="0" sldId="264"/>
            <ac:spMk id="199" creationId="{00000000-0000-0000-0000-000000000000}"/>
          </ac:spMkLst>
        </pc:spChg>
        <pc:spChg chg="mod">
          <ac:chgData name="Wiekie van der Geest" userId="865e43b8-8a80-4cd0-a2c7-4345a8df045d" providerId="ADAL" clId="{3217DCD1-0409-471B-97B2-DE0077DB8706}" dt="2024-07-24T12:11:22.722" v="1179" actId="207"/>
          <ac:spMkLst>
            <pc:docMk/>
            <pc:sldMk cId="0" sldId="264"/>
            <ac:spMk id="200" creationId="{00000000-0000-0000-0000-000000000000}"/>
          </ac:spMkLst>
        </pc:spChg>
      </pc:sldChg>
      <pc:sldChg chg="addSp delSp add del mod">
        <pc:chgData name="Wiekie van der Geest" userId="865e43b8-8a80-4cd0-a2c7-4345a8df045d" providerId="ADAL" clId="{3217DCD1-0409-471B-97B2-DE0077DB8706}" dt="2024-07-24T11:36:51.923" v="719" actId="47"/>
        <pc:sldMkLst>
          <pc:docMk/>
          <pc:sldMk cId="0" sldId="265"/>
        </pc:sldMkLst>
        <pc:spChg chg="add del">
          <ac:chgData name="Wiekie van der Geest" userId="865e43b8-8a80-4cd0-a2c7-4345a8df045d" providerId="ADAL" clId="{3217DCD1-0409-471B-97B2-DE0077DB8706}" dt="2024-07-24T11:36:38.887" v="716" actId="478"/>
          <ac:spMkLst>
            <pc:docMk/>
            <pc:sldMk cId="0" sldId="265"/>
            <ac:spMk id="209" creationId="{00000000-0000-0000-0000-000000000000}"/>
          </ac:spMkLst>
        </pc:spChg>
        <pc:spChg chg="add del">
          <ac:chgData name="Wiekie van der Geest" userId="865e43b8-8a80-4cd0-a2c7-4345a8df045d" providerId="ADAL" clId="{3217DCD1-0409-471B-97B2-DE0077DB8706}" dt="2024-07-24T11:36:38.887" v="716" actId="478"/>
          <ac:spMkLst>
            <pc:docMk/>
            <pc:sldMk cId="0" sldId="265"/>
            <ac:spMk id="211" creationId="{00000000-0000-0000-0000-000000000000}"/>
          </ac:spMkLst>
        </pc:spChg>
        <pc:spChg chg="add del">
          <ac:chgData name="Wiekie van der Geest" userId="865e43b8-8a80-4cd0-a2c7-4345a8df045d" providerId="ADAL" clId="{3217DCD1-0409-471B-97B2-DE0077DB8706}" dt="2024-07-24T11:36:42.587" v="717" actId="478"/>
          <ac:spMkLst>
            <pc:docMk/>
            <pc:sldMk cId="0" sldId="265"/>
            <ac:spMk id="213" creationId="{00000000-0000-0000-0000-000000000000}"/>
          </ac:spMkLst>
        </pc:spChg>
      </pc:sldChg>
      <pc:sldChg chg="del">
        <pc:chgData name="Wiekie van der Geest" userId="865e43b8-8a80-4cd0-a2c7-4345a8df045d" providerId="ADAL" clId="{3217DCD1-0409-471B-97B2-DE0077DB8706}" dt="2024-07-24T11:58:00.110" v="1024" actId="47"/>
        <pc:sldMkLst>
          <pc:docMk/>
          <pc:sldMk cId="0" sldId="266"/>
        </pc:sldMkLst>
      </pc:sldChg>
      <pc:sldChg chg="delSp del mod">
        <pc:chgData name="Wiekie van der Geest" userId="865e43b8-8a80-4cd0-a2c7-4345a8df045d" providerId="ADAL" clId="{3217DCD1-0409-471B-97B2-DE0077DB8706}" dt="2024-07-24T12:09:49.309" v="1171" actId="47"/>
        <pc:sldMkLst>
          <pc:docMk/>
          <pc:sldMk cId="0" sldId="267"/>
        </pc:sldMkLst>
        <pc:spChg chg="del">
          <ac:chgData name="Wiekie van der Geest" userId="865e43b8-8a80-4cd0-a2c7-4345a8df045d" providerId="ADAL" clId="{3217DCD1-0409-471B-97B2-DE0077DB8706}" dt="2024-07-24T12:04:10.811" v="1074" actId="478"/>
          <ac:spMkLst>
            <pc:docMk/>
            <pc:sldMk cId="0" sldId="267"/>
            <ac:spMk id="242" creationId="{00000000-0000-0000-0000-000000000000}"/>
          </ac:spMkLst>
        </pc:spChg>
      </pc:sldChg>
      <pc:sldChg chg="del">
        <pc:chgData name="Wiekie van der Geest" userId="865e43b8-8a80-4cd0-a2c7-4345a8df045d" providerId="ADAL" clId="{3217DCD1-0409-471B-97B2-DE0077DB8706}" dt="2024-07-24T12:16:27.239" v="1256" actId="47"/>
        <pc:sldMkLst>
          <pc:docMk/>
          <pc:sldMk cId="0" sldId="268"/>
        </pc:sldMkLst>
      </pc:sldChg>
      <pc:sldChg chg="del">
        <pc:chgData name="Wiekie van der Geest" userId="865e43b8-8a80-4cd0-a2c7-4345a8df045d" providerId="ADAL" clId="{3217DCD1-0409-471B-97B2-DE0077DB8706}" dt="2024-07-24T12:18:05.365" v="1266" actId="47"/>
        <pc:sldMkLst>
          <pc:docMk/>
          <pc:sldMk cId="0" sldId="269"/>
        </pc:sldMkLst>
      </pc:sldChg>
      <pc:sldChg chg="del">
        <pc:chgData name="Wiekie van der Geest" userId="865e43b8-8a80-4cd0-a2c7-4345a8df045d" providerId="ADAL" clId="{3217DCD1-0409-471B-97B2-DE0077DB8706}" dt="2024-07-24T12:23:17.117" v="1415" actId="47"/>
        <pc:sldMkLst>
          <pc:docMk/>
          <pc:sldMk cId="0" sldId="270"/>
        </pc:sldMkLst>
      </pc:sldChg>
      <pc:sldChg chg="del">
        <pc:chgData name="Wiekie van der Geest" userId="865e43b8-8a80-4cd0-a2c7-4345a8df045d" providerId="ADAL" clId="{3217DCD1-0409-471B-97B2-DE0077DB8706}" dt="2024-07-24T12:25:15.476" v="1492" actId="47"/>
        <pc:sldMkLst>
          <pc:docMk/>
          <pc:sldMk cId="0" sldId="271"/>
        </pc:sldMkLst>
      </pc:sldChg>
      <pc:sldChg chg="del">
        <pc:chgData name="Wiekie van der Geest" userId="865e43b8-8a80-4cd0-a2c7-4345a8df045d" providerId="ADAL" clId="{3217DCD1-0409-471B-97B2-DE0077DB8706}" dt="2024-07-24T12:30:19.812" v="1673" actId="47"/>
        <pc:sldMkLst>
          <pc:docMk/>
          <pc:sldMk cId="0" sldId="272"/>
        </pc:sldMkLst>
      </pc:sldChg>
      <pc:sldChg chg="addSp delSp modSp mod">
        <pc:chgData name="Wiekie van der Geest" userId="865e43b8-8a80-4cd0-a2c7-4345a8df045d" providerId="ADAL" clId="{3217DCD1-0409-471B-97B2-DE0077DB8706}" dt="2024-07-24T12:56:14.849" v="2031" actId="1038"/>
        <pc:sldMkLst>
          <pc:docMk/>
          <pc:sldMk cId="0" sldId="273"/>
        </pc:sldMkLst>
        <pc:spChg chg="add mod ord">
          <ac:chgData name="Wiekie van der Geest" userId="865e43b8-8a80-4cd0-a2c7-4345a8df045d" providerId="ADAL" clId="{3217DCD1-0409-471B-97B2-DE0077DB8706}" dt="2024-07-24T12:38:17.761" v="1783" actId="167"/>
          <ac:spMkLst>
            <pc:docMk/>
            <pc:sldMk cId="0" sldId="273"/>
            <ac:spMk id="2" creationId="{60540076-48AA-82EE-41D1-B865DC5D8634}"/>
          </ac:spMkLst>
        </pc:spChg>
        <pc:spChg chg="add mod ord">
          <ac:chgData name="Wiekie van der Geest" userId="865e43b8-8a80-4cd0-a2c7-4345a8df045d" providerId="ADAL" clId="{3217DCD1-0409-471B-97B2-DE0077DB8706}" dt="2024-07-24T12:56:05.977" v="2029" actId="1037"/>
          <ac:spMkLst>
            <pc:docMk/>
            <pc:sldMk cId="0" sldId="273"/>
            <ac:spMk id="3" creationId="{AA8E37FC-D277-B976-47B0-91021945CB4E}"/>
          </ac:spMkLst>
        </pc:spChg>
        <pc:spChg chg="add mod ord">
          <ac:chgData name="Wiekie van der Geest" userId="865e43b8-8a80-4cd0-a2c7-4345a8df045d" providerId="ADAL" clId="{3217DCD1-0409-471B-97B2-DE0077DB8706}" dt="2024-07-24T12:36:34.875" v="1763" actId="167"/>
          <ac:spMkLst>
            <pc:docMk/>
            <pc:sldMk cId="0" sldId="273"/>
            <ac:spMk id="4" creationId="{7E8BD044-373A-B11B-2D51-6D638FF77DC8}"/>
          </ac:spMkLst>
        </pc:spChg>
        <pc:spChg chg="mod">
          <ac:chgData name="Wiekie van der Geest" userId="865e43b8-8a80-4cd0-a2c7-4345a8df045d" providerId="ADAL" clId="{3217DCD1-0409-471B-97B2-DE0077DB8706}" dt="2024-07-24T12:43:02.678" v="1824" actId="1038"/>
          <ac:spMkLst>
            <pc:docMk/>
            <pc:sldMk cId="0" sldId="273"/>
            <ac:spMk id="314" creationId="{00000000-0000-0000-0000-000000000000}"/>
          </ac:spMkLst>
        </pc:spChg>
        <pc:spChg chg="mod">
          <ac:chgData name="Wiekie van der Geest" userId="865e43b8-8a80-4cd0-a2c7-4345a8df045d" providerId="ADAL" clId="{3217DCD1-0409-471B-97B2-DE0077DB8706}" dt="2024-07-24T12:43:09.715" v="1836" actId="1038"/>
          <ac:spMkLst>
            <pc:docMk/>
            <pc:sldMk cId="0" sldId="273"/>
            <ac:spMk id="315" creationId="{00000000-0000-0000-0000-000000000000}"/>
          </ac:spMkLst>
        </pc:spChg>
        <pc:spChg chg="del">
          <ac:chgData name="Wiekie van der Geest" userId="865e43b8-8a80-4cd0-a2c7-4345a8df045d" providerId="ADAL" clId="{3217DCD1-0409-471B-97B2-DE0077DB8706}" dt="2024-07-24T12:34:28.664" v="1720" actId="478"/>
          <ac:spMkLst>
            <pc:docMk/>
            <pc:sldMk cId="0" sldId="273"/>
            <ac:spMk id="317" creationId="{00000000-0000-0000-0000-000000000000}"/>
          </ac:spMkLst>
        </pc:spChg>
        <pc:spChg chg="mod">
          <ac:chgData name="Wiekie van der Geest" userId="865e43b8-8a80-4cd0-a2c7-4345a8df045d" providerId="ADAL" clId="{3217DCD1-0409-471B-97B2-DE0077DB8706}" dt="2024-07-24T12:48:22.885" v="1917" actId="6549"/>
          <ac:spMkLst>
            <pc:docMk/>
            <pc:sldMk cId="0" sldId="273"/>
            <ac:spMk id="318" creationId="{00000000-0000-0000-0000-000000000000}"/>
          </ac:spMkLst>
        </pc:spChg>
        <pc:spChg chg="del">
          <ac:chgData name="Wiekie van der Geest" userId="865e43b8-8a80-4cd0-a2c7-4345a8df045d" providerId="ADAL" clId="{3217DCD1-0409-471B-97B2-DE0077DB8706}" dt="2024-07-24T12:36:04.966" v="1756" actId="478"/>
          <ac:spMkLst>
            <pc:docMk/>
            <pc:sldMk cId="0" sldId="273"/>
            <ac:spMk id="320" creationId="{00000000-0000-0000-0000-000000000000}"/>
          </ac:spMkLst>
        </pc:spChg>
        <pc:spChg chg="mod ord">
          <ac:chgData name="Wiekie van der Geest" userId="865e43b8-8a80-4cd0-a2c7-4345a8df045d" providerId="ADAL" clId="{3217DCD1-0409-471B-97B2-DE0077DB8706}" dt="2024-07-24T12:39:10.959" v="1796" actId="14100"/>
          <ac:spMkLst>
            <pc:docMk/>
            <pc:sldMk cId="0" sldId="273"/>
            <ac:spMk id="321" creationId="{00000000-0000-0000-0000-000000000000}"/>
          </ac:spMkLst>
        </pc:spChg>
        <pc:spChg chg="del">
          <ac:chgData name="Wiekie van der Geest" userId="865e43b8-8a80-4cd0-a2c7-4345a8df045d" providerId="ADAL" clId="{3217DCD1-0409-471B-97B2-DE0077DB8706}" dt="2024-07-24T12:37:44.140" v="1775" actId="478"/>
          <ac:spMkLst>
            <pc:docMk/>
            <pc:sldMk cId="0" sldId="273"/>
            <ac:spMk id="323" creationId="{00000000-0000-0000-0000-000000000000}"/>
          </ac:spMkLst>
        </pc:spChg>
        <pc:spChg chg="mod">
          <ac:chgData name="Wiekie van der Geest" userId="865e43b8-8a80-4cd0-a2c7-4345a8df045d" providerId="ADAL" clId="{3217DCD1-0409-471B-97B2-DE0077DB8706}" dt="2024-07-24T12:39:15.669" v="1797" actId="20577"/>
          <ac:spMkLst>
            <pc:docMk/>
            <pc:sldMk cId="0" sldId="273"/>
            <ac:spMk id="324" creationId="{00000000-0000-0000-0000-000000000000}"/>
          </ac:spMkLst>
        </pc:spChg>
        <pc:grpChg chg="mod">
          <ac:chgData name="Wiekie van der Geest" userId="865e43b8-8a80-4cd0-a2c7-4345a8df045d" providerId="ADAL" clId="{3217DCD1-0409-471B-97B2-DE0077DB8706}" dt="2024-07-24T12:56:14.849" v="2031" actId="1038"/>
          <ac:grpSpMkLst>
            <pc:docMk/>
            <pc:sldMk cId="0" sldId="273"/>
            <ac:grpSpMk id="312" creationId="{00000000-0000-0000-0000-000000000000}"/>
          </ac:grpSpMkLst>
        </pc:grpChg>
        <pc:grpChg chg="del">
          <ac:chgData name="Wiekie van der Geest" userId="865e43b8-8a80-4cd0-a2c7-4345a8df045d" providerId="ADAL" clId="{3217DCD1-0409-471B-97B2-DE0077DB8706}" dt="2024-07-24T12:34:28.664" v="1720" actId="478"/>
          <ac:grpSpMkLst>
            <pc:docMk/>
            <pc:sldMk cId="0" sldId="273"/>
            <ac:grpSpMk id="316" creationId="{00000000-0000-0000-0000-000000000000}"/>
          </ac:grpSpMkLst>
        </pc:grpChg>
        <pc:grpChg chg="del">
          <ac:chgData name="Wiekie van der Geest" userId="865e43b8-8a80-4cd0-a2c7-4345a8df045d" providerId="ADAL" clId="{3217DCD1-0409-471B-97B2-DE0077DB8706}" dt="2024-07-24T12:36:04.966" v="1756" actId="478"/>
          <ac:grpSpMkLst>
            <pc:docMk/>
            <pc:sldMk cId="0" sldId="273"/>
            <ac:grpSpMk id="319" creationId="{00000000-0000-0000-0000-000000000000}"/>
          </ac:grpSpMkLst>
        </pc:grpChg>
        <pc:grpChg chg="del">
          <ac:chgData name="Wiekie van der Geest" userId="865e43b8-8a80-4cd0-a2c7-4345a8df045d" providerId="ADAL" clId="{3217DCD1-0409-471B-97B2-DE0077DB8706}" dt="2024-07-24T12:37:44.140" v="1775" actId="478"/>
          <ac:grpSpMkLst>
            <pc:docMk/>
            <pc:sldMk cId="0" sldId="273"/>
            <ac:grpSpMk id="322" creationId="{00000000-0000-0000-0000-000000000000}"/>
          </ac:grpSpMkLst>
        </pc:grpChg>
      </pc:sldChg>
      <pc:sldChg chg="addSp delSp modSp mod">
        <pc:chgData name="Wiekie van der Geest" userId="865e43b8-8a80-4cd0-a2c7-4345a8df045d" providerId="ADAL" clId="{3217DCD1-0409-471B-97B2-DE0077DB8706}" dt="2024-07-24T12:51:15.501" v="1946" actId="122"/>
        <pc:sldMkLst>
          <pc:docMk/>
          <pc:sldMk cId="0" sldId="274"/>
        </pc:sldMkLst>
        <pc:spChg chg="add del mod">
          <ac:chgData name="Wiekie van der Geest" userId="865e43b8-8a80-4cd0-a2c7-4345a8df045d" providerId="ADAL" clId="{3217DCD1-0409-471B-97B2-DE0077DB8706}" dt="2024-07-24T12:43:49.236" v="1848" actId="478"/>
          <ac:spMkLst>
            <pc:docMk/>
            <pc:sldMk cId="0" sldId="274"/>
            <ac:spMk id="2" creationId="{B6569A84-D612-FB0E-5F2C-05A04D88AFCB}"/>
          </ac:spMkLst>
        </pc:spChg>
        <pc:spChg chg="add mod">
          <ac:chgData name="Wiekie van der Geest" userId="865e43b8-8a80-4cd0-a2c7-4345a8df045d" providerId="ADAL" clId="{3217DCD1-0409-471B-97B2-DE0077DB8706}" dt="2024-07-24T12:44:44.157" v="1854"/>
          <ac:spMkLst>
            <pc:docMk/>
            <pc:sldMk cId="0" sldId="274"/>
            <ac:spMk id="3" creationId="{9BEB9665-4A98-08D7-B9FE-7889ACF245B3}"/>
          </ac:spMkLst>
        </pc:spChg>
        <pc:spChg chg="add mod">
          <ac:chgData name="Wiekie van der Geest" userId="865e43b8-8a80-4cd0-a2c7-4345a8df045d" providerId="ADAL" clId="{3217DCD1-0409-471B-97B2-DE0077DB8706}" dt="2024-07-24T12:44:44.157" v="1854"/>
          <ac:spMkLst>
            <pc:docMk/>
            <pc:sldMk cId="0" sldId="274"/>
            <ac:spMk id="4" creationId="{EC0F148E-D6CE-7CE8-7108-464832E642D3}"/>
          </ac:spMkLst>
        </pc:spChg>
        <pc:spChg chg="add mod">
          <ac:chgData name="Wiekie van der Geest" userId="865e43b8-8a80-4cd0-a2c7-4345a8df045d" providerId="ADAL" clId="{3217DCD1-0409-471B-97B2-DE0077DB8706}" dt="2024-07-24T12:44:44.157" v="1854"/>
          <ac:spMkLst>
            <pc:docMk/>
            <pc:sldMk cId="0" sldId="274"/>
            <ac:spMk id="5" creationId="{AC0EFB7C-FF3B-BB96-A470-99C66AFD179C}"/>
          </ac:spMkLst>
        </pc:spChg>
        <pc:spChg chg="add mod">
          <ac:chgData name="Wiekie van der Geest" userId="865e43b8-8a80-4cd0-a2c7-4345a8df045d" providerId="ADAL" clId="{3217DCD1-0409-471B-97B2-DE0077DB8706}" dt="2024-07-24T12:44:44.157" v="1854"/>
          <ac:spMkLst>
            <pc:docMk/>
            <pc:sldMk cId="0" sldId="274"/>
            <ac:spMk id="6" creationId="{7D6BABFB-48B1-F76E-4F10-F9A2D153EECC}"/>
          </ac:spMkLst>
        </pc:spChg>
        <pc:spChg chg="add mod">
          <ac:chgData name="Wiekie van der Geest" userId="865e43b8-8a80-4cd0-a2c7-4345a8df045d" providerId="ADAL" clId="{3217DCD1-0409-471B-97B2-DE0077DB8706}" dt="2024-07-24T12:51:15.501" v="1946" actId="122"/>
          <ac:spMkLst>
            <pc:docMk/>
            <pc:sldMk cId="0" sldId="274"/>
            <ac:spMk id="7" creationId="{21757358-75EA-353D-C90C-3CD3A4E68916}"/>
          </ac:spMkLst>
        </pc:spChg>
        <pc:spChg chg="add mod">
          <ac:chgData name="Wiekie van der Geest" userId="865e43b8-8a80-4cd0-a2c7-4345a8df045d" providerId="ADAL" clId="{3217DCD1-0409-471B-97B2-DE0077DB8706}" dt="2024-07-24T12:47:55.778" v="1913" actId="1076"/>
          <ac:spMkLst>
            <pc:docMk/>
            <pc:sldMk cId="0" sldId="274"/>
            <ac:spMk id="8" creationId="{36C6B6A5-103A-FD84-E34C-6C452CC552AD}"/>
          </ac:spMkLst>
        </pc:spChg>
        <pc:spChg chg="add mod">
          <ac:chgData name="Wiekie van der Geest" userId="865e43b8-8a80-4cd0-a2c7-4345a8df045d" providerId="ADAL" clId="{3217DCD1-0409-471B-97B2-DE0077DB8706}" dt="2024-07-24T12:47:58.372" v="1914" actId="20577"/>
          <ac:spMkLst>
            <pc:docMk/>
            <pc:sldMk cId="0" sldId="274"/>
            <ac:spMk id="9" creationId="{82B0064F-667A-4F22-8A7C-FBEE3FB4A90D}"/>
          </ac:spMkLst>
        </pc:spChg>
        <pc:spChg chg="add mod">
          <ac:chgData name="Wiekie van der Geest" userId="865e43b8-8a80-4cd0-a2c7-4345a8df045d" providerId="ADAL" clId="{3217DCD1-0409-471B-97B2-DE0077DB8706}" dt="2024-07-24T12:48:08.533" v="1916" actId="14100"/>
          <ac:spMkLst>
            <pc:docMk/>
            <pc:sldMk cId="0" sldId="274"/>
            <ac:spMk id="10" creationId="{B76E2C7C-7333-4FB3-C247-5BFC8A4F72C3}"/>
          </ac:spMkLst>
        </pc:spChg>
        <pc:spChg chg="del mod">
          <ac:chgData name="Wiekie van der Geest" userId="865e43b8-8a80-4cd0-a2c7-4345a8df045d" providerId="ADAL" clId="{3217DCD1-0409-471B-97B2-DE0077DB8706}" dt="2024-07-24T12:44:14.941" v="1851" actId="478"/>
          <ac:spMkLst>
            <pc:docMk/>
            <pc:sldMk cId="0" sldId="274"/>
            <ac:spMk id="340" creationId="{00000000-0000-0000-0000-000000000000}"/>
          </ac:spMkLst>
        </pc:spChg>
        <pc:grpChg chg="del">
          <ac:chgData name="Wiekie van der Geest" userId="865e43b8-8a80-4cd0-a2c7-4345a8df045d" providerId="ADAL" clId="{3217DCD1-0409-471B-97B2-DE0077DB8706}" dt="2024-07-24T12:44:27.176" v="1853" actId="478"/>
          <ac:grpSpMkLst>
            <pc:docMk/>
            <pc:sldMk cId="0" sldId="274"/>
            <ac:grpSpMk id="337" creationId="{00000000-0000-0000-0000-000000000000}"/>
          </ac:grpSpMkLst>
        </pc:grpChg>
        <pc:grpChg chg="del">
          <ac:chgData name="Wiekie van der Geest" userId="865e43b8-8a80-4cd0-a2c7-4345a8df045d" providerId="ADAL" clId="{3217DCD1-0409-471B-97B2-DE0077DB8706}" dt="2024-07-24T12:44:14.941" v="1851" actId="478"/>
          <ac:grpSpMkLst>
            <pc:docMk/>
            <pc:sldMk cId="0" sldId="274"/>
            <ac:grpSpMk id="338" creationId="{00000000-0000-0000-0000-000000000000}"/>
          </ac:grpSpMkLst>
        </pc:grpChg>
      </pc:sldChg>
      <pc:sldChg chg="addSp delSp modSp mod">
        <pc:chgData name="Wiekie van der Geest" userId="865e43b8-8a80-4cd0-a2c7-4345a8df045d" providerId="ADAL" clId="{3217DCD1-0409-471B-97B2-DE0077DB8706}" dt="2024-07-24T13:24:15.576" v="2403" actId="20577"/>
        <pc:sldMkLst>
          <pc:docMk/>
          <pc:sldMk cId="0" sldId="275"/>
        </pc:sldMkLst>
        <pc:spChg chg="add mod">
          <ac:chgData name="Wiekie van der Geest" userId="865e43b8-8a80-4cd0-a2c7-4345a8df045d" providerId="ADAL" clId="{3217DCD1-0409-471B-97B2-DE0077DB8706}" dt="2024-07-24T12:50:19.972" v="1930"/>
          <ac:spMkLst>
            <pc:docMk/>
            <pc:sldMk cId="0" sldId="275"/>
            <ac:spMk id="2" creationId="{E666EFEE-5C1F-6FE4-DA95-6E4665BE6DB6}"/>
          </ac:spMkLst>
        </pc:spChg>
        <pc:spChg chg="add mod">
          <ac:chgData name="Wiekie van der Geest" userId="865e43b8-8a80-4cd0-a2c7-4345a8df045d" providerId="ADAL" clId="{3217DCD1-0409-471B-97B2-DE0077DB8706}" dt="2024-07-24T12:50:19.972" v="1930"/>
          <ac:spMkLst>
            <pc:docMk/>
            <pc:sldMk cId="0" sldId="275"/>
            <ac:spMk id="3" creationId="{D8A9A8CF-B9F9-42E4-5C8B-3CAB6B140C49}"/>
          </ac:spMkLst>
        </pc:spChg>
        <pc:spChg chg="add mod">
          <ac:chgData name="Wiekie van der Geest" userId="865e43b8-8a80-4cd0-a2c7-4345a8df045d" providerId="ADAL" clId="{3217DCD1-0409-471B-97B2-DE0077DB8706}" dt="2024-07-24T12:50:19.972" v="1930"/>
          <ac:spMkLst>
            <pc:docMk/>
            <pc:sldMk cId="0" sldId="275"/>
            <ac:spMk id="4" creationId="{76861716-CC2D-92C3-36AC-1ED1651EFA99}"/>
          </ac:spMkLst>
        </pc:spChg>
        <pc:spChg chg="add mod">
          <ac:chgData name="Wiekie van der Geest" userId="865e43b8-8a80-4cd0-a2c7-4345a8df045d" providerId="ADAL" clId="{3217DCD1-0409-471B-97B2-DE0077DB8706}" dt="2024-07-24T12:50:19.972" v="1930"/>
          <ac:spMkLst>
            <pc:docMk/>
            <pc:sldMk cId="0" sldId="275"/>
            <ac:spMk id="5" creationId="{C243FD14-3244-8927-91F7-FCF4C71B3666}"/>
          </ac:spMkLst>
        </pc:spChg>
        <pc:spChg chg="add mod">
          <ac:chgData name="Wiekie van der Geest" userId="865e43b8-8a80-4cd0-a2c7-4345a8df045d" providerId="ADAL" clId="{3217DCD1-0409-471B-97B2-DE0077DB8706}" dt="2024-07-24T12:52:20.282" v="1962" actId="20577"/>
          <ac:spMkLst>
            <pc:docMk/>
            <pc:sldMk cId="0" sldId="275"/>
            <ac:spMk id="6" creationId="{6FAF3B82-46E2-630D-EF30-FE1BA9C88E38}"/>
          </ac:spMkLst>
        </pc:spChg>
        <pc:spChg chg="add mod">
          <ac:chgData name="Wiekie van der Geest" userId="865e43b8-8a80-4cd0-a2c7-4345a8df045d" providerId="ADAL" clId="{3217DCD1-0409-471B-97B2-DE0077DB8706}" dt="2024-07-24T13:24:15.576" v="2403" actId="20577"/>
          <ac:spMkLst>
            <pc:docMk/>
            <pc:sldMk cId="0" sldId="275"/>
            <ac:spMk id="7" creationId="{3E15C85A-CB08-F549-E2B8-31E6379C804E}"/>
          </ac:spMkLst>
        </pc:spChg>
        <pc:spChg chg="add mod">
          <ac:chgData name="Wiekie van der Geest" userId="865e43b8-8a80-4cd0-a2c7-4345a8df045d" providerId="ADAL" clId="{3217DCD1-0409-471B-97B2-DE0077DB8706}" dt="2024-07-24T12:53:11.248" v="1974" actId="20577"/>
          <ac:spMkLst>
            <pc:docMk/>
            <pc:sldMk cId="0" sldId="275"/>
            <ac:spMk id="8" creationId="{E2ADC209-9114-525F-08F6-1A60177C741A}"/>
          </ac:spMkLst>
        </pc:spChg>
        <pc:spChg chg="add mod">
          <ac:chgData name="Wiekie van der Geest" userId="865e43b8-8a80-4cd0-a2c7-4345a8df045d" providerId="ADAL" clId="{3217DCD1-0409-471B-97B2-DE0077DB8706}" dt="2024-07-24T12:54:01.528" v="2005" actId="20577"/>
          <ac:spMkLst>
            <pc:docMk/>
            <pc:sldMk cId="0" sldId="275"/>
            <ac:spMk id="9" creationId="{D5B679B5-6E42-3794-36FA-D1E5FEFF86AF}"/>
          </ac:spMkLst>
        </pc:spChg>
        <pc:spChg chg="ord">
          <ac:chgData name="Wiekie van der Geest" userId="865e43b8-8a80-4cd0-a2c7-4345a8df045d" providerId="ADAL" clId="{3217DCD1-0409-471B-97B2-DE0077DB8706}" dt="2024-07-24T12:54:23.596" v="2006" actId="166"/>
          <ac:spMkLst>
            <pc:docMk/>
            <pc:sldMk cId="0" sldId="275"/>
            <ac:spMk id="375" creationId="{00000000-0000-0000-0000-000000000000}"/>
          </ac:spMkLst>
        </pc:spChg>
        <pc:grpChg chg="del">
          <ac:chgData name="Wiekie van der Geest" userId="865e43b8-8a80-4cd0-a2c7-4345a8df045d" providerId="ADAL" clId="{3217DCD1-0409-471B-97B2-DE0077DB8706}" dt="2024-07-24T12:50:19.658" v="1929" actId="478"/>
          <ac:grpSpMkLst>
            <pc:docMk/>
            <pc:sldMk cId="0" sldId="275"/>
            <ac:grpSpMk id="361" creationId="{00000000-0000-0000-0000-000000000000}"/>
          </ac:grpSpMkLst>
        </pc:grpChg>
      </pc:sldChg>
      <pc:sldChg chg="addSp modSp mod">
        <pc:chgData name="Wiekie van der Geest" userId="865e43b8-8a80-4cd0-a2c7-4345a8df045d" providerId="ADAL" clId="{3217DCD1-0409-471B-97B2-DE0077DB8706}" dt="2024-07-24T13:26:00.926" v="2435" actId="1076"/>
        <pc:sldMkLst>
          <pc:docMk/>
          <pc:sldMk cId="0" sldId="276"/>
        </pc:sldMkLst>
        <pc:spChg chg="mod ord">
          <ac:chgData name="Wiekie van der Geest" userId="865e43b8-8a80-4cd0-a2c7-4345a8df045d" providerId="ADAL" clId="{3217DCD1-0409-471B-97B2-DE0077DB8706}" dt="2024-07-24T13:25:03.747" v="2414" actId="1038"/>
          <ac:spMkLst>
            <pc:docMk/>
            <pc:sldMk cId="0" sldId="276"/>
            <ac:spMk id="387" creationId="{00000000-0000-0000-0000-000000000000}"/>
          </ac:spMkLst>
        </pc:spChg>
        <pc:spChg chg="mod">
          <ac:chgData name="Wiekie van der Geest" userId="865e43b8-8a80-4cd0-a2c7-4345a8df045d" providerId="ADAL" clId="{3217DCD1-0409-471B-97B2-DE0077DB8706}" dt="2024-07-24T13:25:10.780" v="2415" actId="1076"/>
          <ac:spMkLst>
            <pc:docMk/>
            <pc:sldMk cId="0" sldId="276"/>
            <ac:spMk id="388" creationId="{00000000-0000-0000-0000-000000000000}"/>
          </ac:spMkLst>
        </pc:spChg>
        <pc:spChg chg="mod ord">
          <ac:chgData name="Wiekie van der Geest" userId="865e43b8-8a80-4cd0-a2c7-4345a8df045d" providerId="ADAL" clId="{3217DCD1-0409-471B-97B2-DE0077DB8706}" dt="2024-07-24T13:00:55.278" v="2066" actId="167"/>
          <ac:spMkLst>
            <pc:docMk/>
            <pc:sldMk cId="0" sldId="276"/>
            <ac:spMk id="390" creationId="{00000000-0000-0000-0000-000000000000}"/>
          </ac:spMkLst>
        </pc:spChg>
        <pc:spChg chg="mod">
          <ac:chgData name="Wiekie van der Geest" userId="865e43b8-8a80-4cd0-a2c7-4345a8df045d" providerId="ADAL" clId="{3217DCD1-0409-471B-97B2-DE0077DB8706}" dt="2024-07-24T13:06:40.511" v="2177" actId="122"/>
          <ac:spMkLst>
            <pc:docMk/>
            <pc:sldMk cId="0" sldId="276"/>
            <ac:spMk id="391" creationId="{00000000-0000-0000-0000-000000000000}"/>
          </ac:spMkLst>
        </pc:spChg>
        <pc:spChg chg="mod ord">
          <ac:chgData name="Wiekie van der Geest" userId="865e43b8-8a80-4cd0-a2c7-4345a8df045d" providerId="ADAL" clId="{3217DCD1-0409-471B-97B2-DE0077DB8706}" dt="2024-07-24T13:25:23.608" v="2425" actId="1035"/>
          <ac:spMkLst>
            <pc:docMk/>
            <pc:sldMk cId="0" sldId="276"/>
            <ac:spMk id="393" creationId="{00000000-0000-0000-0000-000000000000}"/>
          </ac:spMkLst>
        </pc:spChg>
        <pc:spChg chg="mod">
          <ac:chgData name="Wiekie van der Geest" userId="865e43b8-8a80-4cd0-a2c7-4345a8df045d" providerId="ADAL" clId="{3217DCD1-0409-471B-97B2-DE0077DB8706}" dt="2024-07-24T13:25:32.273" v="2426" actId="1076"/>
          <ac:spMkLst>
            <pc:docMk/>
            <pc:sldMk cId="0" sldId="276"/>
            <ac:spMk id="394" creationId="{00000000-0000-0000-0000-000000000000}"/>
          </ac:spMkLst>
        </pc:spChg>
        <pc:spChg chg="mod ord">
          <ac:chgData name="Wiekie van der Geest" userId="865e43b8-8a80-4cd0-a2c7-4345a8df045d" providerId="ADAL" clId="{3217DCD1-0409-471B-97B2-DE0077DB8706}" dt="2024-07-24T13:25:53.542" v="2434" actId="1076"/>
          <ac:spMkLst>
            <pc:docMk/>
            <pc:sldMk cId="0" sldId="276"/>
            <ac:spMk id="396" creationId="{00000000-0000-0000-0000-000000000000}"/>
          </ac:spMkLst>
        </pc:spChg>
        <pc:spChg chg="mod">
          <ac:chgData name="Wiekie van der Geest" userId="865e43b8-8a80-4cd0-a2c7-4345a8df045d" providerId="ADAL" clId="{3217DCD1-0409-471B-97B2-DE0077DB8706}" dt="2024-07-24T13:26:00.926" v="2435" actId="1076"/>
          <ac:spMkLst>
            <pc:docMk/>
            <pc:sldMk cId="0" sldId="276"/>
            <ac:spMk id="397" creationId="{00000000-0000-0000-0000-000000000000}"/>
          </ac:spMkLst>
        </pc:spChg>
        <pc:spChg chg="mod">
          <ac:chgData name="Wiekie van der Geest" userId="865e43b8-8a80-4cd0-a2c7-4345a8df045d" providerId="ADAL" clId="{3217DCD1-0409-471B-97B2-DE0077DB8706}" dt="2024-07-24T12:59:49.861" v="2053" actId="14100"/>
          <ac:spMkLst>
            <pc:docMk/>
            <pc:sldMk cId="0" sldId="276"/>
            <ac:spMk id="398" creationId="{00000000-0000-0000-0000-000000000000}"/>
          </ac:spMkLst>
        </pc:spChg>
        <pc:grpChg chg="mod">
          <ac:chgData name="Wiekie van der Geest" userId="865e43b8-8a80-4cd0-a2c7-4345a8df045d" providerId="ADAL" clId="{3217DCD1-0409-471B-97B2-DE0077DB8706}" dt="2024-07-24T13:24:37.125" v="2404" actId="14100"/>
          <ac:grpSpMkLst>
            <pc:docMk/>
            <pc:sldMk cId="0" sldId="276"/>
            <ac:grpSpMk id="385" creationId="{00000000-0000-0000-0000-000000000000}"/>
          </ac:grpSpMkLst>
        </pc:grpChg>
        <pc:picChg chg="add mod">
          <ac:chgData name="Wiekie van der Geest" userId="865e43b8-8a80-4cd0-a2c7-4345a8df045d" providerId="ADAL" clId="{3217DCD1-0409-471B-97B2-DE0077DB8706}" dt="2024-07-24T12:59:49.861" v="2053" actId="14100"/>
          <ac:picMkLst>
            <pc:docMk/>
            <pc:sldMk cId="0" sldId="276"/>
            <ac:picMk id="1026" creationId="{31337E3E-D1B8-BF77-D503-3E5338F282B7}"/>
          </ac:picMkLst>
        </pc:picChg>
      </pc:sldChg>
      <pc:sldChg chg="addSp delSp modSp mod">
        <pc:chgData name="Wiekie van der Geest" userId="865e43b8-8a80-4cd0-a2c7-4345a8df045d" providerId="ADAL" clId="{3217DCD1-0409-471B-97B2-DE0077DB8706}" dt="2024-07-24T13:15:36.115" v="2329" actId="20577"/>
        <pc:sldMkLst>
          <pc:docMk/>
          <pc:sldMk cId="0" sldId="277"/>
        </pc:sldMkLst>
        <pc:spChg chg="add del mod">
          <ac:chgData name="Wiekie van der Geest" userId="865e43b8-8a80-4cd0-a2c7-4345a8df045d" providerId="ADAL" clId="{3217DCD1-0409-471B-97B2-DE0077DB8706}" dt="2024-07-24T13:09:42.107" v="2209"/>
          <ac:spMkLst>
            <pc:docMk/>
            <pc:sldMk cId="0" sldId="277"/>
            <ac:spMk id="2" creationId="{5E27EC1A-8C93-A7A8-FA3F-5927E35A926C}"/>
          </ac:spMkLst>
        </pc:spChg>
        <pc:spChg chg="add del mod">
          <ac:chgData name="Wiekie van der Geest" userId="865e43b8-8a80-4cd0-a2c7-4345a8df045d" providerId="ADAL" clId="{3217DCD1-0409-471B-97B2-DE0077DB8706}" dt="2024-07-24T13:09:42.107" v="2209"/>
          <ac:spMkLst>
            <pc:docMk/>
            <pc:sldMk cId="0" sldId="277"/>
            <ac:spMk id="3" creationId="{6AB274D1-6FB1-DAB7-E082-E2B2EA017048}"/>
          </ac:spMkLst>
        </pc:spChg>
        <pc:spChg chg="add del mod">
          <ac:chgData name="Wiekie van der Geest" userId="865e43b8-8a80-4cd0-a2c7-4345a8df045d" providerId="ADAL" clId="{3217DCD1-0409-471B-97B2-DE0077DB8706}" dt="2024-07-24T13:09:42.107" v="2209"/>
          <ac:spMkLst>
            <pc:docMk/>
            <pc:sldMk cId="0" sldId="277"/>
            <ac:spMk id="4" creationId="{997DE6B8-4542-7E62-495D-495D6630FF97}"/>
          </ac:spMkLst>
        </pc:spChg>
        <pc:spChg chg="add del mod">
          <ac:chgData name="Wiekie van der Geest" userId="865e43b8-8a80-4cd0-a2c7-4345a8df045d" providerId="ADAL" clId="{3217DCD1-0409-471B-97B2-DE0077DB8706}" dt="2024-07-24T13:09:42.107" v="2209"/>
          <ac:spMkLst>
            <pc:docMk/>
            <pc:sldMk cId="0" sldId="277"/>
            <ac:spMk id="5" creationId="{8474EF55-00B3-0DBA-04B4-CDF505388882}"/>
          </ac:spMkLst>
        </pc:spChg>
        <pc:spChg chg="add del mod">
          <ac:chgData name="Wiekie van der Geest" userId="865e43b8-8a80-4cd0-a2c7-4345a8df045d" providerId="ADAL" clId="{3217DCD1-0409-471B-97B2-DE0077DB8706}" dt="2024-07-24T13:09:42.107" v="2209"/>
          <ac:spMkLst>
            <pc:docMk/>
            <pc:sldMk cId="0" sldId="277"/>
            <ac:spMk id="6" creationId="{D2CD331A-5806-EC18-76B0-6CB3401C45BC}"/>
          </ac:spMkLst>
        </pc:spChg>
        <pc:spChg chg="add del mod">
          <ac:chgData name="Wiekie van der Geest" userId="865e43b8-8a80-4cd0-a2c7-4345a8df045d" providerId="ADAL" clId="{3217DCD1-0409-471B-97B2-DE0077DB8706}" dt="2024-07-24T13:09:42.107" v="2209"/>
          <ac:spMkLst>
            <pc:docMk/>
            <pc:sldMk cId="0" sldId="277"/>
            <ac:spMk id="7" creationId="{390458A3-FFF2-177D-FEDE-582A260DFD83}"/>
          </ac:spMkLst>
        </pc:spChg>
        <pc:spChg chg="add del mod">
          <ac:chgData name="Wiekie van der Geest" userId="865e43b8-8a80-4cd0-a2c7-4345a8df045d" providerId="ADAL" clId="{3217DCD1-0409-471B-97B2-DE0077DB8706}" dt="2024-07-24T13:09:42.107" v="2209"/>
          <ac:spMkLst>
            <pc:docMk/>
            <pc:sldMk cId="0" sldId="277"/>
            <ac:spMk id="8" creationId="{5CE3A008-7DA9-2D14-776E-76D0C03DE59F}"/>
          </ac:spMkLst>
        </pc:spChg>
        <pc:spChg chg="add mod">
          <ac:chgData name="Wiekie van der Geest" userId="865e43b8-8a80-4cd0-a2c7-4345a8df045d" providerId="ADAL" clId="{3217DCD1-0409-471B-97B2-DE0077DB8706}" dt="2024-07-24T13:09:54.832" v="2210"/>
          <ac:spMkLst>
            <pc:docMk/>
            <pc:sldMk cId="0" sldId="277"/>
            <ac:spMk id="9" creationId="{877825BE-A051-4624-975E-09403F90E402}"/>
          </ac:spMkLst>
        </pc:spChg>
        <pc:spChg chg="add mod">
          <ac:chgData name="Wiekie van der Geest" userId="865e43b8-8a80-4cd0-a2c7-4345a8df045d" providerId="ADAL" clId="{3217DCD1-0409-471B-97B2-DE0077DB8706}" dt="2024-07-24T13:09:54.832" v="2210"/>
          <ac:spMkLst>
            <pc:docMk/>
            <pc:sldMk cId="0" sldId="277"/>
            <ac:spMk id="10" creationId="{4F646963-B9C5-7FF4-D58B-ACB677F1D805}"/>
          </ac:spMkLst>
        </pc:spChg>
        <pc:spChg chg="add mod">
          <ac:chgData name="Wiekie van der Geest" userId="865e43b8-8a80-4cd0-a2c7-4345a8df045d" providerId="ADAL" clId="{3217DCD1-0409-471B-97B2-DE0077DB8706}" dt="2024-07-24T13:09:54.832" v="2210"/>
          <ac:spMkLst>
            <pc:docMk/>
            <pc:sldMk cId="0" sldId="277"/>
            <ac:spMk id="11" creationId="{BD466D47-71F5-B28C-D6C3-3CE4AE74E520}"/>
          </ac:spMkLst>
        </pc:spChg>
        <pc:spChg chg="add mod">
          <ac:chgData name="Wiekie van der Geest" userId="865e43b8-8a80-4cd0-a2c7-4345a8df045d" providerId="ADAL" clId="{3217DCD1-0409-471B-97B2-DE0077DB8706}" dt="2024-07-24T13:09:54.832" v="2210"/>
          <ac:spMkLst>
            <pc:docMk/>
            <pc:sldMk cId="0" sldId="277"/>
            <ac:spMk id="12" creationId="{544F2ABB-25DA-BCA7-1528-D0FAF3813EEF}"/>
          </ac:spMkLst>
        </pc:spChg>
        <pc:spChg chg="add mod">
          <ac:chgData name="Wiekie van der Geest" userId="865e43b8-8a80-4cd0-a2c7-4345a8df045d" providerId="ADAL" clId="{3217DCD1-0409-471B-97B2-DE0077DB8706}" dt="2024-07-24T13:10:33.229" v="2223" actId="1076"/>
          <ac:spMkLst>
            <pc:docMk/>
            <pc:sldMk cId="0" sldId="277"/>
            <ac:spMk id="13" creationId="{535450F7-64F7-B1DA-2502-8F086386F0EE}"/>
          </ac:spMkLst>
        </pc:spChg>
        <pc:spChg chg="add mod">
          <ac:chgData name="Wiekie van der Geest" userId="865e43b8-8a80-4cd0-a2c7-4345a8df045d" providerId="ADAL" clId="{3217DCD1-0409-471B-97B2-DE0077DB8706}" dt="2024-07-24T13:11:38.959" v="2286" actId="20577"/>
          <ac:spMkLst>
            <pc:docMk/>
            <pc:sldMk cId="0" sldId="277"/>
            <ac:spMk id="14" creationId="{430DE724-2B3C-545C-AD4C-AFBEE717FF46}"/>
          </ac:spMkLst>
        </pc:spChg>
        <pc:spChg chg="add del mod">
          <ac:chgData name="Wiekie van der Geest" userId="865e43b8-8a80-4cd0-a2c7-4345a8df045d" providerId="ADAL" clId="{3217DCD1-0409-471B-97B2-DE0077DB8706}" dt="2024-07-24T13:12:19.426" v="2296" actId="1076"/>
          <ac:spMkLst>
            <pc:docMk/>
            <pc:sldMk cId="0" sldId="277"/>
            <ac:spMk id="15" creationId="{4CAF7B7C-EED1-A80C-92D5-C8BFC5554155}"/>
          </ac:spMkLst>
        </pc:spChg>
        <pc:spChg chg="add mod">
          <ac:chgData name="Wiekie van der Geest" userId="865e43b8-8a80-4cd0-a2c7-4345a8df045d" providerId="ADAL" clId="{3217DCD1-0409-471B-97B2-DE0077DB8706}" dt="2024-07-24T13:15:36.115" v="2329" actId="20577"/>
          <ac:spMkLst>
            <pc:docMk/>
            <pc:sldMk cId="0" sldId="277"/>
            <ac:spMk id="16" creationId="{80211E97-1B89-9315-D2A6-2618E64A8FA4}"/>
          </ac:spMkLst>
        </pc:spChg>
        <pc:spChg chg="mod">
          <ac:chgData name="Wiekie van der Geest" userId="865e43b8-8a80-4cd0-a2c7-4345a8df045d" providerId="ADAL" clId="{3217DCD1-0409-471B-97B2-DE0077DB8706}" dt="2024-07-24T13:08:52.207" v="2201" actId="1076"/>
          <ac:spMkLst>
            <pc:docMk/>
            <pc:sldMk cId="0" sldId="277"/>
            <ac:spMk id="410" creationId="{00000000-0000-0000-0000-000000000000}"/>
          </ac:spMkLst>
        </pc:spChg>
        <pc:spChg chg="mod">
          <ac:chgData name="Wiekie van der Geest" userId="865e43b8-8a80-4cd0-a2c7-4345a8df045d" providerId="ADAL" clId="{3217DCD1-0409-471B-97B2-DE0077DB8706}" dt="2024-07-24T13:08:38.949" v="2197" actId="1076"/>
          <ac:spMkLst>
            <pc:docMk/>
            <pc:sldMk cId="0" sldId="277"/>
            <ac:spMk id="413" creationId="{00000000-0000-0000-0000-000000000000}"/>
          </ac:spMkLst>
        </pc:spChg>
        <pc:spChg chg="mod">
          <ac:chgData name="Wiekie van der Geest" userId="865e43b8-8a80-4cd0-a2c7-4345a8df045d" providerId="ADAL" clId="{3217DCD1-0409-471B-97B2-DE0077DB8706}" dt="2024-07-24T13:08:38.949" v="2197" actId="1076"/>
          <ac:spMkLst>
            <pc:docMk/>
            <pc:sldMk cId="0" sldId="277"/>
            <ac:spMk id="415" creationId="{00000000-0000-0000-0000-000000000000}"/>
          </ac:spMkLst>
        </pc:spChg>
        <pc:spChg chg="mod">
          <ac:chgData name="Wiekie van der Geest" userId="865e43b8-8a80-4cd0-a2c7-4345a8df045d" providerId="ADAL" clId="{3217DCD1-0409-471B-97B2-DE0077DB8706}" dt="2024-07-24T12:57:00.367" v="2037" actId="1076"/>
          <ac:spMkLst>
            <pc:docMk/>
            <pc:sldMk cId="0" sldId="277"/>
            <ac:spMk id="416" creationId="{00000000-0000-0000-0000-000000000000}"/>
          </ac:spMkLst>
        </pc:spChg>
        <pc:spChg chg="mod">
          <ac:chgData name="Wiekie van der Geest" userId="865e43b8-8a80-4cd0-a2c7-4345a8df045d" providerId="ADAL" clId="{3217DCD1-0409-471B-97B2-DE0077DB8706}" dt="2024-07-24T13:08:50.977" v="2200" actId="1076"/>
          <ac:spMkLst>
            <pc:docMk/>
            <pc:sldMk cId="0" sldId="277"/>
            <ac:spMk id="419" creationId="{00000000-0000-0000-0000-000000000000}"/>
          </ac:spMkLst>
        </pc:spChg>
        <pc:grpChg chg="del">
          <ac:chgData name="Wiekie van der Geest" userId="865e43b8-8a80-4cd0-a2c7-4345a8df045d" providerId="ADAL" clId="{3217DCD1-0409-471B-97B2-DE0077DB8706}" dt="2024-07-24T13:09:24.223" v="2206" actId="478"/>
          <ac:grpSpMkLst>
            <pc:docMk/>
            <pc:sldMk cId="0" sldId="277"/>
            <ac:grpSpMk id="407" creationId="{00000000-0000-0000-0000-000000000000}"/>
          </ac:grpSpMkLst>
        </pc:grpChg>
      </pc:sldChg>
      <pc:sldChg chg="addSp delSp modSp mod">
        <pc:chgData name="Wiekie van der Geest" userId="865e43b8-8a80-4cd0-a2c7-4345a8df045d" providerId="ADAL" clId="{3217DCD1-0409-471B-97B2-DE0077DB8706}" dt="2024-07-24T13:23:22.177" v="2400" actId="20577"/>
        <pc:sldMkLst>
          <pc:docMk/>
          <pc:sldMk cId="0" sldId="278"/>
        </pc:sldMkLst>
        <pc:spChg chg="add mod">
          <ac:chgData name="Wiekie van der Geest" userId="865e43b8-8a80-4cd0-a2c7-4345a8df045d" providerId="ADAL" clId="{3217DCD1-0409-471B-97B2-DE0077DB8706}" dt="2024-07-24T13:18:00.463" v="2338"/>
          <ac:spMkLst>
            <pc:docMk/>
            <pc:sldMk cId="0" sldId="278"/>
            <ac:spMk id="2" creationId="{A0162376-733C-F951-F14D-8CEA3481B9A7}"/>
          </ac:spMkLst>
        </pc:spChg>
        <pc:spChg chg="add mod">
          <ac:chgData name="Wiekie van der Geest" userId="865e43b8-8a80-4cd0-a2c7-4345a8df045d" providerId="ADAL" clId="{3217DCD1-0409-471B-97B2-DE0077DB8706}" dt="2024-07-24T13:18:00.463" v="2338"/>
          <ac:spMkLst>
            <pc:docMk/>
            <pc:sldMk cId="0" sldId="278"/>
            <ac:spMk id="3" creationId="{3871160E-CFE0-1134-B816-E9F48563135D}"/>
          </ac:spMkLst>
        </pc:spChg>
        <pc:spChg chg="add mod">
          <ac:chgData name="Wiekie van der Geest" userId="865e43b8-8a80-4cd0-a2c7-4345a8df045d" providerId="ADAL" clId="{3217DCD1-0409-471B-97B2-DE0077DB8706}" dt="2024-07-24T13:18:00.463" v="2338"/>
          <ac:spMkLst>
            <pc:docMk/>
            <pc:sldMk cId="0" sldId="278"/>
            <ac:spMk id="4" creationId="{900B9D5A-D1BD-44EC-394F-88CBB0E925E9}"/>
          </ac:spMkLst>
        </pc:spChg>
        <pc:spChg chg="add mod">
          <ac:chgData name="Wiekie van der Geest" userId="865e43b8-8a80-4cd0-a2c7-4345a8df045d" providerId="ADAL" clId="{3217DCD1-0409-471B-97B2-DE0077DB8706}" dt="2024-07-24T13:18:00.463" v="2338"/>
          <ac:spMkLst>
            <pc:docMk/>
            <pc:sldMk cId="0" sldId="278"/>
            <ac:spMk id="5" creationId="{265A7313-AE1A-08F3-CFE3-57307C9CD592}"/>
          </ac:spMkLst>
        </pc:spChg>
        <pc:spChg chg="add mod">
          <ac:chgData name="Wiekie van der Geest" userId="865e43b8-8a80-4cd0-a2c7-4345a8df045d" providerId="ADAL" clId="{3217DCD1-0409-471B-97B2-DE0077DB8706}" dt="2024-07-24T13:18:32.914" v="2346" actId="14100"/>
          <ac:spMkLst>
            <pc:docMk/>
            <pc:sldMk cId="0" sldId="278"/>
            <ac:spMk id="6" creationId="{872E95E7-5DDE-1111-2DF0-971A04DC1CCD}"/>
          </ac:spMkLst>
        </pc:spChg>
        <pc:spChg chg="add mod">
          <ac:chgData name="Wiekie van der Geest" userId="865e43b8-8a80-4cd0-a2c7-4345a8df045d" providerId="ADAL" clId="{3217DCD1-0409-471B-97B2-DE0077DB8706}" dt="2024-07-24T13:21:42.151" v="2361" actId="6549"/>
          <ac:spMkLst>
            <pc:docMk/>
            <pc:sldMk cId="0" sldId="278"/>
            <ac:spMk id="7" creationId="{A128502D-2EEE-B9DA-BF44-864528916668}"/>
          </ac:spMkLst>
        </pc:spChg>
        <pc:spChg chg="add mod">
          <ac:chgData name="Wiekie van der Geest" userId="865e43b8-8a80-4cd0-a2c7-4345a8df045d" providerId="ADAL" clId="{3217DCD1-0409-471B-97B2-DE0077DB8706}" dt="2024-07-24T13:22:43.625" v="2381" actId="1076"/>
          <ac:spMkLst>
            <pc:docMk/>
            <pc:sldMk cId="0" sldId="278"/>
            <ac:spMk id="8" creationId="{D941820B-6FAE-A18E-DEFA-C7EECC0D379F}"/>
          </ac:spMkLst>
        </pc:spChg>
        <pc:spChg chg="add mod">
          <ac:chgData name="Wiekie van der Geest" userId="865e43b8-8a80-4cd0-a2c7-4345a8df045d" providerId="ADAL" clId="{3217DCD1-0409-471B-97B2-DE0077DB8706}" dt="2024-07-24T13:23:22.177" v="2400" actId="20577"/>
          <ac:spMkLst>
            <pc:docMk/>
            <pc:sldMk cId="0" sldId="278"/>
            <ac:spMk id="9" creationId="{3523FCF9-6CDC-C0E7-B6C7-B148A04E080B}"/>
          </ac:spMkLst>
        </pc:spChg>
        <pc:spChg chg="mod">
          <ac:chgData name="Wiekie van der Geest" userId="865e43b8-8a80-4cd0-a2c7-4345a8df045d" providerId="ADAL" clId="{3217DCD1-0409-471B-97B2-DE0077DB8706}" dt="2024-07-24T13:17:16.897" v="2330" actId="1076"/>
          <ac:spMkLst>
            <pc:docMk/>
            <pc:sldMk cId="0" sldId="278"/>
            <ac:spMk id="438" creationId="{00000000-0000-0000-0000-000000000000}"/>
          </ac:spMkLst>
        </pc:spChg>
        <pc:grpChg chg="del">
          <ac:chgData name="Wiekie van der Geest" userId="865e43b8-8a80-4cd0-a2c7-4345a8df045d" providerId="ADAL" clId="{3217DCD1-0409-471B-97B2-DE0077DB8706}" dt="2024-07-24T13:18:00.103" v="2337" actId="478"/>
          <ac:grpSpMkLst>
            <pc:docMk/>
            <pc:sldMk cId="0" sldId="278"/>
            <ac:grpSpMk id="432" creationId="{00000000-0000-0000-0000-000000000000}"/>
          </ac:grpSpMkLst>
        </pc:grpChg>
      </pc:sldChg>
      <pc:sldChg chg="modSp del modNotes">
        <pc:chgData name="Wiekie van der Geest" userId="865e43b8-8a80-4cd0-a2c7-4345a8df045d" providerId="ADAL" clId="{3217DCD1-0409-471B-97B2-DE0077DB8706}" dt="2024-07-24T13:27:02.936" v="2474" actId="47"/>
        <pc:sldMkLst>
          <pc:docMk/>
          <pc:sldMk cId="0" sldId="279"/>
        </pc:sldMkLst>
        <pc:spChg chg="mod">
          <ac:chgData name="Wiekie van der Geest" userId="865e43b8-8a80-4cd0-a2c7-4345a8df045d" providerId="ADAL" clId="{3217DCD1-0409-471B-97B2-DE0077DB8706}" dt="2024-07-24T13:26:25.407" v="2439"/>
          <ac:spMkLst>
            <pc:docMk/>
            <pc:sldMk cId="0" sldId="279"/>
            <ac:spMk id="458" creationId="{00000000-0000-0000-0000-000000000000}"/>
          </ac:spMkLst>
        </pc:spChg>
      </pc:sldChg>
      <pc:sldChg chg="del">
        <pc:chgData name="Wiekie van der Geest" userId="865e43b8-8a80-4cd0-a2c7-4345a8df045d" providerId="ADAL" clId="{3217DCD1-0409-471B-97B2-DE0077DB8706}" dt="2024-07-24T13:32:51.008" v="2594" actId="47"/>
        <pc:sldMkLst>
          <pc:docMk/>
          <pc:sldMk cId="0" sldId="280"/>
        </pc:sldMkLst>
      </pc:sldChg>
      <pc:sldChg chg="modSp del modNotes">
        <pc:chgData name="Wiekie van der Geest" userId="865e43b8-8a80-4cd0-a2c7-4345a8df045d" providerId="ADAL" clId="{3217DCD1-0409-471B-97B2-DE0077DB8706}" dt="2024-07-24T13:38:19.857" v="2698" actId="47"/>
        <pc:sldMkLst>
          <pc:docMk/>
          <pc:sldMk cId="0" sldId="281"/>
        </pc:sldMkLst>
        <pc:spChg chg="mod">
          <ac:chgData name="Wiekie van der Geest" userId="865e43b8-8a80-4cd0-a2c7-4345a8df045d" providerId="ADAL" clId="{3217DCD1-0409-471B-97B2-DE0077DB8706}" dt="2024-07-24T13:34:54.387" v="2621"/>
          <ac:spMkLst>
            <pc:docMk/>
            <pc:sldMk cId="0" sldId="281"/>
            <ac:spMk id="479" creationId="{00000000-0000-0000-0000-000000000000}"/>
          </ac:spMkLst>
        </pc:spChg>
      </pc:sldChg>
      <pc:sldChg chg="modSp del modNotes">
        <pc:chgData name="Wiekie van der Geest" userId="865e43b8-8a80-4cd0-a2c7-4345a8df045d" providerId="ADAL" clId="{3217DCD1-0409-471B-97B2-DE0077DB8706}" dt="2024-07-24T13:39:55.911" v="2718" actId="47"/>
        <pc:sldMkLst>
          <pc:docMk/>
          <pc:sldMk cId="0" sldId="282"/>
        </pc:sldMkLst>
        <pc:spChg chg="mod">
          <ac:chgData name="Wiekie van der Geest" userId="865e43b8-8a80-4cd0-a2c7-4345a8df045d" providerId="ADAL" clId="{3217DCD1-0409-471B-97B2-DE0077DB8706}" dt="2024-07-24T13:39:46.127" v="2716"/>
          <ac:spMkLst>
            <pc:docMk/>
            <pc:sldMk cId="0" sldId="282"/>
            <ac:spMk id="496" creationId="{00000000-0000-0000-0000-000000000000}"/>
          </ac:spMkLst>
        </pc:spChg>
      </pc:sldChg>
      <pc:sldChg chg="addSp delSp modSp add del mod">
        <pc:chgData name="Wiekie van der Geest" userId="865e43b8-8a80-4cd0-a2c7-4345a8df045d" providerId="ADAL" clId="{3217DCD1-0409-471B-97B2-DE0077DB8706}" dt="2024-07-25T11:30:28.842" v="5149" actId="207"/>
        <pc:sldMkLst>
          <pc:docMk/>
          <pc:sldMk cId="0" sldId="283"/>
        </pc:sldMkLst>
        <pc:spChg chg="add mod">
          <ac:chgData name="Wiekie van der Geest" userId="865e43b8-8a80-4cd0-a2c7-4345a8df045d" providerId="ADAL" clId="{3217DCD1-0409-471B-97B2-DE0077DB8706}" dt="2024-07-24T15:03:32.226" v="3860"/>
          <ac:spMkLst>
            <pc:docMk/>
            <pc:sldMk cId="0" sldId="283"/>
            <ac:spMk id="2" creationId="{67284714-448C-B250-A564-43B2CAD790C6}"/>
          </ac:spMkLst>
        </pc:spChg>
        <pc:spChg chg="add mod">
          <ac:chgData name="Wiekie van der Geest" userId="865e43b8-8a80-4cd0-a2c7-4345a8df045d" providerId="ADAL" clId="{3217DCD1-0409-471B-97B2-DE0077DB8706}" dt="2024-07-24T15:03:32.226" v="3860"/>
          <ac:spMkLst>
            <pc:docMk/>
            <pc:sldMk cId="0" sldId="283"/>
            <ac:spMk id="3" creationId="{BF23D695-5343-AC20-FB4C-037B09B84483}"/>
          </ac:spMkLst>
        </pc:spChg>
        <pc:spChg chg="add mod">
          <ac:chgData name="Wiekie van der Geest" userId="865e43b8-8a80-4cd0-a2c7-4345a8df045d" providerId="ADAL" clId="{3217DCD1-0409-471B-97B2-DE0077DB8706}" dt="2024-07-24T15:03:32.226" v="3860"/>
          <ac:spMkLst>
            <pc:docMk/>
            <pc:sldMk cId="0" sldId="283"/>
            <ac:spMk id="4" creationId="{9494C6F7-41FB-07CB-FD24-E7FAD2855494}"/>
          </ac:spMkLst>
        </pc:spChg>
        <pc:spChg chg="add mod">
          <ac:chgData name="Wiekie van der Geest" userId="865e43b8-8a80-4cd0-a2c7-4345a8df045d" providerId="ADAL" clId="{3217DCD1-0409-471B-97B2-DE0077DB8706}" dt="2024-07-24T15:03:32.226" v="3860"/>
          <ac:spMkLst>
            <pc:docMk/>
            <pc:sldMk cId="0" sldId="283"/>
            <ac:spMk id="5" creationId="{414F0B29-6A40-964B-B66A-0550C7043D87}"/>
          </ac:spMkLst>
        </pc:spChg>
        <pc:spChg chg="add mod">
          <ac:chgData name="Wiekie van der Geest" userId="865e43b8-8a80-4cd0-a2c7-4345a8df045d" providerId="ADAL" clId="{3217DCD1-0409-471B-97B2-DE0077DB8706}" dt="2024-07-24T15:03:32.226" v="3860"/>
          <ac:spMkLst>
            <pc:docMk/>
            <pc:sldMk cId="0" sldId="283"/>
            <ac:spMk id="6" creationId="{88475E36-B31D-14E8-6642-67038EE59423}"/>
          </ac:spMkLst>
        </pc:spChg>
        <pc:spChg chg="del">
          <ac:chgData name="Wiekie van der Geest" userId="865e43b8-8a80-4cd0-a2c7-4345a8df045d" providerId="ADAL" clId="{3217DCD1-0409-471B-97B2-DE0077DB8706}" dt="2024-07-24T15:03:24.034" v="3858" actId="478"/>
          <ac:spMkLst>
            <pc:docMk/>
            <pc:sldMk cId="0" sldId="283"/>
            <ac:spMk id="449" creationId="{00000000-0000-0000-0000-000000000000}"/>
          </ac:spMkLst>
        </pc:spChg>
        <pc:spChg chg="del">
          <ac:chgData name="Wiekie van der Geest" userId="865e43b8-8a80-4cd0-a2c7-4345a8df045d" providerId="ADAL" clId="{3217DCD1-0409-471B-97B2-DE0077DB8706}" dt="2024-07-24T15:03:22.645" v="3856" actId="478"/>
          <ac:spMkLst>
            <pc:docMk/>
            <pc:sldMk cId="0" sldId="283"/>
            <ac:spMk id="451" creationId="{00000000-0000-0000-0000-000000000000}"/>
          </ac:spMkLst>
        </pc:spChg>
        <pc:spChg chg="del">
          <ac:chgData name="Wiekie van der Geest" userId="865e43b8-8a80-4cd0-a2c7-4345a8df045d" providerId="ADAL" clId="{3217DCD1-0409-471B-97B2-DE0077DB8706}" dt="2024-07-24T15:03:23.401" v="3857" actId="478"/>
          <ac:spMkLst>
            <pc:docMk/>
            <pc:sldMk cId="0" sldId="283"/>
            <ac:spMk id="452" creationId="{00000000-0000-0000-0000-000000000000}"/>
          </ac:spMkLst>
        </pc:spChg>
        <pc:spChg chg="mod">
          <ac:chgData name="Wiekie van der Geest" userId="865e43b8-8a80-4cd0-a2c7-4345a8df045d" providerId="ADAL" clId="{3217DCD1-0409-471B-97B2-DE0077DB8706}" dt="2024-07-25T11:30:28.842" v="5149" actId="207"/>
          <ac:spMkLst>
            <pc:docMk/>
            <pc:sldMk cId="0" sldId="283"/>
            <ac:spMk id="453" creationId="{00000000-0000-0000-0000-000000000000}"/>
          </ac:spMkLst>
        </pc:spChg>
        <pc:spChg chg="mod">
          <ac:chgData name="Wiekie van der Geest" userId="865e43b8-8a80-4cd0-a2c7-4345a8df045d" providerId="ADAL" clId="{3217DCD1-0409-471B-97B2-DE0077DB8706}" dt="2024-07-24T15:44:37.868" v="4806" actId="1038"/>
          <ac:spMkLst>
            <pc:docMk/>
            <pc:sldMk cId="0" sldId="283"/>
            <ac:spMk id="454" creationId="{00000000-0000-0000-0000-000000000000}"/>
          </ac:spMkLst>
        </pc:spChg>
      </pc:sldChg>
      <pc:sldChg chg="addSp delSp modSp add del mod">
        <pc:chgData name="Wiekie van der Geest" userId="865e43b8-8a80-4cd0-a2c7-4345a8df045d" providerId="ADAL" clId="{3217DCD1-0409-471B-97B2-DE0077DB8706}" dt="2024-07-26T12:39:30.113" v="5243" actId="20577"/>
        <pc:sldMkLst>
          <pc:docMk/>
          <pc:sldMk cId="0" sldId="284"/>
        </pc:sldMkLst>
        <pc:spChg chg="add mod">
          <ac:chgData name="Wiekie van der Geest" userId="865e43b8-8a80-4cd0-a2c7-4345a8df045d" providerId="ADAL" clId="{3217DCD1-0409-471B-97B2-DE0077DB8706}" dt="2024-07-24T15:05:15.248" v="3919" actId="20577"/>
          <ac:spMkLst>
            <pc:docMk/>
            <pc:sldMk cId="0" sldId="284"/>
            <ac:spMk id="2" creationId="{3026CA51-0F7D-2305-B32A-BC5EA7EB0059}"/>
          </ac:spMkLst>
        </pc:spChg>
        <pc:spChg chg="add mod">
          <ac:chgData name="Wiekie van der Geest" userId="865e43b8-8a80-4cd0-a2c7-4345a8df045d" providerId="ADAL" clId="{3217DCD1-0409-471B-97B2-DE0077DB8706}" dt="2024-07-24T15:15:00.710" v="4019" actId="1036"/>
          <ac:spMkLst>
            <pc:docMk/>
            <pc:sldMk cId="0" sldId="284"/>
            <ac:spMk id="3" creationId="{1027CD2F-A07E-0753-3787-40D2D7D417E8}"/>
          </ac:spMkLst>
        </pc:spChg>
        <pc:spChg chg="add mod">
          <ac:chgData name="Wiekie van der Geest" userId="865e43b8-8a80-4cd0-a2c7-4345a8df045d" providerId="ADAL" clId="{3217DCD1-0409-471B-97B2-DE0077DB8706}" dt="2024-07-24T15:06:52.799" v="3932" actId="1076"/>
          <ac:spMkLst>
            <pc:docMk/>
            <pc:sldMk cId="0" sldId="284"/>
            <ac:spMk id="4" creationId="{01A9E28D-260A-5AFC-CFD9-DD9C38B913FC}"/>
          </ac:spMkLst>
        </pc:spChg>
        <pc:spChg chg="add mod">
          <ac:chgData name="Wiekie van der Geest" userId="865e43b8-8a80-4cd0-a2c7-4345a8df045d" providerId="ADAL" clId="{3217DCD1-0409-471B-97B2-DE0077DB8706}" dt="2024-07-24T15:06:01.625" v="3924" actId="1076"/>
          <ac:spMkLst>
            <pc:docMk/>
            <pc:sldMk cId="0" sldId="284"/>
            <ac:spMk id="5" creationId="{2C94A4D0-34D9-EC0D-B5B1-98CDC6A2C1AF}"/>
          </ac:spMkLst>
        </pc:spChg>
        <pc:spChg chg="add mod">
          <ac:chgData name="Wiekie van der Geest" userId="865e43b8-8a80-4cd0-a2c7-4345a8df045d" providerId="ADAL" clId="{3217DCD1-0409-471B-97B2-DE0077DB8706}" dt="2024-07-24T15:07:07.066" v="3937" actId="6549"/>
          <ac:spMkLst>
            <pc:docMk/>
            <pc:sldMk cId="0" sldId="284"/>
            <ac:spMk id="6" creationId="{DA8CF9FE-1AE6-F63F-80B1-C6D964D81867}"/>
          </ac:spMkLst>
        </pc:spChg>
        <pc:spChg chg="add mod">
          <ac:chgData name="Wiekie van der Geest" userId="865e43b8-8a80-4cd0-a2c7-4345a8df045d" providerId="ADAL" clId="{3217DCD1-0409-471B-97B2-DE0077DB8706}" dt="2024-07-24T15:07:59.973" v="3995" actId="1036"/>
          <ac:spMkLst>
            <pc:docMk/>
            <pc:sldMk cId="0" sldId="284"/>
            <ac:spMk id="7" creationId="{7184E00D-62E8-0C71-5283-A35FF746D317}"/>
          </ac:spMkLst>
        </pc:spChg>
        <pc:spChg chg="add mod">
          <ac:chgData name="Wiekie van der Geest" userId="865e43b8-8a80-4cd0-a2c7-4345a8df045d" providerId="ADAL" clId="{3217DCD1-0409-471B-97B2-DE0077DB8706}" dt="2024-07-24T15:06:33.239" v="3929"/>
          <ac:spMkLst>
            <pc:docMk/>
            <pc:sldMk cId="0" sldId="284"/>
            <ac:spMk id="8" creationId="{E43CB9C6-B033-9823-9B98-3DCBCC309773}"/>
          </ac:spMkLst>
        </pc:spChg>
        <pc:spChg chg="del">
          <ac:chgData name="Wiekie van der Geest" userId="865e43b8-8a80-4cd0-a2c7-4345a8df045d" providerId="ADAL" clId="{3217DCD1-0409-471B-97B2-DE0077DB8706}" dt="2024-07-24T15:06:45.829" v="3931" actId="478"/>
          <ac:spMkLst>
            <pc:docMk/>
            <pc:sldMk cId="0" sldId="284"/>
            <ac:spMk id="465" creationId="{00000000-0000-0000-0000-000000000000}"/>
          </ac:spMkLst>
        </pc:spChg>
        <pc:spChg chg="del">
          <ac:chgData name="Wiekie van der Geest" userId="865e43b8-8a80-4cd0-a2c7-4345a8df045d" providerId="ADAL" clId="{3217DCD1-0409-471B-97B2-DE0077DB8706}" dt="2024-07-24T15:06:44.704" v="3930" actId="478"/>
          <ac:spMkLst>
            <pc:docMk/>
            <pc:sldMk cId="0" sldId="284"/>
            <ac:spMk id="466" creationId="{00000000-0000-0000-0000-000000000000}"/>
          </ac:spMkLst>
        </pc:spChg>
        <pc:spChg chg="del">
          <ac:chgData name="Wiekie van der Geest" userId="865e43b8-8a80-4cd0-a2c7-4345a8df045d" providerId="ADAL" clId="{3217DCD1-0409-471B-97B2-DE0077DB8706}" dt="2024-07-24T15:06:32.940" v="3928" actId="478"/>
          <ac:spMkLst>
            <pc:docMk/>
            <pc:sldMk cId="0" sldId="284"/>
            <ac:spMk id="467" creationId="{00000000-0000-0000-0000-000000000000}"/>
          </ac:spMkLst>
        </pc:spChg>
        <pc:spChg chg="del">
          <ac:chgData name="Wiekie van der Geest" userId="865e43b8-8a80-4cd0-a2c7-4345a8df045d" providerId="ADAL" clId="{3217DCD1-0409-471B-97B2-DE0077DB8706}" dt="2024-07-24T15:06:14.388" v="3926" actId="478"/>
          <ac:spMkLst>
            <pc:docMk/>
            <pc:sldMk cId="0" sldId="284"/>
            <ac:spMk id="469" creationId="{00000000-0000-0000-0000-000000000000}"/>
          </ac:spMkLst>
        </pc:spChg>
        <pc:spChg chg="mod">
          <ac:chgData name="Wiekie van der Geest" userId="865e43b8-8a80-4cd0-a2c7-4345a8df045d" providerId="ADAL" clId="{3217DCD1-0409-471B-97B2-DE0077DB8706}" dt="2024-07-26T12:39:30.113" v="5243" actId="20577"/>
          <ac:spMkLst>
            <pc:docMk/>
            <pc:sldMk cId="0" sldId="284"/>
            <ac:spMk id="470" creationId="{00000000-0000-0000-0000-000000000000}"/>
          </ac:spMkLst>
        </pc:spChg>
        <pc:spChg chg="mod">
          <ac:chgData name="Wiekie van der Geest" userId="865e43b8-8a80-4cd0-a2c7-4345a8df045d" providerId="ADAL" clId="{3217DCD1-0409-471B-97B2-DE0077DB8706}" dt="2024-07-24T15:04:24.964" v="3901" actId="20577"/>
          <ac:spMkLst>
            <pc:docMk/>
            <pc:sldMk cId="0" sldId="284"/>
            <ac:spMk id="472" creationId="{00000000-0000-0000-0000-000000000000}"/>
          </ac:spMkLst>
        </pc:spChg>
        <pc:graphicFrameChg chg="del modGraphic">
          <ac:chgData name="Wiekie van der Geest" userId="865e43b8-8a80-4cd0-a2c7-4345a8df045d" providerId="ADAL" clId="{3217DCD1-0409-471B-97B2-DE0077DB8706}" dt="2024-07-24T15:04:34.105" v="3905" actId="478"/>
          <ac:graphicFrameMkLst>
            <pc:docMk/>
            <pc:sldMk cId="0" sldId="284"/>
            <ac:graphicFrameMk id="471" creationId="{00000000-0000-0000-0000-000000000000}"/>
          </ac:graphicFrameMkLst>
        </pc:graphicFrameChg>
      </pc:sldChg>
      <pc:sldChg chg="del">
        <pc:chgData name="Wiekie van der Geest" userId="865e43b8-8a80-4cd0-a2c7-4345a8df045d" providerId="ADAL" clId="{3217DCD1-0409-471B-97B2-DE0077DB8706}" dt="2024-07-24T13:54:40.750" v="2982" actId="47"/>
        <pc:sldMkLst>
          <pc:docMk/>
          <pc:sldMk cId="0" sldId="285"/>
        </pc:sldMkLst>
      </pc:sldChg>
      <pc:sldChg chg="del">
        <pc:chgData name="Wiekie van der Geest" userId="865e43b8-8a80-4cd0-a2c7-4345a8df045d" providerId="ADAL" clId="{3217DCD1-0409-471B-97B2-DE0077DB8706}" dt="2024-07-24T13:58:20.890" v="3065" actId="47"/>
        <pc:sldMkLst>
          <pc:docMk/>
          <pc:sldMk cId="0" sldId="286"/>
        </pc:sldMkLst>
      </pc:sldChg>
      <pc:sldChg chg="modSp del modNotes">
        <pc:chgData name="Wiekie van der Geest" userId="865e43b8-8a80-4cd0-a2c7-4345a8df045d" providerId="ADAL" clId="{3217DCD1-0409-471B-97B2-DE0077DB8706}" dt="2024-07-24T14:02:47.368" v="3210" actId="47"/>
        <pc:sldMkLst>
          <pc:docMk/>
          <pc:sldMk cId="0" sldId="287"/>
        </pc:sldMkLst>
        <pc:spChg chg="mod">
          <ac:chgData name="Wiekie van der Geest" userId="865e43b8-8a80-4cd0-a2c7-4345a8df045d" providerId="ADAL" clId="{3217DCD1-0409-471B-97B2-DE0077DB8706}" dt="2024-07-24T13:58:39.800" v="3069"/>
          <ac:spMkLst>
            <pc:docMk/>
            <pc:sldMk cId="0" sldId="287"/>
            <ac:spMk id="555" creationId="{00000000-0000-0000-0000-000000000000}"/>
          </ac:spMkLst>
        </pc:spChg>
      </pc:sldChg>
      <pc:sldChg chg="del">
        <pc:chgData name="Wiekie van der Geest" userId="865e43b8-8a80-4cd0-a2c7-4345a8df045d" providerId="ADAL" clId="{3217DCD1-0409-471B-97B2-DE0077DB8706}" dt="2024-07-24T14:05:31.309" v="3316" actId="47"/>
        <pc:sldMkLst>
          <pc:docMk/>
          <pc:sldMk cId="0" sldId="288"/>
        </pc:sldMkLst>
      </pc:sldChg>
      <pc:sldChg chg="add del">
        <pc:chgData name="Wiekie van der Geest" userId="865e43b8-8a80-4cd0-a2c7-4345a8df045d" providerId="ADAL" clId="{3217DCD1-0409-471B-97B2-DE0077DB8706}" dt="2024-07-24T14:08:03.124" v="3379" actId="47"/>
        <pc:sldMkLst>
          <pc:docMk/>
          <pc:sldMk cId="0" sldId="289"/>
        </pc:sldMkLst>
      </pc:sldChg>
      <pc:sldChg chg="del">
        <pc:chgData name="Wiekie van der Geest" userId="865e43b8-8a80-4cd0-a2c7-4345a8df045d" providerId="ADAL" clId="{3217DCD1-0409-471B-97B2-DE0077DB8706}" dt="2024-07-24T14:11:04.390" v="3429" actId="47"/>
        <pc:sldMkLst>
          <pc:docMk/>
          <pc:sldMk cId="0" sldId="290"/>
        </pc:sldMkLst>
      </pc:sldChg>
      <pc:sldChg chg="modSp del modNotes">
        <pc:chgData name="Wiekie van der Geest" userId="865e43b8-8a80-4cd0-a2c7-4345a8df045d" providerId="ADAL" clId="{3217DCD1-0409-471B-97B2-DE0077DB8706}" dt="2024-07-24T14:13:32.749" v="3450" actId="47"/>
        <pc:sldMkLst>
          <pc:docMk/>
          <pc:sldMk cId="0" sldId="291"/>
        </pc:sldMkLst>
        <pc:spChg chg="mod">
          <ac:chgData name="Wiekie van der Geest" userId="865e43b8-8a80-4cd0-a2c7-4345a8df045d" providerId="ADAL" clId="{3217DCD1-0409-471B-97B2-DE0077DB8706}" dt="2024-07-24T14:12:22.184" v="3445"/>
          <ac:spMkLst>
            <pc:docMk/>
            <pc:sldMk cId="0" sldId="291"/>
            <ac:spMk id="602" creationId="{00000000-0000-0000-0000-000000000000}"/>
          </ac:spMkLst>
        </pc:spChg>
      </pc:sldChg>
      <pc:sldChg chg="modSp del modNotes">
        <pc:chgData name="Wiekie van der Geest" userId="865e43b8-8a80-4cd0-a2c7-4345a8df045d" providerId="ADAL" clId="{3217DCD1-0409-471B-97B2-DE0077DB8706}" dt="2024-07-24T14:32:34.753" v="3531" actId="47"/>
        <pc:sldMkLst>
          <pc:docMk/>
          <pc:sldMk cId="0" sldId="292"/>
        </pc:sldMkLst>
        <pc:spChg chg="mod">
          <ac:chgData name="Wiekie van der Geest" userId="865e43b8-8a80-4cd0-a2c7-4345a8df045d" providerId="ADAL" clId="{3217DCD1-0409-471B-97B2-DE0077DB8706}" dt="2024-07-24T14:15:47.714" v="3459"/>
          <ac:spMkLst>
            <pc:docMk/>
            <pc:sldMk cId="0" sldId="292"/>
            <ac:spMk id="615" creationId="{00000000-0000-0000-0000-000000000000}"/>
          </ac:spMkLst>
        </pc:spChg>
      </pc:sldChg>
      <pc:sldChg chg="modSp del modNotes">
        <pc:chgData name="Wiekie van der Geest" userId="865e43b8-8a80-4cd0-a2c7-4345a8df045d" providerId="ADAL" clId="{3217DCD1-0409-471B-97B2-DE0077DB8706}" dt="2024-07-24T14:37:42.493" v="3567" actId="47"/>
        <pc:sldMkLst>
          <pc:docMk/>
          <pc:sldMk cId="0" sldId="293"/>
        </pc:sldMkLst>
        <pc:spChg chg="mod">
          <ac:chgData name="Wiekie van der Geest" userId="865e43b8-8a80-4cd0-a2c7-4345a8df045d" providerId="ADAL" clId="{3217DCD1-0409-471B-97B2-DE0077DB8706}" dt="2024-07-24T14:32:50.893" v="3535"/>
          <ac:spMkLst>
            <pc:docMk/>
            <pc:sldMk cId="0" sldId="293"/>
            <ac:spMk id="625" creationId="{00000000-0000-0000-0000-000000000000}"/>
          </ac:spMkLst>
        </pc:spChg>
      </pc:sldChg>
      <pc:sldChg chg="modSp del modNotes">
        <pc:chgData name="Wiekie van der Geest" userId="865e43b8-8a80-4cd0-a2c7-4345a8df045d" providerId="ADAL" clId="{3217DCD1-0409-471B-97B2-DE0077DB8706}" dt="2024-07-24T14:42:00.999" v="3620" actId="47"/>
        <pc:sldMkLst>
          <pc:docMk/>
          <pc:sldMk cId="0" sldId="294"/>
        </pc:sldMkLst>
        <pc:spChg chg="mod">
          <ac:chgData name="Wiekie van der Geest" userId="865e43b8-8a80-4cd0-a2c7-4345a8df045d" providerId="ADAL" clId="{3217DCD1-0409-471B-97B2-DE0077DB8706}" dt="2024-07-24T14:39:08.545" v="3601"/>
          <ac:spMkLst>
            <pc:docMk/>
            <pc:sldMk cId="0" sldId="294"/>
            <ac:spMk id="638" creationId="{00000000-0000-0000-0000-000000000000}"/>
          </ac:spMkLst>
        </pc:spChg>
      </pc:sldChg>
      <pc:sldChg chg="modSp add del mod modNotes">
        <pc:chgData name="Wiekie van der Geest" userId="865e43b8-8a80-4cd0-a2c7-4345a8df045d" providerId="ADAL" clId="{3217DCD1-0409-471B-97B2-DE0077DB8706}" dt="2024-07-24T15:57:46.784" v="4970" actId="12"/>
        <pc:sldMkLst>
          <pc:docMk/>
          <pc:sldMk cId="0" sldId="295"/>
        </pc:sldMkLst>
        <pc:spChg chg="mod">
          <ac:chgData name="Wiekie van der Geest" userId="865e43b8-8a80-4cd0-a2c7-4345a8df045d" providerId="ADAL" clId="{3217DCD1-0409-471B-97B2-DE0077DB8706}" dt="2024-07-24T15:57:46.784" v="4970" actId="12"/>
          <ac:spMkLst>
            <pc:docMk/>
            <pc:sldMk cId="0" sldId="295"/>
            <ac:spMk id="645" creationId="{00000000-0000-0000-0000-000000000000}"/>
          </ac:spMkLst>
        </pc:spChg>
        <pc:spChg chg="mod">
          <ac:chgData name="Wiekie van der Geest" userId="865e43b8-8a80-4cd0-a2c7-4345a8df045d" providerId="ADAL" clId="{3217DCD1-0409-471B-97B2-DE0077DB8706}" dt="2024-07-24T14:42:56.766" v="3630"/>
          <ac:spMkLst>
            <pc:docMk/>
            <pc:sldMk cId="0" sldId="295"/>
            <ac:spMk id="649" creationId="{00000000-0000-0000-0000-000000000000}"/>
          </ac:spMkLst>
        </pc:spChg>
      </pc:sldChg>
      <pc:sldChg chg="modSp add del mod modNotes">
        <pc:chgData name="Wiekie van der Geest" userId="865e43b8-8a80-4cd0-a2c7-4345a8df045d" providerId="ADAL" clId="{3217DCD1-0409-471B-97B2-DE0077DB8706}" dt="2024-07-24T15:58:47.061" v="4985" actId="1038"/>
        <pc:sldMkLst>
          <pc:docMk/>
          <pc:sldMk cId="0" sldId="296"/>
        </pc:sldMkLst>
        <pc:spChg chg="mod">
          <ac:chgData name="Wiekie van der Geest" userId="865e43b8-8a80-4cd0-a2c7-4345a8df045d" providerId="ADAL" clId="{3217DCD1-0409-471B-97B2-DE0077DB8706}" dt="2024-07-24T15:58:47.061" v="4985" actId="1038"/>
          <ac:spMkLst>
            <pc:docMk/>
            <pc:sldMk cId="0" sldId="296"/>
            <ac:spMk id="655" creationId="{00000000-0000-0000-0000-000000000000}"/>
          </ac:spMkLst>
        </pc:spChg>
        <pc:spChg chg="mod">
          <ac:chgData name="Wiekie van der Geest" userId="865e43b8-8a80-4cd0-a2c7-4345a8df045d" providerId="ADAL" clId="{3217DCD1-0409-471B-97B2-DE0077DB8706}" dt="2024-07-24T15:58:30.132" v="4976" actId="20577"/>
          <ac:spMkLst>
            <pc:docMk/>
            <pc:sldMk cId="0" sldId="296"/>
            <ac:spMk id="656" creationId="{00000000-0000-0000-0000-000000000000}"/>
          </ac:spMkLst>
        </pc:spChg>
        <pc:spChg chg="mod">
          <ac:chgData name="Wiekie van der Geest" userId="865e43b8-8a80-4cd0-a2c7-4345a8df045d" providerId="ADAL" clId="{3217DCD1-0409-471B-97B2-DE0077DB8706}" dt="2024-07-24T14:50:10.925" v="3661"/>
          <ac:spMkLst>
            <pc:docMk/>
            <pc:sldMk cId="0" sldId="296"/>
            <ac:spMk id="660" creationId="{00000000-0000-0000-0000-000000000000}"/>
          </ac:spMkLst>
        </pc:spChg>
      </pc:sldChg>
      <pc:sldChg chg="modSp add del modNotes">
        <pc:chgData name="Wiekie van der Geest" userId="865e43b8-8a80-4cd0-a2c7-4345a8df045d" providerId="ADAL" clId="{3217DCD1-0409-471B-97B2-DE0077DB8706}" dt="2024-07-24T15:59:07.808" v="4987"/>
        <pc:sldMkLst>
          <pc:docMk/>
          <pc:sldMk cId="0" sldId="297"/>
        </pc:sldMkLst>
        <pc:spChg chg="mod">
          <ac:chgData name="Wiekie van der Geest" userId="865e43b8-8a80-4cd0-a2c7-4345a8df045d" providerId="ADAL" clId="{3217DCD1-0409-471B-97B2-DE0077DB8706}" dt="2024-07-24T14:55:45.921" v="3698"/>
          <ac:spMkLst>
            <pc:docMk/>
            <pc:sldMk cId="0" sldId="297"/>
            <ac:spMk id="672" creationId="{00000000-0000-0000-0000-000000000000}"/>
          </ac:spMkLst>
        </pc:spChg>
      </pc:sldChg>
      <pc:sldChg chg="modSp del modNotes">
        <pc:chgData name="Wiekie van der Geest" userId="865e43b8-8a80-4cd0-a2c7-4345a8df045d" providerId="ADAL" clId="{3217DCD1-0409-471B-97B2-DE0077DB8706}" dt="2024-07-24T15:02:14.167" v="3850" actId="47"/>
        <pc:sldMkLst>
          <pc:docMk/>
          <pc:sldMk cId="0" sldId="298"/>
        </pc:sldMkLst>
        <pc:spChg chg="mod">
          <ac:chgData name="Wiekie van der Geest" userId="865e43b8-8a80-4cd0-a2c7-4345a8df045d" providerId="ADAL" clId="{3217DCD1-0409-471B-97B2-DE0077DB8706}" dt="2024-07-24T14:58:54.652" v="3764"/>
          <ac:spMkLst>
            <pc:docMk/>
            <pc:sldMk cId="0" sldId="298"/>
            <ac:spMk id="682" creationId="{00000000-0000-0000-0000-000000000000}"/>
          </ac:spMkLst>
        </pc:spChg>
      </pc:sldChg>
      <pc:sldChg chg="modSp del mod">
        <pc:chgData name="Wiekie van der Geest" userId="865e43b8-8a80-4cd0-a2c7-4345a8df045d" providerId="ADAL" clId="{3217DCD1-0409-471B-97B2-DE0077DB8706}" dt="2024-07-24T15:03:34.426" v="3861" actId="47"/>
        <pc:sldMkLst>
          <pc:docMk/>
          <pc:sldMk cId="0" sldId="299"/>
        </pc:sldMkLst>
        <pc:spChg chg="mod">
          <ac:chgData name="Wiekie van der Geest" userId="865e43b8-8a80-4cd0-a2c7-4345a8df045d" providerId="ADAL" clId="{3217DCD1-0409-471B-97B2-DE0077DB8706}" dt="2024-07-24T15:03:27.985" v="3859" actId="1076"/>
          <ac:spMkLst>
            <pc:docMk/>
            <pc:sldMk cId="0" sldId="299"/>
            <ac:spMk id="690" creationId="{00000000-0000-0000-0000-000000000000}"/>
          </ac:spMkLst>
        </pc:spChg>
        <pc:spChg chg="mod">
          <ac:chgData name="Wiekie van der Geest" userId="865e43b8-8a80-4cd0-a2c7-4345a8df045d" providerId="ADAL" clId="{3217DCD1-0409-471B-97B2-DE0077DB8706}" dt="2024-07-24T15:03:27.985" v="3859" actId="1076"/>
          <ac:spMkLst>
            <pc:docMk/>
            <pc:sldMk cId="0" sldId="299"/>
            <ac:spMk id="691" creationId="{00000000-0000-0000-0000-000000000000}"/>
          </ac:spMkLst>
        </pc:spChg>
        <pc:spChg chg="mod">
          <ac:chgData name="Wiekie van der Geest" userId="865e43b8-8a80-4cd0-a2c7-4345a8df045d" providerId="ADAL" clId="{3217DCD1-0409-471B-97B2-DE0077DB8706}" dt="2024-07-24T15:03:27.985" v="3859" actId="1076"/>
          <ac:spMkLst>
            <pc:docMk/>
            <pc:sldMk cId="0" sldId="299"/>
            <ac:spMk id="692" creationId="{00000000-0000-0000-0000-000000000000}"/>
          </ac:spMkLst>
        </pc:spChg>
      </pc:sldChg>
      <pc:sldChg chg="del">
        <pc:chgData name="Wiekie van der Geest" userId="865e43b8-8a80-4cd0-a2c7-4345a8df045d" providerId="ADAL" clId="{3217DCD1-0409-471B-97B2-DE0077DB8706}" dt="2024-07-24T15:08:15.927" v="3997" actId="47"/>
        <pc:sldMkLst>
          <pc:docMk/>
          <pc:sldMk cId="0" sldId="300"/>
        </pc:sldMkLst>
      </pc:sldChg>
      <pc:sldChg chg="addSp delSp modSp add del mod">
        <pc:chgData name="Wiekie van der Geest" userId="865e43b8-8a80-4cd0-a2c7-4345a8df045d" providerId="ADAL" clId="{3217DCD1-0409-471B-97B2-DE0077DB8706}" dt="2024-07-25T11:20:44.508" v="5054" actId="47"/>
        <pc:sldMkLst>
          <pc:docMk/>
          <pc:sldMk cId="708591838" sldId="300"/>
        </pc:sldMkLst>
        <pc:spChg chg="mod">
          <ac:chgData name="Wiekie van der Geest" userId="865e43b8-8a80-4cd0-a2c7-4345a8df045d" providerId="ADAL" clId="{3217DCD1-0409-471B-97B2-DE0077DB8706}" dt="2024-07-25T10:18:28.133" v="5022" actId="1076"/>
          <ac:spMkLst>
            <pc:docMk/>
            <pc:sldMk cId="708591838" sldId="300"/>
            <ac:spMk id="117" creationId="{00000000-0000-0000-0000-000000000000}"/>
          </ac:spMkLst>
        </pc:spChg>
        <pc:graphicFrameChg chg="mod modGraphic">
          <ac:chgData name="Wiekie van der Geest" userId="865e43b8-8a80-4cd0-a2c7-4345a8df045d" providerId="ADAL" clId="{3217DCD1-0409-471B-97B2-DE0077DB8706}" dt="2024-07-25T11:18:30.212" v="5035" actId="572"/>
          <ac:graphicFrameMkLst>
            <pc:docMk/>
            <pc:sldMk cId="708591838" sldId="300"/>
            <ac:graphicFrameMk id="2" creationId="{37976625-9274-58A5-B5A7-B4160BBA4DA6}"/>
          </ac:graphicFrameMkLst>
        </pc:graphicFrameChg>
        <pc:graphicFrameChg chg="add del">
          <ac:chgData name="Wiekie van der Geest" userId="865e43b8-8a80-4cd0-a2c7-4345a8df045d" providerId="ADAL" clId="{3217DCD1-0409-471B-97B2-DE0077DB8706}" dt="2024-07-25T10:18:51.746" v="5027"/>
          <ac:graphicFrameMkLst>
            <pc:docMk/>
            <pc:sldMk cId="708591838" sldId="300"/>
            <ac:graphicFrameMk id="3" creationId="{6B793A89-7FDA-94D5-F6DD-F4209C38FB1D}"/>
          </ac:graphicFrameMkLst>
        </pc:graphicFrameChg>
        <pc:graphicFrameChg chg="add del">
          <ac:chgData name="Wiekie van der Geest" userId="865e43b8-8a80-4cd0-a2c7-4345a8df045d" providerId="ADAL" clId="{3217DCD1-0409-471B-97B2-DE0077DB8706}" dt="2024-07-25T10:18:55.223" v="5029"/>
          <ac:graphicFrameMkLst>
            <pc:docMk/>
            <pc:sldMk cId="708591838" sldId="300"/>
            <ac:graphicFrameMk id="4" creationId="{1EB40BCE-A035-2983-F904-3464DB89D2C6}"/>
          </ac:graphicFrameMkLst>
        </pc:graphicFrameChg>
      </pc:sldChg>
      <pc:sldChg chg="del">
        <pc:chgData name="Wiekie van der Geest" userId="865e43b8-8a80-4cd0-a2c7-4345a8df045d" providerId="ADAL" clId="{3217DCD1-0409-471B-97B2-DE0077DB8706}" dt="2024-07-24T15:19:48.195" v="4156" actId="47"/>
        <pc:sldMkLst>
          <pc:docMk/>
          <pc:sldMk cId="0" sldId="301"/>
        </pc:sldMkLst>
      </pc:sldChg>
      <pc:sldChg chg="del">
        <pc:chgData name="Wiekie van der Geest" userId="865e43b8-8a80-4cd0-a2c7-4345a8df045d" providerId="ADAL" clId="{3217DCD1-0409-471B-97B2-DE0077DB8706}" dt="2024-07-24T15:26:55.335" v="4336" actId="47"/>
        <pc:sldMkLst>
          <pc:docMk/>
          <pc:sldMk cId="0" sldId="302"/>
        </pc:sldMkLst>
      </pc:sldChg>
      <pc:sldChg chg="del">
        <pc:chgData name="Wiekie van der Geest" userId="865e43b8-8a80-4cd0-a2c7-4345a8df045d" providerId="ADAL" clId="{3217DCD1-0409-471B-97B2-DE0077DB8706}" dt="2024-07-24T15:30:34.247" v="4388" actId="47"/>
        <pc:sldMkLst>
          <pc:docMk/>
          <pc:sldMk cId="0" sldId="303"/>
        </pc:sldMkLst>
      </pc:sldChg>
      <pc:sldChg chg="del">
        <pc:chgData name="Wiekie van der Geest" userId="865e43b8-8a80-4cd0-a2c7-4345a8df045d" providerId="ADAL" clId="{3217DCD1-0409-471B-97B2-DE0077DB8706}" dt="2024-07-24T15:34:54.461" v="4515" actId="47"/>
        <pc:sldMkLst>
          <pc:docMk/>
          <pc:sldMk cId="0" sldId="304"/>
        </pc:sldMkLst>
      </pc:sldChg>
      <pc:sldChg chg="del">
        <pc:chgData name="Wiekie van der Geest" userId="865e43b8-8a80-4cd0-a2c7-4345a8df045d" providerId="ADAL" clId="{3217DCD1-0409-471B-97B2-DE0077DB8706}" dt="2024-07-24T15:37:48.664" v="4563" actId="47"/>
        <pc:sldMkLst>
          <pc:docMk/>
          <pc:sldMk cId="0" sldId="305"/>
        </pc:sldMkLst>
      </pc:sldChg>
      <pc:sldChg chg="del">
        <pc:chgData name="Wiekie van der Geest" userId="865e43b8-8a80-4cd0-a2c7-4345a8df045d" providerId="ADAL" clId="{3217DCD1-0409-471B-97B2-DE0077DB8706}" dt="2024-07-24T15:39:17.450" v="4620" actId="47"/>
        <pc:sldMkLst>
          <pc:docMk/>
          <pc:sldMk cId="0" sldId="306"/>
        </pc:sldMkLst>
      </pc:sldChg>
      <pc:sldChg chg="del">
        <pc:chgData name="Wiekie van der Geest" userId="865e43b8-8a80-4cd0-a2c7-4345a8df045d" providerId="ADAL" clId="{3217DCD1-0409-471B-97B2-DE0077DB8706}" dt="2024-07-24T15:43:28.788" v="4779" actId="47"/>
        <pc:sldMkLst>
          <pc:docMk/>
          <pc:sldMk cId="0" sldId="307"/>
        </pc:sldMkLst>
      </pc:sldChg>
      <pc:sldChg chg="addSp delSp modSp mod">
        <pc:chgData name="Wiekie van der Geest" userId="865e43b8-8a80-4cd0-a2c7-4345a8df045d" providerId="ADAL" clId="{3217DCD1-0409-471B-97B2-DE0077DB8706}" dt="2024-07-25T11:49:38.002" v="5167" actId="1076"/>
        <pc:sldMkLst>
          <pc:docMk/>
          <pc:sldMk cId="0" sldId="308"/>
        </pc:sldMkLst>
        <pc:spChg chg="add del mod">
          <ac:chgData name="Wiekie van der Geest" userId="865e43b8-8a80-4cd0-a2c7-4345a8df045d" providerId="ADAL" clId="{3217DCD1-0409-471B-97B2-DE0077DB8706}" dt="2024-07-24T15:49:54.634" v="4868" actId="478"/>
          <ac:spMkLst>
            <pc:docMk/>
            <pc:sldMk cId="0" sldId="308"/>
            <ac:spMk id="2" creationId="{B52FECBB-0889-7286-35AB-6F9CCD4A93BD}"/>
          </ac:spMkLst>
        </pc:spChg>
        <pc:spChg chg="add mod">
          <ac:chgData name="Wiekie van der Geest" userId="865e43b8-8a80-4cd0-a2c7-4345a8df045d" providerId="ADAL" clId="{3217DCD1-0409-471B-97B2-DE0077DB8706}" dt="2024-07-25T11:49:38.002" v="5167" actId="1076"/>
          <ac:spMkLst>
            <pc:docMk/>
            <pc:sldMk cId="0" sldId="308"/>
            <ac:spMk id="3" creationId="{1BE075C9-D435-0000-F1EB-FA73EF48254D}"/>
          </ac:spMkLst>
        </pc:spChg>
        <pc:spChg chg="add mod">
          <ac:chgData name="Wiekie van der Geest" userId="865e43b8-8a80-4cd0-a2c7-4345a8df045d" providerId="ADAL" clId="{3217DCD1-0409-471B-97B2-DE0077DB8706}" dt="2024-07-25T11:30:51.574" v="5152" actId="207"/>
          <ac:spMkLst>
            <pc:docMk/>
            <pc:sldMk cId="0" sldId="308"/>
            <ac:spMk id="4" creationId="{D65B8271-1065-6E03-244D-7BB4042D3430}"/>
          </ac:spMkLst>
        </pc:spChg>
        <pc:spChg chg="del mod">
          <ac:chgData name="Wiekie van der Geest" userId="865e43b8-8a80-4cd0-a2c7-4345a8df045d" providerId="ADAL" clId="{3217DCD1-0409-471B-97B2-DE0077DB8706}" dt="2024-07-24T15:49:50.976" v="4867" actId="478"/>
          <ac:spMkLst>
            <pc:docMk/>
            <pc:sldMk cId="0" sldId="308"/>
            <ac:spMk id="816" creationId="{00000000-0000-0000-0000-000000000000}"/>
          </ac:spMkLst>
        </pc:spChg>
        <pc:spChg chg="del">
          <ac:chgData name="Wiekie van der Geest" userId="865e43b8-8a80-4cd0-a2c7-4345a8df045d" providerId="ADAL" clId="{3217DCD1-0409-471B-97B2-DE0077DB8706}" dt="2024-07-24T15:46:27.242" v="4811" actId="478"/>
          <ac:spMkLst>
            <pc:docMk/>
            <pc:sldMk cId="0" sldId="308"/>
            <ac:spMk id="817" creationId="{00000000-0000-0000-0000-000000000000}"/>
          </ac:spMkLst>
        </pc:spChg>
        <pc:spChg chg="mod">
          <ac:chgData name="Wiekie van der Geest" userId="865e43b8-8a80-4cd0-a2c7-4345a8df045d" providerId="ADAL" clId="{3217DCD1-0409-471B-97B2-DE0077DB8706}" dt="2024-07-24T15:48:53.457" v="4861" actId="207"/>
          <ac:spMkLst>
            <pc:docMk/>
            <pc:sldMk cId="0" sldId="308"/>
            <ac:spMk id="818" creationId="{00000000-0000-0000-0000-000000000000}"/>
          </ac:spMkLst>
        </pc:spChg>
        <pc:spChg chg="mod">
          <ac:chgData name="Wiekie van der Geest" userId="865e43b8-8a80-4cd0-a2c7-4345a8df045d" providerId="ADAL" clId="{3217DCD1-0409-471B-97B2-DE0077DB8706}" dt="2024-07-24T15:47:11.093" v="4844" actId="11"/>
          <ac:spMkLst>
            <pc:docMk/>
            <pc:sldMk cId="0" sldId="308"/>
            <ac:spMk id="819" creationId="{00000000-0000-0000-0000-000000000000}"/>
          </ac:spMkLst>
        </pc:spChg>
      </pc:sldChg>
      <pc:sldChg chg="addSp delSp modSp mod">
        <pc:chgData name="Wiekie van der Geest" userId="865e43b8-8a80-4cd0-a2c7-4345a8df045d" providerId="ADAL" clId="{3217DCD1-0409-471B-97B2-DE0077DB8706}" dt="2024-07-25T11:31:02.285" v="5156" actId="207"/>
        <pc:sldMkLst>
          <pc:docMk/>
          <pc:sldMk cId="0" sldId="309"/>
        </pc:sldMkLst>
        <pc:spChg chg="add mod">
          <ac:chgData name="Wiekie van der Geest" userId="865e43b8-8a80-4cd0-a2c7-4345a8df045d" providerId="ADAL" clId="{3217DCD1-0409-471B-97B2-DE0077DB8706}" dt="2024-07-25T11:30:58.185" v="5155" actId="207"/>
          <ac:spMkLst>
            <pc:docMk/>
            <pc:sldMk cId="0" sldId="309"/>
            <ac:spMk id="2" creationId="{8FEC3316-07D4-3C30-27DE-A44FF80B53CD}"/>
          </ac:spMkLst>
        </pc:spChg>
        <pc:spChg chg="add mod">
          <ac:chgData name="Wiekie van der Geest" userId="865e43b8-8a80-4cd0-a2c7-4345a8df045d" providerId="ADAL" clId="{3217DCD1-0409-471B-97B2-DE0077DB8706}" dt="2024-07-25T11:31:02.285" v="5156" actId="207"/>
          <ac:spMkLst>
            <pc:docMk/>
            <pc:sldMk cId="0" sldId="309"/>
            <ac:spMk id="3" creationId="{B6935534-6A59-F5F8-5501-F0B3CDC2B920}"/>
          </ac:spMkLst>
        </pc:spChg>
        <pc:spChg chg="del">
          <ac:chgData name="Wiekie van der Geest" userId="865e43b8-8a80-4cd0-a2c7-4345a8df045d" providerId="ADAL" clId="{3217DCD1-0409-471B-97B2-DE0077DB8706}" dt="2024-07-24T15:50:19.625" v="4870" actId="478"/>
          <ac:spMkLst>
            <pc:docMk/>
            <pc:sldMk cId="0" sldId="309"/>
            <ac:spMk id="828" creationId="{00000000-0000-0000-0000-000000000000}"/>
          </ac:spMkLst>
        </pc:spChg>
        <pc:spChg chg="del">
          <ac:chgData name="Wiekie van der Geest" userId="865e43b8-8a80-4cd0-a2c7-4345a8df045d" providerId="ADAL" clId="{3217DCD1-0409-471B-97B2-DE0077DB8706}" dt="2024-07-24T15:50:23.108" v="4871" actId="478"/>
          <ac:spMkLst>
            <pc:docMk/>
            <pc:sldMk cId="0" sldId="309"/>
            <ac:spMk id="829" creationId="{00000000-0000-0000-0000-000000000000}"/>
          </ac:spMkLst>
        </pc:spChg>
        <pc:spChg chg="mod">
          <ac:chgData name="Wiekie van der Geest" userId="865e43b8-8a80-4cd0-a2c7-4345a8df045d" providerId="ADAL" clId="{3217DCD1-0409-471B-97B2-DE0077DB8706}" dt="2024-07-24T15:49:12.497" v="4863"/>
          <ac:spMkLst>
            <pc:docMk/>
            <pc:sldMk cId="0" sldId="309"/>
            <ac:spMk id="830" creationId="{00000000-0000-0000-0000-000000000000}"/>
          </ac:spMkLst>
        </pc:spChg>
        <pc:spChg chg="mod">
          <ac:chgData name="Wiekie van der Geest" userId="865e43b8-8a80-4cd0-a2c7-4345a8df045d" providerId="ADAL" clId="{3217DCD1-0409-471B-97B2-DE0077DB8706}" dt="2024-07-24T15:52:43.580" v="4940" actId="1076"/>
          <ac:spMkLst>
            <pc:docMk/>
            <pc:sldMk cId="0" sldId="309"/>
            <ac:spMk id="831" creationId="{00000000-0000-0000-0000-000000000000}"/>
          </ac:spMkLst>
        </pc:spChg>
      </pc:sldChg>
      <pc:sldChg chg="addSp delSp modSp mod">
        <pc:chgData name="Wiekie van der Geest" userId="865e43b8-8a80-4cd0-a2c7-4345a8df045d" providerId="ADAL" clId="{3217DCD1-0409-471B-97B2-DE0077DB8706}" dt="2024-07-25T11:49:42.828" v="5172" actId="20577"/>
        <pc:sldMkLst>
          <pc:docMk/>
          <pc:sldMk cId="0" sldId="310"/>
        </pc:sldMkLst>
        <pc:spChg chg="add mod">
          <ac:chgData name="Wiekie van der Geest" userId="865e43b8-8a80-4cd0-a2c7-4345a8df045d" providerId="ADAL" clId="{3217DCD1-0409-471B-97B2-DE0077DB8706}" dt="2024-07-25T11:49:42.828" v="5172" actId="20577"/>
          <ac:spMkLst>
            <pc:docMk/>
            <pc:sldMk cId="0" sldId="310"/>
            <ac:spMk id="2" creationId="{333D7B99-C694-E4F3-79C4-9F58669AAB6E}"/>
          </ac:spMkLst>
        </pc:spChg>
        <pc:spChg chg="add mod">
          <ac:chgData name="Wiekie van der Geest" userId="865e43b8-8a80-4cd0-a2c7-4345a8df045d" providerId="ADAL" clId="{3217DCD1-0409-471B-97B2-DE0077DB8706}" dt="2024-07-25T11:31:07.029" v="5158" actId="207"/>
          <ac:spMkLst>
            <pc:docMk/>
            <pc:sldMk cId="0" sldId="310"/>
            <ac:spMk id="3" creationId="{48738989-3A69-8144-202E-7C08DAF581D0}"/>
          </ac:spMkLst>
        </pc:spChg>
        <pc:spChg chg="del">
          <ac:chgData name="Wiekie van der Geest" userId="865e43b8-8a80-4cd0-a2c7-4345a8df045d" providerId="ADAL" clId="{3217DCD1-0409-471B-97B2-DE0077DB8706}" dt="2024-07-24T15:51:33.982" v="4905" actId="478"/>
          <ac:spMkLst>
            <pc:docMk/>
            <pc:sldMk cId="0" sldId="310"/>
            <ac:spMk id="840" creationId="{00000000-0000-0000-0000-000000000000}"/>
          </ac:spMkLst>
        </pc:spChg>
        <pc:spChg chg="del">
          <ac:chgData name="Wiekie van der Geest" userId="865e43b8-8a80-4cd0-a2c7-4345a8df045d" providerId="ADAL" clId="{3217DCD1-0409-471B-97B2-DE0077DB8706}" dt="2024-07-24T15:51:37.068" v="4906" actId="478"/>
          <ac:spMkLst>
            <pc:docMk/>
            <pc:sldMk cId="0" sldId="310"/>
            <ac:spMk id="841" creationId="{00000000-0000-0000-0000-000000000000}"/>
          </ac:spMkLst>
        </pc:spChg>
        <pc:spChg chg="mod">
          <ac:chgData name="Wiekie van der Geest" userId="865e43b8-8a80-4cd0-a2c7-4345a8df045d" providerId="ADAL" clId="{3217DCD1-0409-471B-97B2-DE0077DB8706}" dt="2024-07-24T15:49:15.673" v="4864"/>
          <ac:spMkLst>
            <pc:docMk/>
            <pc:sldMk cId="0" sldId="310"/>
            <ac:spMk id="842" creationId="{00000000-0000-0000-0000-000000000000}"/>
          </ac:spMkLst>
        </pc:spChg>
        <pc:spChg chg="mod">
          <ac:chgData name="Wiekie van der Geest" userId="865e43b8-8a80-4cd0-a2c7-4345a8df045d" providerId="ADAL" clId="{3217DCD1-0409-471B-97B2-DE0077DB8706}" dt="2024-07-24T15:52:52.249" v="4941" actId="1076"/>
          <ac:spMkLst>
            <pc:docMk/>
            <pc:sldMk cId="0" sldId="310"/>
            <ac:spMk id="843" creationId="{00000000-0000-0000-0000-000000000000}"/>
          </ac:spMkLst>
        </pc:spChg>
      </pc:sldChg>
      <pc:sldChg chg="addSp delSp modSp mod">
        <pc:chgData name="Wiekie van der Geest" userId="865e43b8-8a80-4cd0-a2c7-4345a8df045d" providerId="ADAL" clId="{3217DCD1-0409-471B-97B2-DE0077DB8706}" dt="2024-07-25T11:52:09.629" v="5176" actId="207"/>
        <pc:sldMkLst>
          <pc:docMk/>
          <pc:sldMk cId="0" sldId="311"/>
        </pc:sldMkLst>
        <pc:spChg chg="add mod">
          <ac:chgData name="Wiekie van der Geest" userId="865e43b8-8a80-4cd0-a2c7-4345a8df045d" providerId="ADAL" clId="{3217DCD1-0409-471B-97B2-DE0077DB8706}" dt="2024-07-25T11:52:07.937" v="5175" actId="207"/>
          <ac:spMkLst>
            <pc:docMk/>
            <pc:sldMk cId="0" sldId="311"/>
            <ac:spMk id="2" creationId="{D1E3F558-4468-8365-C182-848CFFF324B6}"/>
          </ac:spMkLst>
        </pc:spChg>
        <pc:spChg chg="add mod">
          <ac:chgData name="Wiekie van der Geest" userId="865e43b8-8a80-4cd0-a2c7-4345a8df045d" providerId="ADAL" clId="{3217DCD1-0409-471B-97B2-DE0077DB8706}" dt="2024-07-25T11:52:09.629" v="5176" actId="207"/>
          <ac:spMkLst>
            <pc:docMk/>
            <pc:sldMk cId="0" sldId="311"/>
            <ac:spMk id="3" creationId="{AB4250A7-CA50-C2F3-0FBE-4EF203C3B98E}"/>
          </ac:spMkLst>
        </pc:spChg>
        <pc:spChg chg="del">
          <ac:chgData name="Wiekie van der Geest" userId="865e43b8-8a80-4cd0-a2c7-4345a8df045d" providerId="ADAL" clId="{3217DCD1-0409-471B-97B2-DE0077DB8706}" dt="2024-07-24T15:53:08.347" v="4942" actId="478"/>
          <ac:spMkLst>
            <pc:docMk/>
            <pc:sldMk cId="0" sldId="311"/>
            <ac:spMk id="855" creationId="{00000000-0000-0000-0000-000000000000}"/>
          </ac:spMkLst>
        </pc:spChg>
        <pc:spChg chg="del">
          <ac:chgData name="Wiekie van der Geest" userId="865e43b8-8a80-4cd0-a2c7-4345a8df045d" providerId="ADAL" clId="{3217DCD1-0409-471B-97B2-DE0077DB8706}" dt="2024-07-24T15:53:09.964" v="4943" actId="478"/>
          <ac:spMkLst>
            <pc:docMk/>
            <pc:sldMk cId="0" sldId="311"/>
            <ac:spMk id="856" creationId="{00000000-0000-0000-0000-000000000000}"/>
          </ac:spMkLst>
        </pc:spChg>
        <pc:spChg chg="mod">
          <ac:chgData name="Wiekie van der Geest" userId="865e43b8-8a80-4cd0-a2c7-4345a8df045d" providerId="ADAL" clId="{3217DCD1-0409-471B-97B2-DE0077DB8706}" dt="2024-07-24T15:56:40.860" v="4965" actId="207"/>
          <ac:spMkLst>
            <pc:docMk/>
            <pc:sldMk cId="0" sldId="311"/>
            <ac:spMk id="857" creationId="{00000000-0000-0000-0000-000000000000}"/>
          </ac:spMkLst>
        </pc:spChg>
        <pc:spChg chg="mod">
          <ac:chgData name="Wiekie van der Geest" userId="865e43b8-8a80-4cd0-a2c7-4345a8df045d" providerId="ADAL" clId="{3217DCD1-0409-471B-97B2-DE0077DB8706}" dt="2024-07-24T15:49:18.680" v="4865"/>
          <ac:spMkLst>
            <pc:docMk/>
            <pc:sldMk cId="0" sldId="311"/>
            <ac:spMk id="858" creationId="{00000000-0000-0000-0000-000000000000}"/>
          </ac:spMkLst>
        </pc:spChg>
      </pc:sldChg>
      <pc:sldChg chg="del">
        <pc:chgData name="Wiekie van der Geest" userId="865e43b8-8a80-4cd0-a2c7-4345a8df045d" providerId="ADAL" clId="{3217DCD1-0409-471B-97B2-DE0077DB8706}" dt="2024-07-24T15:57:54.212" v="4971" actId="47"/>
        <pc:sldMkLst>
          <pc:docMk/>
          <pc:sldMk cId="0" sldId="312"/>
        </pc:sldMkLst>
      </pc:sldChg>
      <pc:sldChg chg="del">
        <pc:chgData name="Wiekie van der Geest" userId="865e43b8-8a80-4cd0-a2c7-4345a8df045d" providerId="ADAL" clId="{3217DCD1-0409-471B-97B2-DE0077DB8706}" dt="2024-07-24T15:58:57.698" v="4986" actId="47"/>
        <pc:sldMkLst>
          <pc:docMk/>
          <pc:sldMk cId="0" sldId="313"/>
        </pc:sldMkLst>
      </pc:sldChg>
      <pc:sldChg chg="del">
        <pc:chgData name="Wiekie van der Geest" userId="865e43b8-8a80-4cd0-a2c7-4345a8df045d" providerId="ADAL" clId="{3217DCD1-0409-471B-97B2-DE0077DB8706}" dt="2024-07-24T15:59:16.924" v="4988" actId="47"/>
        <pc:sldMkLst>
          <pc:docMk/>
          <pc:sldMk cId="0" sldId="314"/>
        </pc:sldMkLst>
      </pc:sldChg>
      <pc:sldChg chg="modSp add mod">
        <pc:chgData name="Wiekie van der Geest" userId="865e43b8-8a80-4cd0-a2c7-4345a8df045d" providerId="ADAL" clId="{3217DCD1-0409-471B-97B2-DE0077DB8706}" dt="2024-07-24T07:52:23.835" v="32" actId="20577"/>
        <pc:sldMkLst>
          <pc:docMk/>
          <pc:sldMk cId="0" sldId="315"/>
        </pc:sldMkLst>
        <pc:spChg chg="mod">
          <ac:chgData name="Wiekie van der Geest" userId="865e43b8-8a80-4cd0-a2c7-4345a8df045d" providerId="ADAL" clId="{3217DCD1-0409-471B-97B2-DE0077DB8706}" dt="2024-07-24T07:52:23.835" v="32" actId="20577"/>
          <ac:spMkLst>
            <pc:docMk/>
            <pc:sldMk cId="0" sldId="315"/>
            <ac:spMk id="93" creationId="{00000000-0000-0000-0000-000000000000}"/>
          </ac:spMkLst>
        </pc:spChg>
      </pc:sldChg>
      <pc:sldChg chg="add">
        <pc:chgData name="Wiekie van der Geest" userId="865e43b8-8a80-4cd0-a2c7-4345a8df045d" providerId="ADAL" clId="{3217DCD1-0409-471B-97B2-DE0077DB8706}" dt="2024-07-24T07:52:39.654" v="34"/>
        <pc:sldMkLst>
          <pc:docMk/>
          <pc:sldMk cId="0" sldId="316"/>
        </pc:sldMkLst>
      </pc:sldChg>
      <pc:sldChg chg="modSp add mod">
        <pc:chgData name="Wiekie van der Geest" userId="865e43b8-8a80-4cd0-a2c7-4345a8df045d" providerId="ADAL" clId="{3217DCD1-0409-471B-97B2-DE0077DB8706}" dt="2024-07-25T10:12:42.911" v="4989" actId="207"/>
        <pc:sldMkLst>
          <pc:docMk/>
          <pc:sldMk cId="2786825724" sldId="317"/>
        </pc:sldMkLst>
        <pc:graphicFrameChg chg="modGraphic">
          <ac:chgData name="Wiekie van der Geest" userId="865e43b8-8a80-4cd0-a2c7-4345a8df045d" providerId="ADAL" clId="{3217DCD1-0409-471B-97B2-DE0077DB8706}" dt="2024-07-25T10:12:42.911" v="4989" actId="207"/>
          <ac:graphicFrameMkLst>
            <pc:docMk/>
            <pc:sldMk cId="2786825724" sldId="317"/>
            <ac:graphicFrameMk id="2" creationId="{37976625-9274-58A5-B5A7-B4160BBA4DA6}"/>
          </ac:graphicFrameMkLst>
        </pc:graphicFrameChg>
      </pc:sldChg>
      <pc:sldChg chg="modSp add mod">
        <pc:chgData name="Wiekie van der Geest" userId="865e43b8-8a80-4cd0-a2c7-4345a8df045d" providerId="ADAL" clId="{3217DCD1-0409-471B-97B2-DE0077DB8706}" dt="2024-07-25T10:13:01.641" v="4990" actId="207"/>
        <pc:sldMkLst>
          <pc:docMk/>
          <pc:sldMk cId="1831414086" sldId="318"/>
        </pc:sldMkLst>
        <pc:graphicFrameChg chg="modGraphic">
          <ac:chgData name="Wiekie van der Geest" userId="865e43b8-8a80-4cd0-a2c7-4345a8df045d" providerId="ADAL" clId="{3217DCD1-0409-471B-97B2-DE0077DB8706}" dt="2024-07-25T10:13:01.641" v="4990" actId="207"/>
          <ac:graphicFrameMkLst>
            <pc:docMk/>
            <pc:sldMk cId="1831414086" sldId="318"/>
            <ac:graphicFrameMk id="2" creationId="{37976625-9274-58A5-B5A7-B4160BBA4DA6}"/>
          </ac:graphicFrameMkLst>
        </pc:graphicFrameChg>
      </pc:sldChg>
      <pc:sldChg chg="delSp modSp add mod">
        <pc:chgData name="Wiekie van der Geest" userId="865e43b8-8a80-4cd0-a2c7-4345a8df045d" providerId="ADAL" clId="{3217DCD1-0409-471B-97B2-DE0077DB8706}" dt="2024-07-24T07:56:15.804" v="50" actId="20577"/>
        <pc:sldMkLst>
          <pc:docMk/>
          <pc:sldMk cId="0" sldId="319"/>
        </pc:sldMkLst>
        <pc:spChg chg="del">
          <ac:chgData name="Wiekie van der Geest" userId="865e43b8-8a80-4cd0-a2c7-4345a8df045d" providerId="ADAL" clId="{3217DCD1-0409-471B-97B2-DE0077DB8706}" dt="2024-07-24T07:55:40.448" v="48" actId="478"/>
          <ac:spMkLst>
            <pc:docMk/>
            <pc:sldMk cId="0" sldId="319"/>
            <ac:spMk id="151" creationId="{00000000-0000-0000-0000-000000000000}"/>
          </ac:spMkLst>
        </pc:spChg>
        <pc:spChg chg="mod">
          <ac:chgData name="Wiekie van der Geest" userId="865e43b8-8a80-4cd0-a2c7-4345a8df045d" providerId="ADAL" clId="{3217DCD1-0409-471B-97B2-DE0077DB8706}" dt="2024-07-24T07:56:15.804" v="50" actId="20577"/>
          <ac:spMkLst>
            <pc:docMk/>
            <pc:sldMk cId="0" sldId="319"/>
            <ac:spMk id="154" creationId="{00000000-0000-0000-0000-000000000000}"/>
          </ac:spMkLst>
        </pc:spChg>
      </pc:sldChg>
      <pc:sldChg chg="modSp add mod">
        <pc:chgData name="Wiekie van der Geest" userId="865e43b8-8a80-4cd0-a2c7-4345a8df045d" providerId="ADAL" clId="{3217DCD1-0409-471B-97B2-DE0077DB8706}" dt="2024-07-24T07:59:24.092" v="133" actId="20577"/>
        <pc:sldMkLst>
          <pc:docMk/>
          <pc:sldMk cId="0" sldId="320"/>
        </pc:sldMkLst>
        <pc:spChg chg="mod">
          <ac:chgData name="Wiekie van der Geest" userId="865e43b8-8a80-4cd0-a2c7-4345a8df045d" providerId="ADAL" clId="{3217DCD1-0409-471B-97B2-DE0077DB8706}" dt="2024-07-24T07:59:24.092" v="133" actId="20577"/>
          <ac:spMkLst>
            <pc:docMk/>
            <pc:sldMk cId="0" sldId="320"/>
            <ac:spMk id="164" creationId="{00000000-0000-0000-0000-000000000000}"/>
          </ac:spMkLst>
        </pc:spChg>
      </pc:sldChg>
      <pc:sldChg chg="modSp add mod">
        <pc:chgData name="Wiekie van der Geest" userId="865e43b8-8a80-4cd0-a2c7-4345a8df045d" providerId="ADAL" clId="{3217DCD1-0409-471B-97B2-DE0077DB8706}" dt="2024-07-24T08:10:00.295" v="484" actId="1076"/>
        <pc:sldMkLst>
          <pc:docMk/>
          <pc:sldMk cId="0" sldId="321"/>
        </pc:sldMkLst>
        <pc:spChg chg="mod">
          <ac:chgData name="Wiekie van der Geest" userId="865e43b8-8a80-4cd0-a2c7-4345a8df045d" providerId="ADAL" clId="{3217DCD1-0409-471B-97B2-DE0077DB8706}" dt="2024-07-24T08:10:00.295" v="484" actId="1076"/>
          <ac:spMkLst>
            <pc:docMk/>
            <pc:sldMk cId="0" sldId="321"/>
            <ac:spMk id="170" creationId="{00000000-0000-0000-0000-000000000000}"/>
          </ac:spMkLst>
        </pc:spChg>
        <pc:spChg chg="mod">
          <ac:chgData name="Wiekie van der Geest" userId="865e43b8-8a80-4cd0-a2c7-4345a8df045d" providerId="ADAL" clId="{3217DCD1-0409-471B-97B2-DE0077DB8706}" dt="2024-07-24T08:09:08.482" v="406" actId="20577"/>
          <ac:spMkLst>
            <pc:docMk/>
            <pc:sldMk cId="0" sldId="321"/>
            <ac:spMk id="174" creationId="{00000000-0000-0000-0000-000000000000}"/>
          </ac:spMkLst>
        </pc:spChg>
        <pc:spChg chg="mod">
          <ac:chgData name="Wiekie van der Geest" userId="865e43b8-8a80-4cd0-a2c7-4345a8df045d" providerId="ADAL" clId="{3217DCD1-0409-471B-97B2-DE0077DB8706}" dt="2024-07-24T08:09:01.550" v="405" actId="20577"/>
          <ac:spMkLst>
            <pc:docMk/>
            <pc:sldMk cId="0" sldId="321"/>
            <ac:spMk id="176" creationId="{00000000-0000-0000-0000-000000000000}"/>
          </ac:spMkLst>
        </pc:spChg>
      </pc:sldChg>
      <pc:sldChg chg="addSp delSp modSp add mod">
        <pc:chgData name="Wiekie van der Geest" userId="865e43b8-8a80-4cd0-a2c7-4345a8df045d" providerId="ADAL" clId="{3217DCD1-0409-471B-97B2-DE0077DB8706}" dt="2024-07-24T08:13:36.721" v="586" actId="20577"/>
        <pc:sldMkLst>
          <pc:docMk/>
          <pc:sldMk cId="168707474" sldId="322"/>
        </pc:sldMkLst>
        <pc:spChg chg="add mod">
          <ac:chgData name="Wiekie van der Geest" userId="865e43b8-8a80-4cd0-a2c7-4345a8df045d" providerId="ADAL" clId="{3217DCD1-0409-471B-97B2-DE0077DB8706}" dt="2024-07-24T08:11:03.731" v="488"/>
          <ac:spMkLst>
            <pc:docMk/>
            <pc:sldMk cId="168707474" sldId="322"/>
            <ac:spMk id="2" creationId="{C2890093-3F75-C6F1-8FC0-DB1B152465FA}"/>
          </ac:spMkLst>
        </pc:spChg>
        <pc:spChg chg="del">
          <ac:chgData name="Wiekie van der Geest" userId="865e43b8-8a80-4cd0-a2c7-4345a8df045d" providerId="ADAL" clId="{3217DCD1-0409-471B-97B2-DE0077DB8706}" dt="2024-07-24T08:11:05.826" v="489" actId="478"/>
          <ac:spMkLst>
            <pc:docMk/>
            <pc:sldMk cId="168707474" sldId="322"/>
            <ac:spMk id="170" creationId="{00000000-0000-0000-0000-000000000000}"/>
          </ac:spMkLst>
        </pc:spChg>
        <pc:spChg chg="mod">
          <ac:chgData name="Wiekie van der Geest" userId="865e43b8-8a80-4cd0-a2c7-4345a8df045d" providerId="ADAL" clId="{3217DCD1-0409-471B-97B2-DE0077DB8706}" dt="2024-07-24T08:13:36.721" v="586" actId="20577"/>
          <ac:spMkLst>
            <pc:docMk/>
            <pc:sldMk cId="168707474" sldId="322"/>
            <ac:spMk id="174" creationId="{00000000-0000-0000-0000-000000000000}"/>
          </ac:spMkLst>
        </pc:spChg>
        <pc:spChg chg="del">
          <ac:chgData name="Wiekie van der Geest" userId="865e43b8-8a80-4cd0-a2c7-4345a8df045d" providerId="ADAL" clId="{3217DCD1-0409-471B-97B2-DE0077DB8706}" dt="2024-07-24T08:10:58.777" v="487" actId="478"/>
          <ac:spMkLst>
            <pc:docMk/>
            <pc:sldMk cId="168707474" sldId="322"/>
            <ac:spMk id="176" creationId="{00000000-0000-0000-0000-000000000000}"/>
          </ac:spMkLst>
        </pc:spChg>
      </pc:sldChg>
      <pc:sldChg chg="addSp delSp modSp add mod">
        <pc:chgData name="Wiekie van der Geest" userId="865e43b8-8a80-4cd0-a2c7-4345a8df045d" providerId="ADAL" clId="{3217DCD1-0409-471B-97B2-DE0077DB8706}" dt="2024-07-24T12:12:16.097" v="1183" actId="207"/>
        <pc:sldMkLst>
          <pc:docMk/>
          <pc:sldMk cId="3228614837" sldId="323"/>
        </pc:sldMkLst>
        <pc:spChg chg="add del mod">
          <ac:chgData name="Wiekie van der Geest" userId="865e43b8-8a80-4cd0-a2c7-4345a8df045d" providerId="ADAL" clId="{3217DCD1-0409-471B-97B2-DE0077DB8706}" dt="2024-07-24T11:41:32.831" v="756" actId="478"/>
          <ac:spMkLst>
            <pc:docMk/>
            <pc:sldMk cId="3228614837" sldId="323"/>
            <ac:spMk id="3" creationId="{0E48D8D0-45EB-0FD2-8C92-FE4E10DB3F4D}"/>
          </ac:spMkLst>
        </pc:spChg>
        <pc:spChg chg="del">
          <ac:chgData name="Wiekie van der Geest" userId="865e43b8-8a80-4cd0-a2c7-4345a8df045d" providerId="ADAL" clId="{3217DCD1-0409-471B-97B2-DE0077DB8706}" dt="2024-07-24T11:41:17.649" v="753" actId="478"/>
          <ac:spMkLst>
            <pc:docMk/>
            <pc:sldMk cId="3228614837" sldId="323"/>
            <ac:spMk id="4" creationId="{51145B45-0090-C75B-03E6-C8FCEB7597B7}"/>
          </ac:spMkLst>
        </pc:spChg>
        <pc:spChg chg="del">
          <ac:chgData name="Wiekie van der Geest" userId="865e43b8-8a80-4cd0-a2c7-4345a8df045d" providerId="ADAL" clId="{3217DCD1-0409-471B-97B2-DE0077DB8706}" dt="2024-07-24T11:41:20.287" v="754" actId="478"/>
          <ac:spMkLst>
            <pc:docMk/>
            <pc:sldMk cId="3228614837" sldId="323"/>
            <ac:spMk id="5" creationId="{63DF75D0-B197-0B1A-9B4B-368C106B6B3B}"/>
          </ac:spMkLst>
        </pc:spChg>
        <pc:spChg chg="del">
          <ac:chgData name="Wiekie van der Geest" userId="865e43b8-8a80-4cd0-a2c7-4345a8df045d" providerId="ADAL" clId="{3217DCD1-0409-471B-97B2-DE0077DB8706}" dt="2024-07-24T11:39:16.183" v="744" actId="478"/>
          <ac:spMkLst>
            <pc:docMk/>
            <pc:sldMk cId="3228614837" sldId="323"/>
            <ac:spMk id="6" creationId="{A9A88F54-E959-595F-9B5C-1F5C10DB328A}"/>
          </ac:spMkLst>
        </pc:spChg>
        <pc:spChg chg="del">
          <ac:chgData name="Wiekie van der Geest" userId="865e43b8-8a80-4cd0-a2c7-4345a8df045d" providerId="ADAL" clId="{3217DCD1-0409-471B-97B2-DE0077DB8706}" dt="2024-07-24T11:39:15.609" v="743" actId="478"/>
          <ac:spMkLst>
            <pc:docMk/>
            <pc:sldMk cId="3228614837" sldId="323"/>
            <ac:spMk id="7" creationId="{0F7B44A6-F82B-2279-E43D-C351E55756D8}"/>
          </ac:spMkLst>
        </pc:spChg>
        <pc:spChg chg="del">
          <ac:chgData name="Wiekie van der Geest" userId="865e43b8-8a80-4cd0-a2c7-4345a8df045d" providerId="ADAL" clId="{3217DCD1-0409-471B-97B2-DE0077DB8706}" dt="2024-07-24T11:39:16.616" v="745" actId="478"/>
          <ac:spMkLst>
            <pc:docMk/>
            <pc:sldMk cId="3228614837" sldId="323"/>
            <ac:spMk id="8" creationId="{42AB2AF4-8CC6-5578-7092-33FB7F885896}"/>
          </ac:spMkLst>
        </pc:spChg>
        <pc:spChg chg="del">
          <ac:chgData name="Wiekie van der Geest" userId="865e43b8-8a80-4cd0-a2c7-4345a8df045d" providerId="ADAL" clId="{3217DCD1-0409-471B-97B2-DE0077DB8706}" dt="2024-07-24T11:39:17.621" v="746" actId="478"/>
          <ac:spMkLst>
            <pc:docMk/>
            <pc:sldMk cId="3228614837" sldId="323"/>
            <ac:spMk id="9" creationId="{5C24C1DD-E04E-A8E4-DB21-08A525E4666A}"/>
          </ac:spMkLst>
        </pc:spChg>
        <pc:spChg chg="add del mod">
          <ac:chgData name="Wiekie van der Geest" userId="865e43b8-8a80-4cd0-a2c7-4345a8df045d" providerId="ADAL" clId="{3217DCD1-0409-471B-97B2-DE0077DB8706}" dt="2024-07-24T11:41:32.831" v="756" actId="478"/>
          <ac:spMkLst>
            <pc:docMk/>
            <pc:sldMk cId="3228614837" sldId="323"/>
            <ac:spMk id="10" creationId="{A3123208-156D-D588-8AAF-74BDE90B54FC}"/>
          </ac:spMkLst>
        </pc:spChg>
        <pc:spChg chg="add del mod">
          <ac:chgData name="Wiekie van der Geest" userId="865e43b8-8a80-4cd0-a2c7-4345a8df045d" providerId="ADAL" clId="{3217DCD1-0409-471B-97B2-DE0077DB8706}" dt="2024-07-24T11:41:32.831" v="756" actId="478"/>
          <ac:spMkLst>
            <pc:docMk/>
            <pc:sldMk cId="3228614837" sldId="323"/>
            <ac:spMk id="11" creationId="{6D6081F3-DB9B-349A-6E5D-F00B16F0B590}"/>
          </ac:spMkLst>
        </pc:spChg>
        <pc:spChg chg="add del mod">
          <ac:chgData name="Wiekie van der Geest" userId="865e43b8-8a80-4cd0-a2c7-4345a8df045d" providerId="ADAL" clId="{3217DCD1-0409-471B-97B2-DE0077DB8706}" dt="2024-07-24T11:41:35.449" v="758" actId="478"/>
          <ac:spMkLst>
            <pc:docMk/>
            <pc:sldMk cId="3228614837" sldId="323"/>
            <ac:spMk id="12" creationId="{7931C866-5165-85C1-1FDF-3C83D90D53AD}"/>
          </ac:spMkLst>
        </pc:spChg>
        <pc:spChg chg="add del mod">
          <ac:chgData name="Wiekie van der Geest" userId="865e43b8-8a80-4cd0-a2c7-4345a8df045d" providerId="ADAL" clId="{3217DCD1-0409-471B-97B2-DE0077DB8706}" dt="2024-07-24T11:41:32.831" v="756" actId="478"/>
          <ac:spMkLst>
            <pc:docMk/>
            <pc:sldMk cId="3228614837" sldId="323"/>
            <ac:spMk id="13" creationId="{62991BE6-5ED6-A3F5-1FE7-1C1CCDD79D2A}"/>
          </ac:spMkLst>
        </pc:spChg>
        <pc:spChg chg="add del mod">
          <ac:chgData name="Wiekie van der Geest" userId="865e43b8-8a80-4cd0-a2c7-4345a8df045d" providerId="ADAL" clId="{3217DCD1-0409-471B-97B2-DE0077DB8706}" dt="2024-07-24T11:41:38.844" v="759" actId="478"/>
          <ac:spMkLst>
            <pc:docMk/>
            <pc:sldMk cId="3228614837" sldId="323"/>
            <ac:spMk id="14" creationId="{5DEF92DD-9D91-E326-0691-227CB12F1D62}"/>
          </ac:spMkLst>
        </pc:spChg>
        <pc:spChg chg="add mod">
          <ac:chgData name="Wiekie van der Geest" userId="865e43b8-8a80-4cd0-a2c7-4345a8df045d" providerId="ADAL" clId="{3217DCD1-0409-471B-97B2-DE0077DB8706}" dt="2024-07-24T11:42:58.988" v="781"/>
          <ac:spMkLst>
            <pc:docMk/>
            <pc:sldMk cId="3228614837" sldId="323"/>
            <ac:spMk id="15" creationId="{D3AE8F97-D114-29EC-39F2-7AADB1E77AEE}"/>
          </ac:spMkLst>
        </pc:spChg>
        <pc:spChg chg="add mod">
          <ac:chgData name="Wiekie van der Geest" userId="865e43b8-8a80-4cd0-a2c7-4345a8df045d" providerId="ADAL" clId="{3217DCD1-0409-471B-97B2-DE0077DB8706}" dt="2024-07-24T11:56:52.227" v="1011" actId="14100"/>
          <ac:spMkLst>
            <pc:docMk/>
            <pc:sldMk cId="3228614837" sldId="323"/>
            <ac:spMk id="16" creationId="{837312FF-60C1-0E03-2901-701AD37D1789}"/>
          </ac:spMkLst>
        </pc:spChg>
        <pc:spChg chg="add mod">
          <ac:chgData name="Wiekie van der Geest" userId="865e43b8-8a80-4cd0-a2c7-4345a8df045d" providerId="ADAL" clId="{3217DCD1-0409-471B-97B2-DE0077DB8706}" dt="2024-07-24T11:57:28.471" v="1021" actId="20577"/>
          <ac:spMkLst>
            <pc:docMk/>
            <pc:sldMk cId="3228614837" sldId="323"/>
            <ac:spMk id="17" creationId="{A19FE702-401C-8C11-DC16-423035AE8C90}"/>
          </ac:spMkLst>
        </pc:spChg>
        <pc:spChg chg="add del mod">
          <ac:chgData name="Wiekie van der Geest" userId="865e43b8-8a80-4cd0-a2c7-4345a8df045d" providerId="ADAL" clId="{3217DCD1-0409-471B-97B2-DE0077DB8706}" dt="2024-07-24T11:53:08.518" v="977" actId="478"/>
          <ac:spMkLst>
            <pc:docMk/>
            <pc:sldMk cId="3228614837" sldId="323"/>
            <ac:spMk id="18" creationId="{4B1D5C06-66E6-497F-FBEC-E9216BCA3170}"/>
          </ac:spMkLst>
        </pc:spChg>
        <pc:spChg chg="add del mod">
          <ac:chgData name="Wiekie van der Geest" userId="865e43b8-8a80-4cd0-a2c7-4345a8df045d" providerId="ADAL" clId="{3217DCD1-0409-471B-97B2-DE0077DB8706}" dt="2024-07-24T11:54:39" v="992" actId="478"/>
          <ac:spMkLst>
            <pc:docMk/>
            <pc:sldMk cId="3228614837" sldId="323"/>
            <ac:spMk id="19" creationId="{5F12174C-24A7-F2D4-5763-5A20E5AFDCD2}"/>
          </ac:spMkLst>
        </pc:spChg>
        <pc:spChg chg="add del mod">
          <ac:chgData name="Wiekie van der Geest" userId="865e43b8-8a80-4cd0-a2c7-4345a8df045d" providerId="ADAL" clId="{3217DCD1-0409-471B-97B2-DE0077DB8706}" dt="2024-07-24T11:55:20.056" v="1001" actId="478"/>
          <ac:spMkLst>
            <pc:docMk/>
            <pc:sldMk cId="3228614837" sldId="323"/>
            <ac:spMk id="20" creationId="{68ACEEBF-C3B6-5812-9A7C-5F9EF66CA661}"/>
          </ac:spMkLst>
        </pc:spChg>
        <pc:spChg chg="add del mod">
          <ac:chgData name="Wiekie van der Geest" userId="865e43b8-8a80-4cd0-a2c7-4345a8df045d" providerId="ADAL" clId="{3217DCD1-0409-471B-97B2-DE0077DB8706}" dt="2024-07-24T11:52:51.059" v="975"/>
          <ac:spMkLst>
            <pc:docMk/>
            <pc:sldMk cId="3228614837" sldId="323"/>
            <ac:spMk id="21" creationId="{872D89B0-B446-1DF2-EADB-78AA28CD4FBE}"/>
          </ac:spMkLst>
        </pc:spChg>
        <pc:spChg chg="add del mod">
          <ac:chgData name="Wiekie van der Geest" userId="865e43b8-8a80-4cd0-a2c7-4345a8df045d" providerId="ADAL" clId="{3217DCD1-0409-471B-97B2-DE0077DB8706}" dt="2024-07-24T11:52:51.059" v="975"/>
          <ac:spMkLst>
            <pc:docMk/>
            <pc:sldMk cId="3228614837" sldId="323"/>
            <ac:spMk id="22" creationId="{6DB41B47-A1EC-0ED4-E8AC-6834323164E3}"/>
          </ac:spMkLst>
        </pc:spChg>
        <pc:spChg chg="add del mod">
          <ac:chgData name="Wiekie van der Geest" userId="865e43b8-8a80-4cd0-a2c7-4345a8df045d" providerId="ADAL" clId="{3217DCD1-0409-471B-97B2-DE0077DB8706}" dt="2024-07-24T11:52:51.059" v="975"/>
          <ac:spMkLst>
            <pc:docMk/>
            <pc:sldMk cId="3228614837" sldId="323"/>
            <ac:spMk id="23" creationId="{15C531A7-6063-83DC-B9F7-92C098638777}"/>
          </ac:spMkLst>
        </pc:spChg>
        <pc:spChg chg="add del mod">
          <ac:chgData name="Wiekie van der Geest" userId="865e43b8-8a80-4cd0-a2c7-4345a8df045d" providerId="ADAL" clId="{3217DCD1-0409-471B-97B2-DE0077DB8706}" dt="2024-07-24T11:52:51.059" v="975"/>
          <ac:spMkLst>
            <pc:docMk/>
            <pc:sldMk cId="3228614837" sldId="323"/>
            <ac:spMk id="24" creationId="{333E41C3-C98D-0D2F-AEE6-CA86B6F0FCEC}"/>
          </ac:spMkLst>
        </pc:spChg>
        <pc:spChg chg="add del mod">
          <ac:chgData name="Wiekie van der Geest" userId="865e43b8-8a80-4cd0-a2c7-4345a8df045d" providerId="ADAL" clId="{3217DCD1-0409-471B-97B2-DE0077DB8706}" dt="2024-07-24T11:52:51.059" v="975"/>
          <ac:spMkLst>
            <pc:docMk/>
            <pc:sldMk cId="3228614837" sldId="323"/>
            <ac:spMk id="25" creationId="{6B9D4989-9539-0EEA-B3E6-9316A2F9EBE4}"/>
          </ac:spMkLst>
        </pc:spChg>
        <pc:spChg chg="add del mod">
          <ac:chgData name="Wiekie van der Geest" userId="865e43b8-8a80-4cd0-a2c7-4345a8df045d" providerId="ADAL" clId="{3217DCD1-0409-471B-97B2-DE0077DB8706}" dt="2024-07-24T11:52:51.059" v="975"/>
          <ac:spMkLst>
            <pc:docMk/>
            <pc:sldMk cId="3228614837" sldId="323"/>
            <ac:spMk id="26" creationId="{ABE17B56-C5A1-E86F-0F96-3F10854771F3}"/>
          </ac:spMkLst>
        </pc:spChg>
        <pc:spChg chg="add del mod">
          <ac:chgData name="Wiekie van der Geest" userId="865e43b8-8a80-4cd0-a2c7-4345a8df045d" providerId="ADAL" clId="{3217DCD1-0409-471B-97B2-DE0077DB8706}" dt="2024-07-24T11:56:32.219" v="1008" actId="478"/>
          <ac:spMkLst>
            <pc:docMk/>
            <pc:sldMk cId="3228614837" sldId="323"/>
            <ac:spMk id="27" creationId="{774CFDCA-D995-1C9B-798B-6CBAC9B740D6}"/>
          </ac:spMkLst>
        </pc:spChg>
        <pc:spChg chg="add mod">
          <ac:chgData name="Wiekie van der Geest" userId="865e43b8-8a80-4cd0-a2c7-4345a8df045d" providerId="ADAL" clId="{3217DCD1-0409-471B-97B2-DE0077DB8706}" dt="2024-07-24T11:57:34.708" v="1022" actId="1076"/>
          <ac:spMkLst>
            <pc:docMk/>
            <pc:sldMk cId="3228614837" sldId="323"/>
            <ac:spMk id="28" creationId="{B66076BE-08DB-A33D-64BF-417148572008}"/>
          </ac:spMkLst>
        </pc:spChg>
        <pc:spChg chg="add mod">
          <ac:chgData name="Wiekie van der Geest" userId="865e43b8-8a80-4cd0-a2c7-4345a8df045d" providerId="ADAL" clId="{3217DCD1-0409-471B-97B2-DE0077DB8706}" dt="2024-07-24T11:57:46.092" v="1023"/>
          <ac:spMkLst>
            <pc:docMk/>
            <pc:sldMk cId="3228614837" sldId="323"/>
            <ac:spMk id="29" creationId="{F7210E8F-2D68-9B1C-40ED-D839ECDC70B4}"/>
          </ac:spMkLst>
        </pc:spChg>
        <pc:spChg chg="add del mod">
          <ac:chgData name="Wiekie van der Geest" userId="865e43b8-8a80-4cd0-a2c7-4345a8df045d" providerId="ADAL" clId="{3217DCD1-0409-471B-97B2-DE0077DB8706}" dt="2024-07-24T12:02:19.007" v="1033" actId="478"/>
          <ac:spMkLst>
            <pc:docMk/>
            <pc:sldMk cId="3228614837" sldId="323"/>
            <ac:spMk id="30" creationId="{C2E876BE-A750-6760-B9DD-084FA4CA8ABB}"/>
          </ac:spMkLst>
        </pc:spChg>
        <pc:spChg chg="add mod">
          <ac:chgData name="Wiekie van der Geest" userId="865e43b8-8a80-4cd0-a2c7-4345a8df045d" providerId="ADAL" clId="{3217DCD1-0409-471B-97B2-DE0077DB8706}" dt="2024-07-24T12:12:16.097" v="1183" actId="207"/>
          <ac:spMkLst>
            <pc:docMk/>
            <pc:sldMk cId="3228614837" sldId="323"/>
            <ac:spMk id="31" creationId="{7A685D8C-00DB-A6B8-7446-B9F78426606A}"/>
          </ac:spMkLst>
        </pc:spChg>
        <pc:spChg chg="del">
          <ac:chgData name="Wiekie van der Geest" userId="865e43b8-8a80-4cd0-a2c7-4345a8df045d" providerId="ADAL" clId="{3217DCD1-0409-471B-97B2-DE0077DB8706}" dt="2024-07-24T11:56:34.706" v="1009" actId="478"/>
          <ac:spMkLst>
            <pc:docMk/>
            <pc:sldMk cId="3228614837" sldId="323"/>
            <ac:spMk id="195" creationId="{00000000-0000-0000-0000-000000000000}"/>
          </ac:spMkLst>
        </pc:spChg>
        <pc:spChg chg="del">
          <ac:chgData name="Wiekie van der Geest" userId="865e43b8-8a80-4cd0-a2c7-4345a8df045d" providerId="ADAL" clId="{3217DCD1-0409-471B-97B2-DE0077DB8706}" dt="2024-07-24T11:56:27.143" v="1006" actId="478"/>
          <ac:spMkLst>
            <pc:docMk/>
            <pc:sldMk cId="3228614837" sldId="323"/>
            <ac:spMk id="196" creationId="{00000000-0000-0000-0000-000000000000}"/>
          </ac:spMkLst>
        </pc:spChg>
        <pc:spChg chg="mod">
          <ac:chgData name="Wiekie van der Geest" userId="865e43b8-8a80-4cd0-a2c7-4345a8df045d" providerId="ADAL" clId="{3217DCD1-0409-471B-97B2-DE0077DB8706}" dt="2024-07-24T12:11:52.459" v="1180" actId="6549"/>
          <ac:spMkLst>
            <pc:docMk/>
            <pc:sldMk cId="3228614837" sldId="323"/>
            <ac:spMk id="198" creationId="{00000000-0000-0000-0000-000000000000}"/>
          </ac:spMkLst>
        </pc:spChg>
        <pc:spChg chg="del mod">
          <ac:chgData name="Wiekie van der Geest" userId="865e43b8-8a80-4cd0-a2c7-4345a8df045d" providerId="ADAL" clId="{3217DCD1-0409-471B-97B2-DE0077DB8706}" dt="2024-07-24T12:01:52.277" v="1028" actId="478"/>
          <ac:spMkLst>
            <pc:docMk/>
            <pc:sldMk cId="3228614837" sldId="323"/>
            <ac:spMk id="200" creationId="{00000000-0000-0000-0000-000000000000}"/>
          </ac:spMkLst>
        </pc:spChg>
        <pc:picChg chg="add mod">
          <ac:chgData name="Wiekie van der Geest" userId="865e43b8-8a80-4cd0-a2c7-4345a8df045d" providerId="ADAL" clId="{3217DCD1-0409-471B-97B2-DE0077DB8706}" dt="2024-07-24T11:56:11.669" v="1005" actId="1076"/>
          <ac:picMkLst>
            <pc:docMk/>
            <pc:sldMk cId="3228614837" sldId="323"/>
            <ac:picMk id="2" creationId="{891DB1C3-437D-18DF-50C6-64804C7D5C3C}"/>
          </ac:picMkLst>
        </pc:picChg>
      </pc:sldChg>
      <pc:sldChg chg="addSp delSp modSp add mod">
        <pc:chgData name="Wiekie van der Geest" userId="865e43b8-8a80-4cd0-a2c7-4345a8df045d" providerId="ADAL" clId="{3217DCD1-0409-471B-97B2-DE0077DB8706}" dt="2024-07-24T12:12:30.241" v="1187" actId="20577"/>
        <pc:sldMkLst>
          <pc:docMk/>
          <pc:sldMk cId="1337558696" sldId="324"/>
        </pc:sldMkLst>
        <pc:spChg chg="add mod">
          <ac:chgData name="Wiekie van der Geest" userId="865e43b8-8a80-4cd0-a2c7-4345a8df045d" providerId="ADAL" clId="{3217DCD1-0409-471B-97B2-DE0077DB8706}" dt="2024-07-24T12:12:30.241" v="1187" actId="20577"/>
          <ac:spMkLst>
            <pc:docMk/>
            <pc:sldMk cId="1337558696" sldId="324"/>
            <ac:spMk id="3" creationId="{9900539E-797E-8F10-919E-8E9FA62FCDB6}"/>
          </ac:spMkLst>
        </pc:spChg>
        <pc:spChg chg="add mod">
          <ac:chgData name="Wiekie van der Geest" userId="865e43b8-8a80-4cd0-a2c7-4345a8df045d" providerId="ADAL" clId="{3217DCD1-0409-471B-97B2-DE0077DB8706}" dt="2024-07-24T12:03:16.046" v="1043"/>
          <ac:spMkLst>
            <pc:docMk/>
            <pc:sldMk cId="1337558696" sldId="324"/>
            <ac:spMk id="4" creationId="{52FE79E4-2E79-0381-FCF5-36915A5026CC}"/>
          </ac:spMkLst>
        </pc:spChg>
        <pc:spChg chg="add mod">
          <ac:chgData name="Wiekie van der Geest" userId="865e43b8-8a80-4cd0-a2c7-4345a8df045d" providerId="ADAL" clId="{3217DCD1-0409-471B-97B2-DE0077DB8706}" dt="2024-07-24T12:07:32.322" v="1170" actId="1036"/>
          <ac:spMkLst>
            <pc:docMk/>
            <pc:sldMk cId="1337558696" sldId="324"/>
            <ac:spMk id="5" creationId="{62C57251-8493-01F6-7068-A6F27AB4D35A}"/>
          </ac:spMkLst>
        </pc:spChg>
        <pc:spChg chg="add mod">
          <ac:chgData name="Wiekie van der Geest" userId="865e43b8-8a80-4cd0-a2c7-4345a8df045d" providerId="ADAL" clId="{3217DCD1-0409-471B-97B2-DE0077DB8706}" dt="2024-07-24T12:04:22.024" v="1076" actId="1076"/>
          <ac:spMkLst>
            <pc:docMk/>
            <pc:sldMk cId="1337558696" sldId="324"/>
            <ac:spMk id="6" creationId="{4842A2A1-C3EB-061E-A9A0-B4E871415023}"/>
          </ac:spMkLst>
        </pc:spChg>
        <pc:spChg chg="add mod">
          <ac:chgData name="Wiekie van der Geest" userId="865e43b8-8a80-4cd0-a2c7-4345a8df045d" providerId="ADAL" clId="{3217DCD1-0409-471B-97B2-DE0077DB8706}" dt="2024-07-24T12:03:16.046" v="1043"/>
          <ac:spMkLst>
            <pc:docMk/>
            <pc:sldMk cId="1337558696" sldId="324"/>
            <ac:spMk id="7" creationId="{8E269912-5DE9-DD4F-5A4A-BF644147AB62}"/>
          </ac:spMkLst>
        </pc:spChg>
        <pc:spChg chg="add mod">
          <ac:chgData name="Wiekie van der Geest" userId="865e43b8-8a80-4cd0-a2c7-4345a8df045d" providerId="ADAL" clId="{3217DCD1-0409-471B-97B2-DE0077DB8706}" dt="2024-07-24T12:06:32.044" v="1115" actId="6549"/>
          <ac:spMkLst>
            <pc:docMk/>
            <pc:sldMk cId="1337558696" sldId="324"/>
            <ac:spMk id="8" creationId="{3C7187AF-37F0-166B-7484-1EA1BFDBBC69}"/>
          </ac:spMkLst>
        </pc:spChg>
        <pc:spChg chg="add mod">
          <ac:chgData name="Wiekie van der Geest" userId="865e43b8-8a80-4cd0-a2c7-4345a8df045d" providerId="ADAL" clId="{3217DCD1-0409-471B-97B2-DE0077DB8706}" dt="2024-07-24T12:07:16.128" v="1129" actId="2710"/>
          <ac:spMkLst>
            <pc:docMk/>
            <pc:sldMk cId="1337558696" sldId="324"/>
            <ac:spMk id="9" creationId="{8B104BC7-E7D1-61E7-42C1-6448E6D462D4}"/>
          </ac:spMkLst>
        </pc:spChg>
        <pc:spChg chg="add mod">
          <ac:chgData name="Wiekie van der Geest" userId="865e43b8-8a80-4cd0-a2c7-4345a8df045d" providerId="ADAL" clId="{3217DCD1-0409-471B-97B2-DE0077DB8706}" dt="2024-07-24T12:05:36.010" v="1084" actId="255"/>
          <ac:spMkLst>
            <pc:docMk/>
            <pc:sldMk cId="1337558696" sldId="324"/>
            <ac:spMk id="10" creationId="{4975ECEA-9D3A-4163-DE7C-0E8B7A84E0CD}"/>
          </ac:spMkLst>
        </pc:spChg>
        <pc:spChg chg="add mod">
          <ac:chgData name="Wiekie van der Geest" userId="865e43b8-8a80-4cd0-a2c7-4345a8df045d" providerId="ADAL" clId="{3217DCD1-0409-471B-97B2-DE0077DB8706}" dt="2024-07-24T12:05:50.086" v="1087" actId="1076"/>
          <ac:spMkLst>
            <pc:docMk/>
            <pc:sldMk cId="1337558696" sldId="324"/>
            <ac:spMk id="11" creationId="{2C04771B-2C81-E76A-4477-7F4E069FA2C8}"/>
          </ac:spMkLst>
        </pc:spChg>
        <pc:spChg chg="del">
          <ac:chgData name="Wiekie van der Geest" userId="865e43b8-8a80-4cd0-a2c7-4345a8df045d" providerId="ADAL" clId="{3217DCD1-0409-471B-97B2-DE0077DB8706}" dt="2024-07-24T12:03:24.092" v="1044" actId="478"/>
          <ac:spMkLst>
            <pc:docMk/>
            <pc:sldMk cId="1337558696" sldId="324"/>
            <ac:spMk id="15" creationId="{D3AE8F97-D114-29EC-39F2-7AADB1E77AEE}"/>
          </ac:spMkLst>
        </pc:spChg>
        <pc:spChg chg="del">
          <ac:chgData name="Wiekie van der Geest" userId="865e43b8-8a80-4cd0-a2c7-4345a8df045d" providerId="ADAL" clId="{3217DCD1-0409-471B-97B2-DE0077DB8706}" dt="2024-07-24T12:03:05.657" v="1037" actId="478"/>
          <ac:spMkLst>
            <pc:docMk/>
            <pc:sldMk cId="1337558696" sldId="324"/>
            <ac:spMk id="16" creationId="{837312FF-60C1-0E03-2901-701AD37D1789}"/>
          </ac:spMkLst>
        </pc:spChg>
        <pc:spChg chg="del">
          <ac:chgData name="Wiekie van der Geest" userId="865e43b8-8a80-4cd0-a2c7-4345a8df045d" providerId="ADAL" clId="{3217DCD1-0409-471B-97B2-DE0077DB8706}" dt="2024-07-24T12:03:14.318" v="1042" actId="478"/>
          <ac:spMkLst>
            <pc:docMk/>
            <pc:sldMk cId="1337558696" sldId="324"/>
            <ac:spMk id="17" creationId="{A19FE702-401C-8C11-DC16-423035AE8C90}"/>
          </ac:spMkLst>
        </pc:spChg>
        <pc:spChg chg="del">
          <ac:chgData name="Wiekie van der Geest" userId="865e43b8-8a80-4cd0-a2c7-4345a8df045d" providerId="ADAL" clId="{3217DCD1-0409-471B-97B2-DE0077DB8706}" dt="2024-07-24T12:03:10.416" v="1041" actId="478"/>
          <ac:spMkLst>
            <pc:docMk/>
            <pc:sldMk cId="1337558696" sldId="324"/>
            <ac:spMk id="28" creationId="{B66076BE-08DB-A33D-64BF-417148572008}"/>
          </ac:spMkLst>
        </pc:spChg>
        <pc:spChg chg="del">
          <ac:chgData name="Wiekie van der Geest" userId="865e43b8-8a80-4cd0-a2c7-4345a8df045d" providerId="ADAL" clId="{3217DCD1-0409-471B-97B2-DE0077DB8706}" dt="2024-07-24T12:03:08.916" v="1039" actId="478"/>
          <ac:spMkLst>
            <pc:docMk/>
            <pc:sldMk cId="1337558696" sldId="324"/>
            <ac:spMk id="29" creationId="{F7210E8F-2D68-9B1C-40ED-D839ECDC70B4}"/>
          </ac:spMkLst>
        </pc:spChg>
        <pc:spChg chg="del">
          <ac:chgData name="Wiekie van der Geest" userId="865e43b8-8a80-4cd0-a2c7-4345a8df045d" providerId="ADAL" clId="{3217DCD1-0409-471B-97B2-DE0077DB8706}" dt="2024-07-24T12:03:08.047" v="1038" actId="478"/>
          <ac:spMkLst>
            <pc:docMk/>
            <pc:sldMk cId="1337558696" sldId="324"/>
            <ac:spMk id="194" creationId="{00000000-0000-0000-0000-000000000000}"/>
          </ac:spMkLst>
        </pc:spChg>
        <pc:spChg chg="mod">
          <ac:chgData name="Wiekie van der Geest" userId="865e43b8-8a80-4cd0-a2c7-4345a8df045d" providerId="ADAL" clId="{3217DCD1-0409-471B-97B2-DE0077DB8706}" dt="2024-07-24T12:03:55.230" v="1073" actId="14100"/>
          <ac:spMkLst>
            <pc:docMk/>
            <pc:sldMk cId="1337558696" sldId="324"/>
            <ac:spMk id="198" creationId="{00000000-0000-0000-0000-000000000000}"/>
          </ac:spMkLst>
        </pc:spChg>
        <pc:spChg chg="del">
          <ac:chgData name="Wiekie van der Geest" userId="865e43b8-8a80-4cd0-a2c7-4345a8df045d" providerId="ADAL" clId="{3217DCD1-0409-471B-97B2-DE0077DB8706}" dt="2024-07-24T12:02:24.046" v="1035" actId="478"/>
          <ac:spMkLst>
            <pc:docMk/>
            <pc:sldMk cId="1337558696" sldId="324"/>
            <ac:spMk id="200" creationId="{00000000-0000-0000-0000-000000000000}"/>
          </ac:spMkLst>
        </pc:spChg>
        <pc:picChg chg="del">
          <ac:chgData name="Wiekie van der Geest" userId="865e43b8-8a80-4cd0-a2c7-4345a8df045d" providerId="ADAL" clId="{3217DCD1-0409-471B-97B2-DE0077DB8706}" dt="2024-07-24T12:03:09.665" v="1040" actId="478"/>
          <ac:picMkLst>
            <pc:docMk/>
            <pc:sldMk cId="1337558696" sldId="324"/>
            <ac:picMk id="2" creationId="{891DB1C3-437D-18DF-50C6-64804C7D5C3C}"/>
          </ac:picMkLst>
        </pc:picChg>
      </pc:sldChg>
      <pc:sldChg chg="delSp modSp add mod">
        <pc:chgData name="Wiekie van der Geest" userId="865e43b8-8a80-4cd0-a2c7-4345a8df045d" providerId="ADAL" clId="{3217DCD1-0409-471B-97B2-DE0077DB8706}" dt="2024-07-25T10:14:50.655" v="5004" actId="20577"/>
        <pc:sldMkLst>
          <pc:docMk/>
          <pc:sldMk cId="1352386507" sldId="325"/>
        </pc:sldMkLst>
        <pc:spChg chg="del">
          <ac:chgData name="Wiekie van der Geest" userId="865e43b8-8a80-4cd0-a2c7-4345a8df045d" providerId="ADAL" clId="{3217DCD1-0409-471B-97B2-DE0077DB8706}" dt="2024-07-24T12:13:31.380" v="1197" actId="478"/>
          <ac:spMkLst>
            <pc:docMk/>
            <pc:sldMk cId="1352386507" sldId="325"/>
            <ac:spMk id="6" creationId="{4842A2A1-C3EB-061E-A9A0-B4E871415023}"/>
          </ac:spMkLst>
        </pc:spChg>
        <pc:spChg chg="del mod">
          <ac:chgData name="Wiekie van der Geest" userId="865e43b8-8a80-4cd0-a2c7-4345a8df045d" providerId="ADAL" clId="{3217DCD1-0409-471B-97B2-DE0077DB8706}" dt="2024-07-24T12:13:36.794" v="1202" actId="478"/>
          <ac:spMkLst>
            <pc:docMk/>
            <pc:sldMk cId="1352386507" sldId="325"/>
            <ac:spMk id="8" creationId="{3C7187AF-37F0-166B-7484-1EA1BFDBBC69}"/>
          </ac:spMkLst>
        </pc:spChg>
        <pc:spChg chg="del mod">
          <ac:chgData name="Wiekie van der Geest" userId="865e43b8-8a80-4cd0-a2c7-4345a8df045d" providerId="ADAL" clId="{3217DCD1-0409-471B-97B2-DE0077DB8706}" dt="2024-07-24T12:13:33.101" v="1199" actId="478"/>
          <ac:spMkLst>
            <pc:docMk/>
            <pc:sldMk cId="1352386507" sldId="325"/>
            <ac:spMk id="9" creationId="{8B104BC7-E7D1-61E7-42C1-6448E6D462D4}"/>
          </ac:spMkLst>
        </pc:spChg>
        <pc:spChg chg="mod">
          <ac:chgData name="Wiekie van der Geest" userId="865e43b8-8a80-4cd0-a2c7-4345a8df045d" providerId="ADAL" clId="{3217DCD1-0409-471B-97B2-DE0077DB8706}" dt="2024-07-24T12:16:20.116" v="1255" actId="20577"/>
          <ac:spMkLst>
            <pc:docMk/>
            <pc:sldMk cId="1352386507" sldId="325"/>
            <ac:spMk id="10" creationId="{4975ECEA-9D3A-4163-DE7C-0E8B7A84E0CD}"/>
          </ac:spMkLst>
        </pc:spChg>
        <pc:spChg chg="del mod">
          <ac:chgData name="Wiekie van der Geest" userId="865e43b8-8a80-4cd0-a2c7-4345a8df045d" providerId="ADAL" clId="{3217DCD1-0409-471B-97B2-DE0077DB8706}" dt="2024-07-24T12:13:34.781" v="1201" actId="478"/>
          <ac:spMkLst>
            <pc:docMk/>
            <pc:sldMk cId="1352386507" sldId="325"/>
            <ac:spMk id="11" creationId="{2C04771B-2C81-E76A-4477-7F4E069FA2C8}"/>
          </ac:spMkLst>
        </pc:spChg>
        <pc:spChg chg="mod">
          <ac:chgData name="Wiekie van der Geest" userId="865e43b8-8a80-4cd0-a2c7-4345a8df045d" providerId="ADAL" clId="{3217DCD1-0409-471B-97B2-DE0077DB8706}" dt="2024-07-25T10:14:50.655" v="5004" actId="20577"/>
          <ac:spMkLst>
            <pc:docMk/>
            <pc:sldMk cId="1352386507" sldId="325"/>
            <ac:spMk id="198" creationId="{00000000-0000-0000-0000-000000000000}"/>
          </ac:spMkLst>
        </pc:spChg>
      </pc:sldChg>
      <pc:sldChg chg="modSp add mod">
        <pc:chgData name="Wiekie van der Geest" userId="865e43b8-8a80-4cd0-a2c7-4345a8df045d" providerId="ADAL" clId="{3217DCD1-0409-471B-97B2-DE0077DB8706}" dt="2024-07-24T12:17:41.623" v="1265"/>
        <pc:sldMkLst>
          <pc:docMk/>
          <pc:sldMk cId="0" sldId="326"/>
        </pc:sldMkLst>
        <pc:spChg chg="mod">
          <ac:chgData name="Wiekie van der Geest" userId="865e43b8-8a80-4cd0-a2c7-4345a8df045d" providerId="ADAL" clId="{3217DCD1-0409-471B-97B2-DE0077DB8706}" dt="2024-07-24T12:17:14.704" v="1262"/>
          <ac:spMkLst>
            <pc:docMk/>
            <pc:sldMk cId="0" sldId="326"/>
            <ac:spMk id="5" creationId="{EDC54415-6E54-5608-12F6-BB7450F0F3EC}"/>
          </ac:spMkLst>
        </pc:spChg>
        <pc:spChg chg="mod">
          <ac:chgData name="Wiekie van der Geest" userId="865e43b8-8a80-4cd0-a2c7-4345a8df045d" providerId="ADAL" clId="{3217DCD1-0409-471B-97B2-DE0077DB8706}" dt="2024-07-24T12:17:41.623" v="1265"/>
          <ac:spMkLst>
            <pc:docMk/>
            <pc:sldMk cId="0" sldId="326"/>
            <ac:spMk id="356" creationId="{00000000-0000-0000-0000-000000000000}"/>
          </ac:spMkLst>
        </pc:spChg>
      </pc:sldChg>
      <pc:sldChg chg="delSp modSp add mod">
        <pc:chgData name="Wiekie van der Geest" userId="865e43b8-8a80-4cd0-a2c7-4345a8df045d" providerId="ADAL" clId="{3217DCD1-0409-471B-97B2-DE0077DB8706}" dt="2024-07-24T12:23:11.614" v="1414" actId="14100"/>
        <pc:sldMkLst>
          <pc:docMk/>
          <pc:sldMk cId="240474565" sldId="327"/>
        </pc:sldMkLst>
        <pc:spChg chg="mod">
          <ac:chgData name="Wiekie van der Geest" userId="865e43b8-8a80-4cd0-a2c7-4345a8df045d" providerId="ADAL" clId="{3217DCD1-0409-471B-97B2-DE0077DB8706}" dt="2024-07-24T12:23:11.614" v="1414" actId="14100"/>
          <ac:spMkLst>
            <pc:docMk/>
            <pc:sldMk cId="240474565" sldId="327"/>
            <ac:spMk id="4" creationId="{51145B45-0090-C75B-03E6-C8FCEB7597B7}"/>
          </ac:spMkLst>
        </pc:spChg>
        <pc:spChg chg="del">
          <ac:chgData name="Wiekie van der Geest" userId="865e43b8-8a80-4cd0-a2c7-4345a8df045d" providerId="ADAL" clId="{3217DCD1-0409-471B-97B2-DE0077DB8706}" dt="2024-07-24T12:20:52.101" v="1343" actId="478"/>
          <ac:spMkLst>
            <pc:docMk/>
            <pc:sldMk cId="240474565" sldId="327"/>
            <ac:spMk id="5" creationId="{63DF75D0-B197-0B1A-9B4B-368C106B6B3B}"/>
          </ac:spMkLst>
        </pc:spChg>
        <pc:spChg chg="del">
          <ac:chgData name="Wiekie van der Geest" userId="865e43b8-8a80-4cd0-a2c7-4345a8df045d" providerId="ADAL" clId="{3217DCD1-0409-471B-97B2-DE0077DB8706}" dt="2024-07-24T12:20:14.249" v="1339" actId="478"/>
          <ac:spMkLst>
            <pc:docMk/>
            <pc:sldMk cId="240474565" sldId="327"/>
            <ac:spMk id="6" creationId="{A9A88F54-E959-595F-9B5C-1F5C10DB328A}"/>
          </ac:spMkLst>
        </pc:spChg>
        <pc:spChg chg="del">
          <ac:chgData name="Wiekie van der Geest" userId="865e43b8-8a80-4cd0-a2c7-4345a8df045d" providerId="ADAL" clId="{3217DCD1-0409-471B-97B2-DE0077DB8706}" dt="2024-07-24T12:20:14.814" v="1340" actId="478"/>
          <ac:spMkLst>
            <pc:docMk/>
            <pc:sldMk cId="240474565" sldId="327"/>
            <ac:spMk id="7" creationId="{0F7B44A6-F82B-2279-E43D-C351E55756D8}"/>
          </ac:spMkLst>
        </pc:spChg>
        <pc:spChg chg="del">
          <ac:chgData name="Wiekie van der Geest" userId="865e43b8-8a80-4cd0-a2c7-4345a8df045d" providerId="ADAL" clId="{3217DCD1-0409-471B-97B2-DE0077DB8706}" dt="2024-07-24T12:20:13.704" v="1338" actId="478"/>
          <ac:spMkLst>
            <pc:docMk/>
            <pc:sldMk cId="240474565" sldId="327"/>
            <ac:spMk id="8" creationId="{42AB2AF4-8CC6-5578-7092-33FB7F885896}"/>
          </ac:spMkLst>
        </pc:spChg>
        <pc:spChg chg="del">
          <ac:chgData name="Wiekie van der Geest" userId="865e43b8-8a80-4cd0-a2c7-4345a8df045d" providerId="ADAL" clId="{3217DCD1-0409-471B-97B2-DE0077DB8706}" dt="2024-07-24T12:20:13.257" v="1337" actId="478"/>
          <ac:spMkLst>
            <pc:docMk/>
            <pc:sldMk cId="240474565" sldId="327"/>
            <ac:spMk id="9" creationId="{5C24C1DD-E04E-A8E4-DB21-08A525E4666A}"/>
          </ac:spMkLst>
        </pc:spChg>
        <pc:spChg chg="mod">
          <ac:chgData name="Wiekie van der Geest" userId="865e43b8-8a80-4cd0-a2c7-4345a8df045d" providerId="ADAL" clId="{3217DCD1-0409-471B-97B2-DE0077DB8706}" dt="2024-07-24T12:20:08.778" v="1336" actId="207"/>
          <ac:spMkLst>
            <pc:docMk/>
            <pc:sldMk cId="240474565" sldId="327"/>
            <ac:spMk id="198" creationId="{00000000-0000-0000-0000-000000000000}"/>
          </ac:spMkLst>
        </pc:spChg>
        <pc:spChg chg="mod">
          <ac:chgData name="Wiekie van der Geest" userId="865e43b8-8a80-4cd0-a2c7-4345a8df045d" providerId="ADAL" clId="{3217DCD1-0409-471B-97B2-DE0077DB8706}" dt="2024-07-24T12:20:33.173" v="1342" actId="14100"/>
          <ac:spMkLst>
            <pc:docMk/>
            <pc:sldMk cId="240474565" sldId="327"/>
            <ac:spMk id="200" creationId="{00000000-0000-0000-0000-000000000000}"/>
          </ac:spMkLst>
        </pc:spChg>
      </pc:sldChg>
      <pc:sldChg chg="addSp delSp modSp add mod">
        <pc:chgData name="Wiekie van der Geest" userId="865e43b8-8a80-4cd0-a2c7-4345a8df045d" providerId="ADAL" clId="{3217DCD1-0409-471B-97B2-DE0077DB8706}" dt="2024-07-24T12:28:56.135" v="1660" actId="2710"/>
        <pc:sldMkLst>
          <pc:docMk/>
          <pc:sldMk cId="86351983" sldId="328"/>
        </pc:sldMkLst>
        <pc:spChg chg="add mod">
          <ac:chgData name="Wiekie van der Geest" userId="865e43b8-8a80-4cd0-a2c7-4345a8df045d" providerId="ADAL" clId="{3217DCD1-0409-471B-97B2-DE0077DB8706}" dt="2024-07-24T12:23:50.380" v="1419"/>
          <ac:spMkLst>
            <pc:docMk/>
            <pc:sldMk cId="86351983" sldId="328"/>
            <ac:spMk id="2" creationId="{700C6342-0C41-03AC-766E-0BFFCC94115A}"/>
          </ac:spMkLst>
        </pc:spChg>
        <pc:spChg chg="add mod">
          <ac:chgData name="Wiekie van der Geest" userId="865e43b8-8a80-4cd0-a2c7-4345a8df045d" providerId="ADAL" clId="{3217DCD1-0409-471B-97B2-DE0077DB8706}" dt="2024-07-24T12:23:55.686" v="1420"/>
          <ac:spMkLst>
            <pc:docMk/>
            <pc:sldMk cId="86351983" sldId="328"/>
            <ac:spMk id="3" creationId="{F13BCE09-EE12-B119-258E-F748A6C3A071}"/>
          </ac:spMkLst>
        </pc:spChg>
        <pc:spChg chg="mod">
          <ac:chgData name="Wiekie van der Geest" userId="865e43b8-8a80-4cd0-a2c7-4345a8df045d" providerId="ADAL" clId="{3217DCD1-0409-471B-97B2-DE0077DB8706}" dt="2024-07-24T12:28:56.135" v="1660" actId="2710"/>
          <ac:spMkLst>
            <pc:docMk/>
            <pc:sldMk cId="86351983" sldId="328"/>
            <ac:spMk id="4" creationId="{51145B45-0090-C75B-03E6-C8FCEB7597B7}"/>
          </ac:spMkLst>
        </pc:spChg>
        <pc:spChg chg="add mod">
          <ac:chgData name="Wiekie van der Geest" userId="865e43b8-8a80-4cd0-a2c7-4345a8df045d" providerId="ADAL" clId="{3217DCD1-0409-471B-97B2-DE0077DB8706}" dt="2024-07-24T12:24:01.849" v="1421"/>
          <ac:spMkLst>
            <pc:docMk/>
            <pc:sldMk cId="86351983" sldId="328"/>
            <ac:spMk id="5" creationId="{E42F1FEC-9E4C-BACA-78D4-86D6042034A6}"/>
          </ac:spMkLst>
        </pc:spChg>
        <pc:spChg chg="add mod">
          <ac:chgData name="Wiekie van der Geest" userId="865e43b8-8a80-4cd0-a2c7-4345a8df045d" providerId="ADAL" clId="{3217DCD1-0409-471B-97B2-DE0077DB8706}" dt="2024-07-24T12:24:50.240" v="1488"/>
          <ac:spMkLst>
            <pc:docMk/>
            <pc:sldMk cId="86351983" sldId="328"/>
            <ac:spMk id="6" creationId="{C6F4816A-2DB5-C85C-940F-9EE16C53BC4A}"/>
          </ac:spMkLst>
        </pc:spChg>
        <pc:spChg chg="del">
          <ac:chgData name="Wiekie van der Geest" userId="865e43b8-8a80-4cd0-a2c7-4345a8df045d" providerId="ADAL" clId="{3217DCD1-0409-471B-97B2-DE0077DB8706}" dt="2024-07-24T12:23:42.274" v="1417" actId="478"/>
          <ac:spMkLst>
            <pc:docMk/>
            <pc:sldMk cId="86351983" sldId="328"/>
            <ac:spMk id="194" creationId="{00000000-0000-0000-0000-000000000000}"/>
          </ac:spMkLst>
        </pc:spChg>
        <pc:spChg chg="del">
          <ac:chgData name="Wiekie van der Geest" userId="865e43b8-8a80-4cd0-a2c7-4345a8df045d" providerId="ADAL" clId="{3217DCD1-0409-471B-97B2-DE0077DB8706}" dt="2024-07-24T12:23:43.242" v="1418" actId="478"/>
          <ac:spMkLst>
            <pc:docMk/>
            <pc:sldMk cId="86351983" sldId="328"/>
            <ac:spMk id="196" creationId="{00000000-0000-0000-0000-000000000000}"/>
          </ac:spMkLst>
        </pc:spChg>
        <pc:spChg chg="mod">
          <ac:chgData name="Wiekie van der Geest" userId="865e43b8-8a80-4cd0-a2c7-4345a8df045d" providerId="ADAL" clId="{3217DCD1-0409-471B-97B2-DE0077DB8706}" dt="2024-07-24T12:24:29.285" v="1486" actId="6549"/>
          <ac:spMkLst>
            <pc:docMk/>
            <pc:sldMk cId="86351983" sldId="328"/>
            <ac:spMk id="198" creationId="{00000000-0000-0000-0000-000000000000}"/>
          </ac:spMkLst>
        </pc:spChg>
        <pc:spChg chg="mod">
          <ac:chgData name="Wiekie van der Geest" userId="865e43b8-8a80-4cd0-a2c7-4345a8df045d" providerId="ADAL" clId="{3217DCD1-0409-471B-97B2-DE0077DB8706}" dt="2024-07-24T12:24:38.388" v="1487"/>
          <ac:spMkLst>
            <pc:docMk/>
            <pc:sldMk cId="86351983" sldId="328"/>
            <ac:spMk id="200" creationId="{00000000-0000-0000-0000-000000000000}"/>
          </ac:spMkLst>
        </pc:spChg>
      </pc:sldChg>
      <pc:sldChg chg="addSp delSp modSp add mod">
        <pc:chgData name="Wiekie van der Geest" userId="865e43b8-8a80-4cd0-a2c7-4345a8df045d" providerId="ADAL" clId="{3217DCD1-0409-471B-97B2-DE0077DB8706}" dt="2024-07-24T12:30:16.983" v="1672"/>
        <pc:sldMkLst>
          <pc:docMk/>
          <pc:sldMk cId="1260579272" sldId="329"/>
        </pc:sldMkLst>
        <pc:spChg chg="add mod">
          <ac:chgData name="Wiekie van der Geest" userId="865e43b8-8a80-4cd0-a2c7-4345a8df045d" providerId="ADAL" clId="{3217DCD1-0409-471B-97B2-DE0077DB8706}" dt="2024-07-24T12:30:16.983" v="1672"/>
          <ac:spMkLst>
            <pc:docMk/>
            <pc:sldMk cId="1260579272" sldId="329"/>
            <ac:spMk id="2" creationId="{E030F759-D1FD-E500-89E0-89B19DFCF91C}"/>
          </ac:spMkLst>
        </pc:spChg>
        <pc:spChg chg="add mod">
          <ac:chgData name="Wiekie van der Geest" userId="865e43b8-8a80-4cd0-a2c7-4345a8df045d" providerId="ADAL" clId="{3217DCD1-0409-471B-97B2-DE0077DB8706}" dt="2024-07-24T12:30:16.983" v="1672"/>
          <ac:spMkLst>
            <pc:docMk/>
            <pc:sldMk cId="1260579272" sldId="329"/>
            <ac:spMk id="3" creationId="{AB22638A-6B0B-1D46-B189-B53BA405A377}"/>
          </ac:spMkLst>
        </pc:spChg>
        <pc:spChg chg="mod">
          <ac:chgData name="Wiekie van der Geest" userId="865e43b8-8a80-4cd0-a2c7-4345a8df045d" providerId="ADAL" clId="{3217DCD1-0409-471B-97B2-DE0077DB8706}" dt="2024-07-24T12:29:37.602" v="1665" actId="20577"/>
          <ac:spMkLst>
            <pc:docMk/>
            <pc:sldMk cId="1260579272" sldId="329"/>
            <ac:spMk id="4" creationId="{0AA0AF0F-03A3-E627-C545-E3F3EEC69676}"/>
          </ac:spMkLst>
        </pc:spChg>
        <pc:spChg chg="mod">
          <ac:chgData name="Wiekie van der Geest" userId="865e43b8-8a80-4cd0-a2c7-4345a8df045d" providerId="ADAL" clId="{3217DCD1-0409-471B-97B2-DE0077DB8706}" dt="2024-07-24T12:29:34.885" v="1663" actId="14100"/>
          <ac:spMkLst>
            <pc:docMk/>
            <pc:sldMk cId="1260579272" sldId="329"/>
            <ac:spMk id="5" creationId="{EDC54415-6E54-5608-12F6-BB7450F0F3EC}"/>
          </ac:spMkLst>
        </pc:spChg>
        <pc:spChg chg="add mod">
          <ac:chgData name="Wiekie van der Geest" userId="865e43b8-8a80-4cd0-a2c7-4345a8df045d" providerId="ADAL" clId="{3217DCD1-0409-471B-97B2-DE0077DB8706}" dt="2024-07-24T12:30:16.983" v="1672"/>
          <ac:spMkLst>
            <pc:docMk/>
            <pc:sldMk cId="1260579272" sldId="329"/>
            <ac:spMk id="6" creationId="{642AEB03-2A41-CC45-8D13-1B861AF8F4E6}"/>
          </ac:spMkLst>
        </pc:spChg>
        <pc:spChg chg="add mod">
          <ac:chgData name="Wiekie van der Geest" userId="865e43b8-8a80-4cd0-a2c7-4345a8df045d" providerId="ADAL" clId="{3217DCD1-0409-471B-97B2-DE0077DB8706}" dt="2024-07-24T12:30:16.983" v="1672"/>
          <ac:spMkLst>
            <pc:docMk/>
            <pc:sldMk cId="1260579272" sldId="329"/>
            <ac:spMk id="7" creationId="{69784747-FEEE-3528-EFB4-23E4DEAC4D7A}"/>
          </ac:spMkLst>
        </pc:spChg>
        <pc:spChg chg="add mod">
          <ac:chgData name="Wiekie van der Geest" userId="865e43b8-8a80-4cd0-a2c7-4345a8df045d" providerId="ADAL" clId="{3217DCD1-0409-471B-97B2-DE0077DB8706}" dt="2024-07-24T12:30:16.983" v="1672"/>
          <ac:spMkLst>
            <pc:docMk/>
            <pc:sldMk cId="1260579272" sldId="329"/>
            <ac:spMk id="8" creationId="{6DC306E3-2785-7904-FBFC-384015E33A4D}"/>
          </ac:spMkLst>
        </pc:spChg>
        <pc:spChg chg="del">
          <ac:chgData name="Wiekie van der Geest" userId="865e43b8-8a80-4cd0-a2c7-4345a8df045d" providerId="ADAL" clId="{3217DCD1-0409-471B-97B2-DE0077DB8706}" dt="2024-07-24T12:30:05.030" v="1671" actId="478"/>
          <ac:spMkLst>
            <pc:docMk/>
            <pc:sldMk cId="1260579272" sldId="329"/>
            <ac:spMk id="350" creationId="{00000000-0000-0000-0000-000000000000}"/>
          </ac:spMkLst>
        </pc:spChg>
        <pc:spChg chg="del">
          <ac:chgData name="Wiekie van der Geest" userId="865e43b8-8a80-4cd0-a2c7-4345a8df045d" providerId="ADAL" clId="{3217DCD1-0409-471B-97B2-DE0077DB8706}" dt="2024-07-24T12:30:04.427" v="1670" actId="478"/>
          <ac:spMkLst>
            <pc:docMk/>
            <pc:sldMk cId="1260579272" sldId="329"/>
            <ac:spMk id="351" creationId="{00000000-0000-0000-0000-000000000000}"/>
          </ac:spMkLst>
        </pc:spChg>
        <pc:spChg chg="del">
          <ac:chgData name="Wiekie van der Geest" userId="865e43b8-8a80-4cd0-a2c7-4345a8df045d" providerId="ADAL" clId="{3217DCD1-0409-471B-97B2-DE0077DB8706}" dt="2024-07-24T12:30:03.575" v="1669" actId="478"/>
          <ac:spMkLst>
            <pc:docMk/>
            <pc:sldMk cId="1260579272" sldId="329"/>
            <ac:spMk id="353" creationId="{00000000-0000-0000-0000-000000000000}"/>
          </ac:spMkLst>
        </pc:spChg>
        <pc:spChg chg="mod">
          <ac:chgData name="Wiekie van der Geest" userId="865e43b8-8a80-4cd0-a2c7-4345a8df045d" providerId="ADAL" clId="{3217DCD1-0409-471B-97B2-DE0077DB8706}" dt="2024-07-24T12:29:56.874" v="1668"/>
          <ac:spMkLst>
            <pc:docMk/>
            <pc:sldMk cId="1260579272" sldId="329"/>
            <ac:spMk id="356" creationId="{00000000-0000-0000-0000-000000000000}"/>
          </ac:spMkLst>
        </pc:spChg>
      </pc:sldChg>
      <pc:sldChg chg="modSp add mod">
        <pc:chgData name="Wiekie van der Geest" userId="865e43b8-8a80-4cd0-a2c7-4345a8df045d" providerId="ADAL" clId="{3217DCD1-0409-471B-97B2-DE0077DB8706}" dt="2024-07-24T13:27:18.259" v="2500" actId="20577"/>
        <pc:sldMkLst>
          <pc:docMk/>
          <pc:sldMk cId="95509519" sldId="330"/>
        </pc:sldMkLst>
        <pc:spChg chg="mod">
          <ac:chgData name="Wiekie van der Geest" userId="865e43b8-8a80-4cd0-a2c7-4345a8df045d" providerId="ADAL" clId="{3217DCD1-0409-471B-97B2-DE0077DB8706}" dt="2024-07-24T13:26:19.766" v="2438" actId="20577"/>
          <ac:spMkLst>
            <pc:docMk/>
            <pc:sldMk cId="95509519" sldId="330"/>
            <ac:spMk id="4" creationId="{0AA0AF0F-03A3-E627-C545-E3F3EEC69676}"/>
          </ac:spMkLst>
        </pc:spChg>
        <pc:spChg chg="mod">
          <ac:chgData name="Wiekie van der Geest" userId="865e43b8-8a80-4cd0-a2c7-4345a8df045d" providerId="ADAL" clId="{3217DCD1-0409-471B-97B2-DE0077DB8706}" dt="2024-07-24T13:26:43.653" v="2472" actId="20577"/>
          <ac:spMkLst>
            <pc:docMk/>
            <pc:sldMk cId="95509519" sldId="330"/>
            <ac:spMk id="5" creationId="{EDC54415-6E54-5608-12F6-BB7450F0F3EC}"/>
          </ac:spMkLst>
        </pc:spChg>
        <pc:spChg chg="mod">
          <ac:chgData name="Wiekie van der Geest" userId="865e43b8-8a80-4cd0-a2c7-4345a8df045d" providerId="ADAL" clId="{3217DCD1-0409-471B-97B2-DE0077DB8706}" dt="2024-07-24T13:27:18.259" v="2500" actId="20577"/>
          <ac:spMkLst>
            <pc:docMk/>
            <pc:sldMk cId="95509519" sldId="330"/>
            <ac:spMk id="356" creationId="{00000000-0000-0000-0000-000000000000}"/>
          </ac:spMkLst>
        </pc:spChg>
      </pc:sldChg>
      <pc:sldChg chg="addSp delSp modSp add del mod">
        <pc:chgData name="Wiekie van der Geest" userId="865e43b8-8a80-4cd0-a2c7-4345a8df045d" providerId="ADAL" clId="{3217DCD1-0409-471B-97B2-DE0077DB8706}" dt="2024-07-24T13:00:33.653" v="2060" actId="47"/>
        <pc:sldMkLst>
          <pc:docMk/>
          <pc:sldMk cId="1372443383" sldId="330"/>
        </pc:sldMkLst>
        <pc:spChg chg="mod">
          <ac:chgData name="Wiekie van der Geest" userId="865e43b8-8a80-4cd0-a2c7-4345a8df045d" providerId="ADAL" clId="{3217DCD1-0409-471B-97B2-DE0077DB8706}" dt="2024-07-24T12:57:45.494" v="2045" actId="207"/>
          <ac:spMkLst>
            <pc:docMk/>
            <pc:sldMk cId="1372443383" sldId="330"/>
            <ac:spMk id="2" creationId="{E666EFEE-5C1F-6FE4-DA95-6E4665BE6DB6}"/>
          </ac:spMkLst>
        </pc:spChg>
        <pc:spChg chg="mod">
          <ac:chgData name="Wiekie van der Geest" userId="865e43b8-8a80-4cd0-a2c7-4345a8df045d" providerId="ADAL" clId="{3217DCD1-0409-471B-97B2-DE0077DB8706}" dt="2024-07-24T12:57:45.494" v="2045" actId="207"/>
          <ac:spMkLst>
            <pc:docMk/>
            <pc:sldMk cId="1372443383" sldId="330"/>
            <ac:spMk id="3" creationId="{D8A9A8CF-B9F9-42E4-5C8B-3CAB6B140C49}"/>
          </ac:spMkLst>
        </pc:spChg>
        <pc:spChg chg="mod">
          <ac:chgData name="Wiekie van der Geest" userId="865e43b8-8a80-4cd0-a2c7-4345a8df045d" providerId="ADAL" clId="{3217DCD1-0409-471B-97B2-DE0077DB8706}" dt="2024-07-24T12:57:45.494" v="2045" actId="207"/>
          <ac:spMkLst>
            <pc:docMk/>
            <pc:sldMk cId="1372443383" sldId="330"/>
            <ac:spMk id="4" creationId="{76861716-CC2D-92C3-36AC-1ED1651EFA99}"/>
          </ac:spMkLst>
        </pc:spChg>
        <pc:spChg chg="mod">
          <ac:chgData name="Wiekie van der Geest" userId="865e43b8-8a80-4cd0-a2c7-4345a8df045d" providerId="ADAL" clId="{3217DCD1-0409-471B-97B2-DE0077DB8706}" dt="2024-07-24T12:57:45.494" v="2045" actId="207"/>
          <ac:spMkLst>
            <pc:docMk/>
            <pc:sldMk cId="1372443383" sldId="330"/>
            <ac:spMk id="5" creationId="{C243FD14-3244-8927-91F7-FCF4C71B3666}"/>
          </ac:spMkLst>
        </pc:spChg>
        <pc:spChg chg="del mod">
          <ac:chgData name="Wiekie van der Geest" userId="865e43b8-8a80-4cd0-a2c7-4345a8df045d" providerId="ADAL" clId="{3217DCD1-0409-471B-97B2-DE0077DB8706}" dt="2024-07-24T12:54:47.888" v="2009" actId="478"/>
          <ac:spMkLst>
            <pc:docMk/>
            <pc:sldMk cId="1372443383" sldId="330"/>
            <ac:spMk id="6" creationId="{6FAF3B82-46E2-630D-EF30-FE1BA9C88E38}"/>
          </ac:spMkLst>
        </pc:spChg>
        <pc:spChg chg="del">
          <ac:chgData name="Wiekie van der Geest" userId="865e43b8-8a80-4cd0-a2c7-4345a8df045d" providerId="ADAL" clId="{3217DCD1-0409-471B-97B2-DE0077DB8706}" dt="2024-07-24T12:54:49.492" v="2010" actId="478"/>
          <ac:spMkLst>
            <pc:docMk/>
            <pc:sldMk cId="1372443383" sldId="330"/>
            <ac:spMk id="7" creationId="{3E15C85A-CB08-F549-E2B8-31E6379C804E}"/>
          </ac:spMkLst>
        </pc:spChg>
        <pc:spChg chg="del">
          <ac:chgData name="Wiekie van der Geest" userId="865e43b8-8a80-4cd0-a2c7-4345a8df045d" providerId="ADAL" clId="{3217DCD1-0409-471B-97B2-DE0077DB8706}" dt="2024-07-24T12:54:52.181" v="2012" actId="478"/>
          <ac:spMkLst>
            <pc:docMk/>
            <pc:sldMk cId="1372443383" sldId="330"/>
            <ac:spMk id="8" creationId="{E2ADC209-9114-525F-08F6-1A60177C741A}"/>
          </ac:spMkLst>
        </pc:spChg>
        <pc:spChg chg="del">
          <ac:chgData name="Wiekie van der Geest" userId="865e43b8-8a80-4cd0-a2c7-4345a8df045d" providerId="ADAL" clId="{3217DCD1-0409-471B-97B2-DE0077DB8706}" dt="2024-07-24T12:54:50.985" v="2011" actId="478"/>
          <ac:spMkLst>
            <pc:docMk/>
            <pc:sldMk cId="1372443383" sldId="330"/>
            <ac:spMk id="9" creationId="{D5B679B5-6E42-3794-36FA-D1E5FEFF86AF}"/>
          </ac:spMkLst>
        </pc:spChg>
        <pc:spChg chg="add del mod">
          <ac:chgData name="Wiekie van der Geest" userId="865e43b8-8a80-4cd0-a2c7-4345a8df045d" providerId="ADAL" clId="{3217DCD1-0409-471B-97B2-DE0077DB8706}" dt="2024-07-24T12:58:22.808" v="2048"/>
          <ac:spMkLst>
            <pc:docMk/>
            <pc:sldMk cId="1372443383" sldId="330"/>
            <ac:spMk id="10" creationId="{1CE42DCD-7DA1-10CC-FC30-A6EB3AFE65E0}"/>
          </ac:spMkLst>
        </pc:spChg>
        <pc:spChg chg="add del mod">
          <ac:chgData name="Wiekie van der Geest" userId="865e43b8-8a80-4cd0-a2c7-4345a8df045d" providerId="ADAL" clId="{3217DCD1-0409-471B-97B2-DE0077DB8706}" dt="2024-07-24T12:58:22.808" v="2048"/>
          <ac:spMkLst>
            <pc:docMk/>
            <pc:sldMk cId="1372443383" sldId="330"/>
            <ac:spMk id="11" creationId="{8D3C3D2D-A0F4-F7F3-565C-E3C346B15726}"/>
          </ac:spMkLst>
        </pc:spChg>
        <pc:spChg chg="add del mod">
          <ac:chgData name="Wiekie van der Geest" userId="865e43b8-8a80-4cd0-a2c7-4345a8df045d" providerId="ADAL" clId="{3217DCD1-0409-471B-97B2-DE0077DB8706}" dt="2024-07-24T12:58:22.808" v="2048"/>
          <ac:spMkLst>
            <pc:docMk/>
            <pc:sldMk cId="1372443383" sldId="330"/>
            <ac:spMk id="12" creationId="{E52EF2CE-C0DF-F726-A7E0-30EEB7C4AB53}"/>
          </ac:spMkLst>
        </pc:spChg>
        <pc:spChg chg="add del mod">
          <ac:chgData name="Wiekie van der Geest" userId="865e43b8-8a80-4cd0-a2c7-4345a8df045d" providerId="ADAL" clId="{3217DCD1-0409-471B-97B2-DE0077DB8706}" dt="2024-07-24T12:58:22.808" v="2048"/>
          <ac:spMkLst>
            <pc:docMk/>
            <pc:sldMk cId="1372443383" sldId="330"/>
            <ac:spMk id="13" creationId="{D5AEC433-D283-4C17-3C08-2049E9BD4C39}"/>
          </ac:spMkLst>
        </pc:spChg>
        <pc:spChg chg="del">
          <ac:chgData name="Wiekie van der Geest" userId="865e43b8-8a80-4cd0-a2c7-4345a8df045d" providerId="ADAL" clId="{3217DCD1-0409-471B-97B2-DE0077DB8706}" dt="2024-07-24T12:55:40.484" v="2022" actId="478"/>
          <ac:spMkLst>
            <pc:docMk/>
            <pc:sldMk cId="1372443383" sldId="330"/>
            <ac:spMk id="359" creationId="{00000000-0000-0000-0000-000000000000}"/>
          </ac:spMkLst>
        </pc:spChg>
        <pc:spChg chg="del">
          <ac:chgData name="Wiekie van der Geest" userId="865e43b8-8a80-4cd0-a2c7-4345a8df045d" providerId="ADAL" clId="{3217DCD1-0409-471B-97B2-DE0077DB8706}" dt="2024-07-24T12:55:37.336" v="2021" actId="478"/>
          <ac:spMkLst>
            <pc:docMk/>
            <pc:sldMk cId="1372443383" sldId="330"/>
            <ac:spMk id="374" creationId="{00000000-0000-0000-0000-000000000000}"/>
          </ac:spMkLst>
        </pc:spChg>
        <pc:spChg chg="del">
          <ac:chgData name="Wiekie van der Geest" userId="865e43b8-8a80-4cd0-a2c7-4345a8df045d" providerId="ADAL" clId="{3217DCD1-0409-471B-97B2-DE0077DB8706}" dt="2024-07-24T12:55:24.627" v="2015" actId="478"/>
          <ac:spMkLst>
            <pc:docMk/>
            <pc:sldMk cId="1372443383" sldId="330"/>
            <ac:spMk id="375" creationId="{00000000-0000-0000-0000-000000000000}"/>
          </ac:spMkLst>
        </pc:spChg>
        <pc:spChg chg="del">
          <ac:chgData name="Wiekie van der Geest" userId="865e43b8-8a80-4cd0-a2c7-4345a8df045d" providerId="ADAL" clId="{3217DCD1-0409-471B-97B2-DE0077DB8706}" dt="2024-07-24T12:55:41.131" v="2023" actId="478"/>
          <ac:spMkLst>
            <pc:docMk/>
            <pc:sldMk cId="1372443383" sldId="330"/>
            <ac:spMk id="376" creationId="{00000000-0000-0000-0000-000000000000}"/>
          </ac:spMkLst>
        </pc:spChg>
        <pc:spChg chg="del">
          <ac:chgData name="Wiekie van der Geest" userId="865e43b8-8a80-4cd0-a2c7-4345a8df045d" providerId="ADAL" clId="{3217DCD1-0409-471B-97B2-DE0077DB8706}" dt="2024-07-24T12:55:36.682" v="2020" actId="478"/>
          <ac:spMkLst>
            <pc:docMk/>
            <pc:sldMk cId="1372443383" sldId="330"/>
            <ac:spMk id="377" creationId="{00000000-0000-0000-0000-000000000000}"/>
          </ac:spMkLst>
        </pc:spChg>
      </pc:sldChg>
      <pc:sldChg chg="addSp delSp modSp add del mod">
        <pc:chgData name="Wiekie van der Geest" userId="865e43b8-8a80-4cd0-a2c7-4345a8df045d" providerId="ADAL" clId="{3217DCD1-0409-471B-97B2-DE0077DB8706}" dt="2024-07-24T12:50:30.086" v="1931" actId="47"/>
        <pc:sldMkLst>
          <pc:docMk/>
          <pc:sldMk cId="2676617739" sldId="330"/>
        </pc:sldMkLst>
        <pc:spChg chg="add mod">
          <ac:chgData name="Wiekie van der Geest" userId="865e43b8-8a80-4cd0-a2c7-4345a8df045d" providerId="ADAL" clId="{3217DCD1-0409-471B-97B2-DE0077DB8706}" dt="2024-07-24T12:50:10.394" v="1928"/>
          <ac:spMkLst>
            <pc:docMk/>
            <pc:sldMk cId="2676617739" sldId="330"/>
            <ac:spMk id="2" creationId="{74D1344D-FC24-3BFB-CFBC-09558323EFA8}"/>
          </ac:spMkLst>
        </pc:spChg>
        <pc:spChg chg="mod">
          <ac:chgData name="Wiekie van der Geest" userId="865e43b8-8a80-4cd0-a2c7-4345a8df045d" providerId="ADAL" clId="{3217DCD1-0409-471B-97B2-DE0077DB8706}" dt="2024-07-24T12:49:51.716" v="1927" actId="207"/>
          <ac:spMkLst>
            <pc:docMk/>
            <pc:sldMk cId="2676617739" sldId="330"/>
            <ac:spMk id="3" creationId="{9BEB9665-4A98-08D7-B9FE-7889ACF245B3}"/>
          </ac:spMkLst>
        </pc:spChg>
        <pc:spChg chg="mod">
          <ac:chgData name="Wiekie van der Geest" userId="865e43b8-8a80-4cd0-a2c7-4345a8df045d" providerId="ADAL" clId="{3217DCD1-0409-471B-97B2-DE0077DB8706}" dt="2024-07-24T12:49:51.716" v="1927" actId="207"/>
          <ac:spMkLst>
            <pc:docMk/>
            <pc:sldMk cId="2676617739" sldId="330"/>
            <ac:spMk id="4" creationId="{EC0F148E-D6CE-7CE8-7108-464832E642D3}"/>
          </ac:spMkLst>
        </pc:spChg>
        <pc:spChg chg="mod">
          <ac:chgData name="Wiekie van der Geest" userId="865e43b8-8a80-4cd0-a2c7-4345a8df045d" providerId="ADAL" clId="{3217DCD1-0409-471B-97B2-DE0077DB8706}" dt="2024-07-24T12:49:51.716" v="1927" actId="207"/>
          <ac:spMkLst>
            <pc:docMk/>
            <pc:sldMk cId="2676617739" sldId="330"/>
            <ac:spMk id="5" creationId="{AC0EFB7C-FF3B-BB96-A470-99C66AFD179C}"/>
          </ac:spMkLst>
        </pc:spChg>
        <pc:spChg chg="mod">
          <ac:chgData name="Wiekie van der Geest" userId="865e43b8-8a80-4cd0-a2c7-4345a8df045d" providerId="ADAL" clId="{3217DCD1-0409-471B-97B2-DE0077DB8706}" dt="2024-07-24T12:49:51.716" v="1927" actId="207"/>
          <ac:spMkLst>
            <pc:docMk/>
            <pc:sldMk cId="2676617739" sldId="330"/>
            <ac:spMk id="6" creationId="{7D6BABFB-48B1-F76E-4F10-F9A2D153EECC}"/>
          </ac:spMkLst>
        </pc:spChg>
        <pc:spChg chg="del">
          <ac:chgData name="Wiekie van der Geest" userId="865e43b8-8a80-4cd0-a2c7-4345a8df045d" providerId="ADAL" clId="{3217DCD1-0409-471B-97B2-DE0077DB8706}" dt="2024-07-24T12:48:50.766" v="1919" actId="478"/>
          <ac:spMkLst>
            <pc:docMk/>
            <pc:sldMk cId="2676617739" sldId="330"/>
            <ac:spMk id="7" creationId="{21757358-75EA-353D-C90C-3CD3A4E68916}"/>
          </ac:spMkLst>
        </pc:spChg>
        <pc:spChg chg="del">
          <ac:chgData name="Wiekie van der Geest" userId="865e43b8-8a80-4cd0-a2c7-4345a8df045d" providerId="ADAL" clId="{3217DCD1-0409-471B-97B2-DE0077DB8706}" dt="2024-07-24T12:48:52.102" v="1920" actId="478"/>
          <ac:spMkLst>
            <pc:docMk/>
            <pc:sldMk cId="2676617739" sldId="330"/>
            <ac:spMk id="8" creationId="{36C6B6A5-103A-FD84-E34C-6C452CC552AD}"/>
          </ac:spMkLst>
        </pc:spChg>
        <pc:spChg chg="del">
          <ac:chgData name="Wiekie van der Geest" userId="865e43b8-8a80-4cd0-a2c7-4345a8df045d" providerId="ADAL" clId="{3217DCD1-0409-471B-97B2-DE0077DB8706}" dt="2024-07-24T12:48:55.072" v="1922" actId="478"/>
          <ac:spMkLst>
            <pc:docMk/>
            <pc:sldMk cId="2676617739" sldId="330"/>
            <ac:spMk id="9" creationId="{82B0064F-667A-4F22-8A7C-FBEE3FB4A90D}"/>
          </ac:spMkLst>
        </pc:spChg>
        <pc:spChg chg="del">
          <ac:chgData name="Wiekie van der Geest" userId="865e43b8-8a80-4cd0-a2c7-4345a8df045d" providerId="ADAL" clId="{3217DCD1-0409-471B-97B2-DE0077DB8706}" dt="2024-07-24T12:48:53.788" v="1921" actId="478"/>
          <ac:spMkLst>
            <pc:docMk/>
            <pc:sldMk cId="2676617739" sldId="330"/>
            <ac:spMk id="10" creationId="{B76E2C7C-7333-4FB3-C247-5BFC8A4F72C3}"/>
          </ac:spMkLst>
        </pc:spChg>
        <pc:spChg chg="add mod">
          <ac:chgData name="Wiekie van der Geest" userId="865e43b8-8a80-4cd0-a2c7-4345a8df045d" providerId="ADAL" clId="{3217DCD1-0409-471B-97B2-DE0077DB8706}" dt="2024-07-24T12:50:10.394" v="1928"/>
          <ac:spMkLst>
            <pc:docMk/>
            <pc:sldMk cId="2676617739" sldId="330"/>
            <ac:spMk id="11" creationId="{261812F3-AF1A-6F44-14F7-E9C5A5EA6B18}"/>
          </ac:spMkLst>
        </pc:spChg>
        <pc:spChg chg="add mod">
          <ac:chgData name="Wiekie van der Geest" userId="865e43b8-8a80-4cd0-a2c7-4345a8df045d" providerId="ADAL" clId="{3217DCD1-0409-471B-97B2-DE0077DB8706}" dt="2024-07-24T12:50:10.394" v="1928"/>
          <ac:spMkLst>
            <pc:docMk/>
            <pc:sldMk cId="2676617739" sldId="330"/>
            <ac:spMk id="12" creationId="{4574B30A-E4B2-945A-1362-DD703B69BB49}"/>
          </ac:spMkLst>
        </pc:spChg>
        <pc:spChg chg="add mod">
          <ac:chgData name="Wiekie van der Geest" userId="865e43b8-8a80-4cd0-a2c7-4345a8df045d" providerId="ADAL" clId="{3217DCD1-0409-471B-97B2-DE0077DB8706}" dt="2024-07-24T12:50:10.394" v="1928"/>
          <ac:spMkLst>
            <pc:docMk/>
            <pc:sldMk cId="2676617739" sldId="330"/>
            <ac:spMk id="13" creationId="{33E84043-20FB-D332-C593-026EC48DC808}"/>
          </ac:spMkLst>
        </pc:spChg>
      </pc:sldChg>
      <pc:sldChg chg="addSp delSp modSp add del mod">
        <pc:chgData name="Wiekie van der Geest" userId="865e43b8-8a80-4cd0-a2c7-4345a8df045d" providerId="ADAL" clId="{3217DCD1-0409-471B-97B2-DE0077DB8706}" dt="2024-07-24T12:44:46.714" v="1855" actId="47"/>
        <pc:sldMkLst>
          <pc:docMk/>
          <pc:sldMk cId="3549431690" sldId="330"/>
        </pc:sldMkLst>
        <pc:spChg chg="mod">
          <ac:chgData name="Wiekie van der Geest" userId="865e43b8-8a80-4cd0-a2c7-4345a8df045d" providerId="ADAL" clId="{3217DCD1-0409-471B-97B2-DE0077DB8706}" dt="2024-07-24T12:43:29.365" v="1846" actId="1037"/>
          <ac:spMkLst>
            <pc:docMk/>
            <pc:sldMk cId="3549431690" sldId="330"/>
            <ac:spMk id="2" creationId="{60540076-48AA-82EE-41D1-B865DC5D8634}"/>
          </ac:spMkLst>
        </pc:spChg>
        <pc:spChg chg="mod">
          <ac:chgData name="Wiekie van der Geest" userId="865e43b8-8a80-4cd0-a2c7-4345a8df045d" providerId="ADAL" clId="{3217DCD1-0409-471B-97B2-DE0077DB8706}" dt="2024-07-24T12:43:26.075" v="1844" actId="1037"/>
          <ac:spMkLst>
            <pc:docMk/>
            <pc:sldMk cId="3549431690" sldId="330"/>
            <ac:spMk id="3" creationId="{AA8E37FC-D277-B976-47B0-91021945CB4E}"/>
          </ac:spMkLst>
        </pc:spChg>
        <pc:spChg chg="mod">
          <ac:chgData name="Wiekie van der Geest" userId="865e43b8-8a80-4cd0-a2c7-4345a8df045d" providerId="ADAL" clId="{3217DCD1-0409-471B-97B2-DE0077DB8706}" dt="2024-07-24T12:42:18.150" v="1817" actId="207"/>
          <ac:spMkLst>
            <pc:docMk/>
            <pc:sldMk cId="3549431690" sldId="330"/>
            <ac:spMk id="4" creationId="{7E8BD044-373A-B11B-2D51-6D638FF77DC8}"/>
          </ac:spMkLst>
        </pc:spChg>
        <pc:spChg chg="add mod">
          <ac:chgData name="Wiekie van der Geest" userId="865e43b8-8a80-4cd0-a2c7-4345a8df045d" providerId="ADAL" clId="{3217DCD1-0409-471B-97B2-DE0077DB8706}" dt="2024-07-24T12:43:58.095" v="1850" actId="1076"/>
          <ac:spMkLst>
            <pc:docMk/>
            <pc:sldMk cId="3549431690" sldId="330"/>
            <ac:spMk id="5" creationId="{8456C3A2-0EC1-8E10-D510-55DFD9BEE684}"/>
          </ac:spMkLst>
        </pc:spChg>
        <pc:spChg chg="add mod">
          <ac:chgData name="Wiekie van der Geest" userId="865e43b8-8a80-4cd0-a2c7-4345a8df045d" providerId="ADAL" clId="{3217DCD1-0409-471B-97B2-DE0077DB8706}" dt="2024-07-24T12:44:21.048" v="1852"/>
          <ac:spMkLst>
            <pc:docMk/>
            <pc:sldMk cId="3549431690" sldId="330"/>
            <ac:spMk id="6" creationId="{B487ADF8-6BB5-21BF-3F46-537C10D9FA77}"/>
          </ac:spMkLst>
        </pc:spChg>
        <pc:spChg chg="add mod">
          <ac:chgData name="Wiekie van der Geest" userId="865e43b8-8a80-4cd0-a2c7-4345a8df045d" providerId="ADAL" clId="{3217DCD1-0409-471B-97B2-DE0077DB8706}" dt="2024-07-24T12:44:21.048" v="1852"/>
          <ac:spMkLst>
            <pc:docMk/>
            <pc:sldMk cId="3549431690" sldId="330"/>
            <ac:spMk id="7" creationId="{0F71F465-E6A8-44DD-FA90-BF4AAC592BDB}"/>
          </ac:spMkLst>
        </pc:spChg>
        <pc:spChg chg="add mod">
          <ac:chgData name="Wiekie van der Geest" userId="865e43b8-8a80-4cd0-a2c7-4345a8df045d" providerId="ADAL" clId="{3217DCD1-0409-471B-97B2-DE0077DB8706}" dt="2024-07-24T12:44:21.048" v="1852"/>
          <ac:spMkLst>
            <pc:docMk/>
            <pc:sldMk cId="3549431690" sldId="330"/>
            <ac:spMk id="8" creationId="{411C4EA4-A882-BCBE-2BE6-F32A0E1BAD00}"/>
          </ac:spMkLst>
        </pc:spChg>
        <pc:spChg chg="mod topLvl">
          <ac:chgData name="Wiekie van der Geest" userId="865e43b8-8a80-4cd0-a2c7-4345a8df045d" providerId="ADAL" clId="{3217DCD1-0409-471B-97B2-DE0077DB8706}" dt="2024-07-24T12:42:36.727" v="1819" actId="1038"/>
          <ac:spMkLst>
            <pc:docMk/>
            <pc:sldMk cId="3549431690" sldId="330"/>
            <ac:spMk id="314" creationId="{00000000-0000-0000-0000-000000000000}"/>
          </ac:spMkLst>
        </pc:spChg>
        <pc:spChg chg="del mod">
          <ac:chgData name="Wiekie van der Geest" userId="865e43b8-8a80-4cd0-a2c7-4345a8df045d" providerId="ADAL" clId="{3217DCD1-0409-471B-97B2-DE0077DB8706}" dt="2024-07-24T12:42:08.793" v="1813" actId="478"/>
          <ac:spMkLst>
            <pc:docMk/>
            <pc:sldMk cId="3549431690" sldId="330"/>
            <ac:spMk id="315" creationId="{00000000-0000-0000-0000-000000000000}"/>
          </ac:spMkLst>
        </pc:spChg>
        <pc:spChg chg="del mod">
          <ac:chgData name="Wiekie van der Geest" userId="865e43b8-8a80-4cd0-a2c7-4345a8df045d" providerId="ADAL" clId="{3217DCD1-0409-471B-97B2-DE0077DB8706}" dt="2024-07-24T12:42:10.551" v="1814" actId="478"/>
          <ac:spMkLst>
            <pc:docMk/>
            <pc:sldMk cId="3549431690" sldId="330"/>
            <ac:spMk id="318" creationId="{00000000-0000-0000-0000-000000000000}"/>
          </ac:spMkLst>
        </pc:spChg>
        <pc:spChg chg="del mod topLvl">
          <ac:chgData name="Wiekie van der Geest" userId="865e43b8-8a80-4cd0-a2c7-4345a8df045d" providerId="ADAL" clId="{3217DCD1-0409-471B-97B2-DE0077DB8706}" dt="2024-07-24T12:42:13.730" v="1816" actId="478"/>
          <ac:spMkLst>
            <pc:docMk/>
            <pc:sldMk cId="3549431690" sldId="330"/>
            <ac:spMk id="321" creationId="{00000000-0000-0000-0000-000000000000}"/>
          </ac:spMkLst>
        </pc:spChg>
        <pc:spChg chg="del mod">
          <ac:chgData name="Wiekie van der Geest" userId="865e43b8-8a80-4cd0-a2c7-4345a8df045d" providerId="ADAL" clId="{3217DCD1-0409-471B-97B2-DE0077DB8706}" dt="2024-07-24T12:42:12.128" v="1815" actId="478"/>
          <ac:spMkLst>
            <pc:docMk/>
            <pc:sldMk cId="3549431690" sldId="330"/>
            <ac:spMk id="324" creationId="{00000000-0000-0000-0000-000000000000}"/>
          </ac:spMkLst>
        </pc:spChg>
        <pc:grpChg chg="del mod">
          <ac:chgData name="Wiekie van der Geest" userId="865e43b8-8a80-4cd0-a2c7-4345a8df045d" providerId="ADAL" clId="{3217DCD1-0409-471B-97B2-DE0077DB8706}" dt="2024-07-24T12:42:13.730" v="1816" actId="478"/>
          <ac:grpSpMkLst>
            <pc:docMk/>
            <pc:sldMk cId="3549431690" sldId="330"/>
            <ac:grpSpMk id="312" creationId="{00000000-0000-0000-0000-000000000000}"/>
          </ac:grpSpMkLst>
        </pc:grpChg>
        <pc:grpChg chg="del mod">
          <ac:chgData name="Wiekie van der Geest" userId="865e43b8-8a80-4cd0-a2c7-4345a8df045d" providerId="ADAL" clId="{3217DCD1-0409-471B-97B2-DE0077DB8706}" dt="2024-07-24T12:42:08.793" v="1813" actId="478"/>
          <ac:grpSpMkLst>
            <pc:docMk/>
            <pc:sldMk cId="3549431690" sldId="330"/>
            <ac:grpSpMk id="313" creationId="{00000000-0000-0000-0000-000000000000}"/>
          </ac:grpSpMkLst>
        </pc:grpChg>
      </pc:sldChg>
      <pc:sldChg chg="addSp delSp modSp add mod">
        <pc:chgData name="Wiekie van der Geest" userId="865e43b8-8a80-4cd0-a2c7-4345a8df045d" providerId="ADAL" clId="{3217DCD1-0409-471B-97B2-DE0077DB8706}" dt="2024-07-26T12:28:42.781" v="5177" actId="1076"/>
        <pc:sldMkLst>
          <pc:docMk/>
          <pc:sldMk cId="157902226" sldId="331"/>
        </pc:sldMkLst>
        <pc:spChg chg="add mod">
          <ac:chgData name="Wiekie van der Geest" userId="865e43b8-8a80-4cd0-a2c7-4345a8df045d" providerId="ADAL" clId="{3217DCD1-0409-471B-97B2-DE0077DB8706}" dt="2024-07-24T13:28:42.061" v="2521"/>
          <ac:spMkLst>
            <pc:docMk/>
            <pc:sldMk cId="157902226" sldId="331"/>
            <ac:spMk id="2" creationId="{21738B55-C4ED-0E82-0220-8CEFD91CB845}"/>
          </ac:spMkLst>
        </pc:spChg>
        <pc:spChg chg="mod">
          <ac:chgData name="Wiekie van der Geest" userId="865e43b8-8a80-4cd0-a2c7-4345a8df045d" providerId="ADAL" clId="{3217DCD1-0409-471B-97B2-DE0077DB8706}" dt="2024-07-24T13:31:09.601" v="2571" actId="14100"/>
          <ac:spMkLst>
            <pc:docMk/>
            <pc:sldMk cId="157902226" sldId="331"/>
            <ac:spMk id="4" creationId="{51145B45-0090-C75B-03E6-C8FCEB7597B7}"/>
          </ac:spMkLst>
        </pc:spChg>
        <pc:spChg chg="mod">
          <ac:chgData name="Wiekie van der Geest" userId="865e43b8-8a80-4cd0-a2c7-4345a8df045d" providerId="ADAL" clId="{3217DCD1-0409-471B-97B2-DE0077DB8706}" dt="2024-07-24T13:31:42.166" v="2581" actId="20577"/>
          <ac:spMkLst>
            <pc:docMk/>
            <pc:sldMk cId="157902226" sldId="331"/>
            <ac:spMk id="5" creationId="{63DF75D0-B197-0B1A-9B4B-368C106B6B3B}"/>
          </ac:spMkLst>
        </pc:spChg>
        <pc:spChg chg="del">
          <ac:chgData name="Wiekie van der Geest" userId="865e43b8-8a80-4cd0-a2c7-4345a8df045d" providerId="ADAL" clId="{3217DCD1-0409-471B-97B2-DE0077DB8706}" dt="2024-07-24T13:28:51.987" v="2524" actId="478"/>
          <ac:spMkLst>
            <pc:docMk/>
            <pc:sldMk cId="157902226" sldId="331"/>
            <ac:spMk id="6" creationId="{A9A88F54-E959-595F-9B5C-1F5C10DB328A}"/>
          </ac:spMkLst>
        </pc:spChg>
        <pc:spChg chg="del">
          <ac:chgData name="Wiekie van der Geest" userId="865e43b8-8a80-4cd0-a2c7-4345a8df045d" providerId="ADAL" clId="{3217DCD1-0409-471B-97B2-DE0077DB8706}" dt="2024-07-24T13:28:51.625" v="2523" actId="478"/>
          <ac:spMkLst>
            <pc:docMk/>
            <pc:sldMk cId="157902226" sldId="331"/>
            <ac:spMk id="7" creationId="{0F7B44A6-F82B-2279-E43D-C351E55756D8}"/>
          </ac:spMkLst>
        </pc:spChg>
        <pc:spChg chg="del">
          <ac:chgData name="Wiekie van der Geest" userId="865e43b8-8a80-4cd0-a2c7-4345a8df045d" providerId="ADAL" clId="{3217DCD1-0409-471B-97B2-DE0077DB8706}" dt="2024-07-24T13:28:54.263" v="2525" actId="478"/>
          <ac:spMkLst>
            <pc:docMk/>
            <pc:sldMk cId="157902226" sldId="331"/>
            <ac:spMk id="8" creationId="{42AB2AF4-8CC6-5578-7092-33FB7F885896}"/>
          </ac:spMkLst>
        </pc:spChg>
        <pc:spChg chg="del">
          <ac:chgData name="Wiekie van der Geest" userId="865e43b8-8a80-4cd0-a2c7-4345a8df045d" providerId="ADAL" clId="{3217DCD1-0409-471B-97B2-DE0077DB8706}" dt="2024-07-24T13:28:51.246" v="2522" actId="478"/>
          <ac:spMkLst>
            <pc:docMk/>
            <pc:sldMk cId="157902226" sldId="331"/>
            <ac:spMk id="9" creationId="{5C24C1DD-E04E-A8E4-DB21-08A525E4666A}"/>
          </ac:spMkLst>
        </pc:spChg>
        <pc:spChg chg="mod">
          <ac:chgData name="Wiekie van der Geest" userId="865e43b8-8a80-4cd0-a2c7-4345a8df045d" providerId="ADAL" clId="{3217DCD1-0409-471B-97B2-DE0077DB8706}" dt="2024-07-24T13:31:52.458" v="2582" actId="1076"/>
          <ac:spMkLst>
            <pc:docMk/>
            <pc:sldMk cId="157902226" sldId="331"/>
            <ac:spMk id="197" creationId="{00000000-0000-0000-0000-000000000000}"/>
          </ac:spMkLst>
        </pc:spChg>
        <pc:spChg chg="mod">
          <ac:chgData name="Wiekie van der Geest" userId="865e43b8-8a80-4cd0-a2c7-4345a8df045d" providerId="ADAL" clId="{3217DCD1-0409-471B-97B2-DE0077DB8706}" dt="2024-07-24T13:29:50.345" v="2535" actId="6549"/>
          <ac:spMkLst>
            <pc:docMk/>
            <pc:sldMk cId="157902226" sldId="331"/>
            <ac:spMk id="198" creationId="{00000000-0000-0000-0000-000000000000}"/>
          </ac:spMkLst>
        </pc:spChg>
        <pc:spChg chg="mod">
          <ac:chgData name="Wiekie van der Geest" userId="865e43b8-8a80-4cd0-a2c7-4345a8df045d" providerId="ADAL" clId="{3217DCD1-0409-471B-97B2-DE0077DB8706}" dt="2024-07-26T12:28:42.781" v="5177" actId="1076"/>
          <ac:spMkLst>
            <pc:docMk/>
            <pc:sldMk cId="157902226" sldId="331"/>
            <ac:spMk id="200" creationId="{00000000-0000-0000-0000-000000000000}"/>
          </ac:spMkLst>
        </pc:spChg>
      </pc:sldChg>
      <pc:sldChg chg="addSp delSp modSp add del mod">
        <pc:chgData name="Wiekie van der Geest" userId="865e43b8-8a80-4cd0-a2c7-4345a8df045d" providerId="ADAL" clId="{3217DCD1-0409-471B-97B2-DE0077DB8706}" dt="2024-07-24T13:09:57.252" v="2211" actId="47"/>
        <pc:sldMkLst>
          <pc:docMk/>
          <pc:sldMk cId="2126485673" sldId="331"/>
        </pc:sldMkLst>
        <pc:spChg chg="mod">
          <ac:chgData name="Wiekie van der Geest" userId="865e43b8-8a80-4cd0-a2c7-4345a8df045d" providerId="ADAL" clId="{3217DCD1-0409-471B-97B2-DE0077DB8706}" dt="2024-07-24T13:09:36.425" v="2207" actId="1076"/>
          <ac:spMkLst>
            <pc:docMk/>
            <pc:sldMk cId="2126485673" sldId="331"/>
            <ac:spMk id="2" creationId="{E666EFEE-5C1F-6FE4-DA95-6E4665BE6DB6}"/>
          </ac:spMkLst>
        </pc:spChg>
        <pc:spChg chg="mod">
          <ac:chgData name="Wiekie van der Geest" userId="865e43b8-8a80-4cd0-a2c7-4345a8df045d" providerId="ADAL" clId="{3217DCD1-0409-471B-97B2-DE0077DB8706}" dt="2024-07-24T13:09:36.425" v="2207" actId="1076"/>
          <ac:spMkLst>
            <pc:docMk/>
            <pc:sldMk cId="2126485673" sldId="331"/>
            <ac:spMk id="3" creationId="{D8A9A8CF-B9F9-42E4-5C8B-3CAB6B140C49}"/>
          </ac:spMkLst>
        </pc:spChg>
        <pc:spChg chg="mod">
          <ac:chgData name="Wiekie van der Geest" userId="865e43b8-8a80-4cd0-a2c7-4345a8df045d" providerId="ADAL" clId="{3217DCD1-0409-471B-97B2-DE0077DB8706}" dt="2024-07-24T13:09:36.425" v="2207" actId="1076"/>
          <ac:spMkLst>
            <pc:docMk/>
            <pc:sldMk cId="2126485673" sldId="331"/>
            <ac:spMk id="4" creationId="{76861716-CC2D-92C3-36AC-1ED1651EFA99}"/>
          </ac:spMkLst>
        </pc:spChg>
        <pc:spChg chg="mod">
          <ac:chgData name="Wiekie van der Geest" userId="865e43b8-8a80-4cd0-a2c7-4345a8df045d" providerId="ADAL" clId="{3217DCD1-0409-471B-97B2-DE0077DB8706}" dt="2024-07-24T13:09:36.425" v="2207" actId="1076"/>
          <ac:spMkLst>
            <pc:docMk/>
            <pc:sldMk cId="2126485673" sldId="331"/>
            <ac:spMk id="5" creationId="{C243FD14-3244-8927-91F7-FCF4C71B3666}"/>
          </ac:spMkLst>
        </pc:spChg>
        <pc:spChg chg="add del mod">
          <ac:chgData name="Wiekie van der Geest" userId="865e43b8-8a80-4cd0-a2c7-4345a8df045d" providerId="ADAL" clId="{3217DCD1-0409-471B-97B2-DE0077DB8706}" dt="2024-07-24T12:56:56.703" v="2036"/>
          <ac:spMkLst>
            <pc:docMk/>
            <pc:sldMk cId="2126485673" sldId="331"/>
            <ac:spMk id="6" creationId="{4214E78A-07D0-EEBB-9093-B2FDF47CC59B}"/>
          </ac:spMkLst>
        </pc:spChg>
        <pc:spChg chg="add mod">
          <ac:chgData name="Wiekie van der Geest" userId="865e43b8-8a80-4cd0-a2c7-4345a8df045d" providerId="ADAL" clId="{3217DCD1-0409-471B-97B2-DE0077DB8706}" dt="2024-07-24T13:09:36.425" v="2207" actId="1076"/>
          <ac:spMkLst>
            <pc:docMk/>
            <pc:sldMk cId="2126485673" sldId="331"/>
            <ac:spMk id="7" creationId="{48E7C3C7-76BE-5A37-D375-A9E59B8C3A8F}"/>
          </ac:spMkLst>
        </pc:spChg>
        <pc:spChg chg="add mod">
          <ac:chgData name="Wiekie van der Geest" userId="865e43b8-8a80-4cd0-a2c7-4345a8df045d" providerId="ADAL" clId="{3217DCD1-0409-471B-97B2-DE0077DB8706}" dt="2024-07-24T13:09:36.425" v="2207" actId="1076"/>
          <ac:spMkLst>
            <pc:docMk/>
            <pc:sldMk cId="2126485673" sldId="331"/>
            <ac:spMk id="8" creationId="{8E71A692-0676-4FD5-33FA-285EF898B780}"/>
          </ac:spMkLst>
        </pc:spChg>
        <pc:spChg chg="add mod">
          <ac:chgData name="Wiekie van der Geest" userId="865e43b8-8a80-4cd0-a2c7-4345a8df045d" providerId="ADAL" clId="{3217DCD1-0409-471B-97B2-DE0077DB8706}" dt="2024-07-24T13:09:36.425" v="2207" actId="1076"/>
          <ac:spMkLst>
            <pc:docMk/>
            <pc:sldMk cId="2126485673" sldId="331"/>
            <ac:spMk id="9" creationId="{C4A89489-AC0A-C25C-58FB-D6D54EEE84EA}"/>
          </ac:spMkLst>
        </pc:spChg>
        <pc:spChg chg="add mod">
          <ac:chgData name="Wiekie van der Geest" userId="865e43b8-8a80-4cd0-a2c7-4345a8df045d" providerId="ADAL" clId="{3217DCD1-0409-471B-97B2-DE0077DB8706}" dt="2024-07-24T13:09:36.425" v="2207" actId="1076"/>
          <ac:spMkLst>
            <pc:docMk/>
            <pc:sldMk cId="2126485673" sldId="331"/>
            <ac:spMk id="10" creationId="{3FAD4915-CA1B-B9A3-E8F8-31CE8EDA8816}"/>
          </ac:spMkLst>
        </pc:spChg>
      </pc:sldChg>
      <pc:sldChg chg="addSp delSp modSp add del mod">
        <pc:chgData name="Wiekie van der Geest" userId="865e43b8-8a80-4cd0-a2c7-4345a8df045d" providerId="ADAL" clId="{3217DCD1-0409-471B-97B2-DE0077DB8706}" dt="2024-07-24T13:18:04.515" v="2339" actId="47"/>
        <pc:sldMkLst>
          <pc:docMk/>
          <pc:sldMk cId="1594464658" sldId="332"/>
        </pc:sldMkLst>
        <pc:spChg chg="mod">
          <ac:chgData name="Wiekie van der Geest" userId="865e43b8-8a80-4cd0-a2c7-4345a8df045d" providerId="ADAL" clId="{3217DCD1-0409-471B-97B2-DE0077DB8706}" dt="2024-07-24T13:17:37.858" v="2334" actId="207"/>
          <ac:spMkLst>
            <pc:docMk/>
            <pc:sldMk cId="1594464658" sldId="332"/>
            <ac:spMk id="2" creationId="{E666EFEE-5C1F-6FE4-DA95-6E4665BE6DB6}"/>
          </ac:spMkLst>
        </pc:spChg>
        <pc:spChg chg="mod">
          <ac:chgData name="Wiekie van der Geest" userId="865e43b8-8a80-4cd0-a2c7-4345a8df045d" providerId="ADAL" clId="{3217DCD1-0409-471B-97B2-DE0077DB8706}" dt="2024-07-24T13:17:37.858" v="2334" actId="207"/>
          <ac:spMkLst>
            <pc:docMk/>
            <pc:sldMk cId="1594464658" sldId="332"/>
            <ac:spMk id="3" creationId="{D8A9A8CF-B9F9-42E4-5C8B-3CAB6B140C49}"/>
          </ac:spMkLst>
        </pc:spChg>
        <pc:spChg chg="mod">
          <ac:chgData name="Wiekie van der Geest" userId="865e43b8-8a80-4cd0-a2c7-4345a8df045d" providerId="ADAL" clId="{3217DCD1-0409-471B-97B2-DE0077DB8706}" dt="2024-07-24T13:17:37.858" v="2334" actId="207"/>
          <ac:spMkLst>
            <pc:docMk/>
            <pc:sldMk cId="1594464658" sldId="332"/>
            <ac:spMk id="4" creationId="{76861716-CC2D-92C3-36AC-1ED1651EFA99}"/>
          </ac:spMkLst>
        </pc:spChg>
        <pc:spChg chg="mod">
          <ac:chgData name="Wiekie van der Geest" userId="865e43b8-8a80-4cd0-a2c7-4345a8df045d" providerId="ADAL" clId="{3217DCD1-0409-471B-97B2-DE0077DB8706}" dt="2024-07-24T13:17:37.858" v="2334" actId="207"/>
          <ac:spMkLst>
            <pc:docMk/>
            <pc:sldMk cId="1594464658" sldId="332"/>
            <ac:spMk id="5" creationId="{C243FD14-3244-8927-91F7-FCF4C71B3666}"/>
          </ac:spMkLst>
        </pc:spChg>
        <pc:spChg chg="add del mod">
          <ac:chgData name="Wiekie van der Geest" userId="865e43b8-8a80-4cd0-a2c7-4345a8df045d" providerId="ADAL" clId="{3217DCD1-0409-471B-97B2-DE0077DB8706}" dt="2024-07-24T13:17:39.131" v="2335" actId="478"/>
          <ac:spMkLst>
            <pc:docMk/>
            <pc:sldMk cId="1594464658" sldId="332"/>
            <ac:spMk id="6" creationId="{928C283B-566A-6AAD-21B3-4AC72C06FBD2}"/>
          </ac:spMkLst>
        </pc:spChg>
        <pc:spChg chg="add mod">
          <ac:chgData name="Wiekie van der Geest" userId="865e43b8-8a80-4cd0-a2c7-4345a8df045d" providerId="ADAL" clId="{3217DCD1-0409-471B-97B2-DE0077DB8706}" dt="2024-07-24T13:17:49.061" v="2336"/>
          <ac:spMkLst>
            <pc:docMk/>
            <pc:sldMk cId="1594464658" sldId="332"/>
            <ac:spMk id="7" creationId="{28BE90DC-C9F4-DD4A-3100-8A73D9FEB97A}"/>
          </ac:spMkLst>
        </pc:spChg>
        <pc:spChg chg="add mod">
          <ac:chgData name="Wiekie van der Geest" userId="865e43b8-8a80-4cd0-a2c7-4345a8df045d" providerId="ADAL" clId="{3217DCD1-0409-471B-97B2-DE0077DB8706}" dt="2024-07-24T13:17:49.061" v="2336"/>
          <ac:spMkLst>
            <pc:docMk/>
            <pc:sldMk cId="1594464658" sldId="332"/>
            <ac:spMk id="8" creationId="{726216FC-E458-631D-859E-A17F68F1A4A7}"/>
          </ac:spMkLst>
        </pc:spChg>
        <pc:spChg chg="add mod">
          <ac:chgData name="Wiekie van der Geest" userId="865e43b8-8a80-4cd0-a2c7-4345a8df045d" providerId="ADAL" clId="{3217DCD1-0409-471B-97B2-DE0077DB8706}" dt="2024-07-24T13:17:49.061" v="2336"/>
          <ac:spMkLst>
            <pc:docMk/>
            <pc:sldMk cId="1594464658" sldId="332"/>
            <ac:spMk id="9" creationId="{1F0D0D46-4597-5FB5-0C06-A27F600E0482}"/>
          </ac:spMkLst>
        </pc:spChg>
        <pc:spChg chg="add mod">
          <ac:chgData name="Wiekie van der Geest" userId="865e43b8-8a80-4cd0-a2c7-4345a8df045d" providerId="ADAL" clId="{3217DCD1-0409-471B-97B2-DE0077DB8706}" dt="2024-07-24T13:17:49.061" v="2336"/>
          <ac:spMkLst>
            <pc:docMk/>
            <pc:sldMk cId="1594464658" sldId="332"/>
            <ac:spMk id="10" creationId="{A092AE21-CC58-8C2A-F472-8AFA463A6FB4}"/>
          </ac:spMkLst>
        </pc:spChg>
      </pc:sldChg>
      <pc:sldChg chg="addSp delSp modSp add mod">
        <pc:chgData name="Wiekie van der Geest" userId="865e43b8-8a80-4cd0-a2c7-4345a8df045d" providerId="ADAL" clId="{3217DCD1-0409-471B-97B2-DE0077DB8706}" dt="2024-07-26T12:30:12.644" v="5207" actId="1036"/>
        <pc:sldMkLst>
          <pc:docMk/>
          <pc:sldMk cId="3286773745" sldId="332"/>
        </pc:sldMkLst>
        <pc:spChg chg="del">
          <ac:chgData name="Wiekie van der Geest" userId="865e43b8-8a80-4cd0-a2c7-4345a8df045d" providerId="ADAL" clId="{3217DCD1-0409-471B-97B2-DE0077DB8706}" dt="2024-07-24T13:33:29.596" v="2598" actId="478"/>
          <ac:spMkLst>
            <pc:docMk/>
            <pc:sldMk cId="3286773745" sldId="332"/>
            <ac:spMk id="2" creationId="{21738B55-C4ED-0E82-0220-8CEFD91CB845}"/>
          </ac:spMkLst>
        </pc:spChg>
        <pc:spChg chg="add mod">
          <ac:chgData name="Wiekie van der Geest" userId="865e43b8-8a80-4cd0-a2c7-4345a8df045d" providerId="ADAL" clId="{3217DCD1-0409-471B-97B2-DE0077DB8706}" dt="2024-07-26T12:30:05.839" v="5188"/>
          <ac:spMkLst>
            <pc:docMk/>
            <pc:sldMk cId="3286773745" sldId="332"/>
            <ac:spMk id="2" creationId="{72624B76-D51C-7AC6-135E-A885AAAED7D0}"/>
          </ac:spMkLst>
        </pc:spChg>
        <pc:spChg chg="add mod">
          <ac:chgData name="Wiekie van der Geest" userId="865e43b8-8a80-4cd0-a2c7-4345a8df045d" providerId="ADAL" clId="{3217DCD1-0409-471B-97B2-DE0077DB8706}" dt="2024-07-26T12:30:12.644" v="5207" actId="1036"/>
          <ac:spMkLst>
            <pc:docMk/>
            <pc:sldMk cId="3286773745" sldId="332"/>
            <ac:spMk id="3" creationId="{4A4DB1ED-4BB6-7604-5623-037C6DD89DF6}"/>
          </ac:spMkLst>
        </pc:spChg>
        <pc:spChg chg="mod">
          <ac:chgData name="Wiekie van der Geest" userId="865e43b8-8a80-4cd0-a2c7-4345a8df045d" providerId="ADAL" clId="{3217DCD1-0409-471B-97B2-DE0077DB8706}" dt="2024-07-24T13:38:13.093" v="2697" actId="20577"/>
          <ac:spMkLst>
            <pc:docMk/>
            <pc:sldMk cId="3286773745" sldId="332"/>
            <ac:spMk id="4" creationId="{51145B45-0090-C75B-03E6-C8FCEB7597B7}"/>
          </ac:spMkLst>
        </pc:spChg>
        <pc:spChg chg="del">
          <ac:chgData name="Wiekie van der Geest" userId="865e43b8-8a80-4cd0-a2c7-4345a8df045d" providerId="ADAL" clId="{3217DCD1-0409-471B-97B2-DE0077DB8706}" dt="2024-07-24T13:35:05.670" v="2622" actId="478"/>
          <ac:spMkLst>
            <pc:docMk/>
            <pc:sldMk cId="3286773745" sldId="332"/>
            <ac:spMk id="5" creationId="{63DF75D0-B197-0B1A-9B4B-368C106B6B3B}"/>
          </ac:spMkLst>
        </pc:spChg>
        <pc:spChg chg="add mod">
          <ac:chgData name="Wiekie van der Geest" userId="865e43b8-8a80-4cd0-a2c7-4345a8df045d" providerId="ADAL" clId="{3217DCD1-0409-471B-97B2-DE0077DB8706}" dt="2024-07-24T13:33:49.898" v="2602"/>
          <ac:spMkLst>
            <pc:docMk/>
            <pc:sldMk cId="3286773745" sldId="332"/>
            <ac:spMk id="6" creationId="{634E82EA-F42E-15D5-20E4-44788157B92C}"/>
          </ac:spMkLst>
        </pc:spChg>
        <pc:spChg chg="add mod">
          <ac:chgData name="Wiekie van der Geest" userId="865e43b8-8a80-4cd0-a2c7-4345a8df045d" providerId="ADAL" clId="{3217DCD1-0409-471B-97B2-DE0077DB8706}" dt="2024-07-24T13:33:49.898" v="2602"/>
          <ac:spMkLst>
            <pc:docMk/>
            <pc:sldMk cId="3286773745" sldId="332"/>
            <ac:spMk id="7" creationId="{7D0AC1FF-D840-1689-43C4-85EADF5A56AC}"/>
          </ac:spMkLst>
        </pc:spChg>
        <pc:spChg chg="del">
          <ac:chgData name="Wiekie van der Geest" userId="865e43b8-8a80-4cd0-a2c7-4345a8df045d" providerId="ADAL" clId="{3217DCD1-0409-471B-97B2-DE0077DB8706}" dt="2024-07-24T13:33:30.200" v="2599" actId="478"/>
          <ac:spMkLst>
            <pc:docMk/>
            <pc:sldMk cId="3286773745" sldId="332"/>
            <ac:spMk id="194" creationId="{00000000-0000-0000-0000-000000000000}"/>
          </ac:spMkLst>
        </pc:spChg>
        <pc:spChg chg="del">
          <ac:chgData name="Wiekie van der Geest" userId="865e43b8-8a80-4cd0-a2c7-4345a8df045d" providerId="ADAL" clId="{3217DCD1-0409-471B-97B2-DE0077DB8706}" dt="2024-07-24T13:33:49.536" v="2601" actId="478"/>
          <ac:spMkLst>
            <pc:docMk/>
            <pc:sldMk cId="3286773745" sldId="332"/>
            <ac:spMk id="195" creationId="{00000000-0000-0000-0000-000000000000}"/>
          </ac:spMkLst>
        </pc:spChg>
        <pc:spChg chg="del">
          <ac:chgData name="Wiekie van der Geest" userId="865e43b8-8a80-4cd0-a2c7-4345a8df045d" providerId="ADAL" clId="{3217DCD1-0409-471B-97B2-DE0077DB8706}" dt="2024-07-24T13:33:46.848" v="2600" actId="478"/>
          <ac:spMkLst>
            <pc:docMk/>
            <pc:sldMk cId="3286773745" sldId="332"/>
            <ac:spMk id="196" creationId="{00000000-0000-0000-0000-000000000000}"/>
          </ac:spMkLst>
        </pc:spChg>
        <pc:spChg chg="mod">
          <ac:chgData name="Wiekie van der Geest" userId="865e43b8-8a80-4cd0-a2c7-4345a8df045d" providerId="ADAL" clId="{3217DCD1-0409-471B-97B2-DE0077DB8706}" dt="2024-07-24T13:33:24.293" v="2596" actId="1076"/>
          <ac:spMkLst>
            <pc:docMk/>
            <pc:sldMk cId="3286773745" sldId="332"/>
            <ac:spMk id="197" creationId="{00000000-0000-0000-0000-000000000000}"/>
          </ac:spMkLst>
        </pc:spChg>
        <pc:spChg chg="mod">
          <ac:chgData name="Wiekie van der Geest" userId="865e43b8-8a80-4cd0-a2c7-4345a8df045d" providerId="ADAL" clId="{3217DCD1-0409-471B-97B2-DE0077DB8706}" dt="2024-07-24T13:35:40.471" v="2632" actId="20577"/>
          <ac:spMkLst>
            <pc:docMk/>
            <pc:sldMk cId="3286773745" sldId="332"/>
            <ac:spMk id="198" creationId="{00000000-0000-0000-0000-000000000000}"/>
          </ac:spMkLst>
        </pc:spChg>
        <pc:spChg chg="del">
          <ac:chgData name="Wiekie van der Geest" userId="865e43b8-8a80-4cd0-a2c7-4345a8df045d" providerId="ADAL" clId="{3217DCD1-0409-471B-97B2-DE0077DB8706}" dt="2024-07-26T12:29:59.679" v="5187" actId="478"/>
          <ac:spMkLst>
            <pc:docMk/>
            <pc:sldMk cId="3286773745" sldId="332"/>
            <ac:spMk id="200" creationId="{00000000-0000-0000-0000-000000000000}"/>
          </ac:spMkLst>
        </pc:spChg>
      </pc:sldChg>
      <pc:sldChg chg="modSp add mod">
        <pc:chgData name="Wiekie van der Geest" userId="865e43b8-8a80-4cd0-a2c7-4345a8df045d" providerId="ADAL" clId="{3217DCD1-0409-471B-97B2-DE0077DB8706}" dt="2024-07-24T13:39:50.838" v="2717"/>
        <pc:sldMkLst>
          <pc:docMk/>
          <pc:sldMk cId="4039529186" sldId="333"/>
        </pc:sldMkLst>
        <pc:spChg chg="mod">
          <ac:chgData name="Wiekie van der Geest" userId="865e43b8-8a80-4cd0-a2c7-4345a8df045d" providerId="ADAL" clId="{3217DCD1-0409-471B-97B2-DE0077DB8706}" dt="2024-07-24T13:38:47.652" v="2701" actId="20577"/>
          <ac:spMkLst>
            <pc:docMk/>
            <pc:sldMk cId="4039529186" sldId="333"/>
            <ac:spMk id="4" creationId="{0AA0AF0F-03A3-E627-C545-E3F3EEC69676}"/>
          </ac:spMkLst>
        </pc:spChg>
        <pc:spChg chg="mod">
          <ac:chgData name="Wiekie van der Geest" userId="865e43b8-8a80-4cd0-a2c7-4345a8df045d" providerId="ADAL" clId="{3217DCD1-0409-471B-97B2-DE0077DB8706}" dt="2024-07-24T13:39:37.675" v="2715" actId="255"/>
          <ac:spMkLst>
            <pc:docMk/>
            <pc:sldMk cId="4039529186" sldId="333"/>
            <ac:spMk id="5" creationId="{EDC54415-6E54-5608-12F6-BB7450F0F3EC}"/>
          </ac:spMkLst>
        </pc:spChg>
        <pc:spChg chg="mod">
          <ac:chgData name="Wiekie van der Geest" userId="865e43b8-8a80-4cd0-a2c7-4345a8df045d" providerId="ADAL" clId="{3217DCD1-0409-471B-97B2-DE0077DB8706}" dt="2024-07-24T13:39:50.838" v="2717"/>
          <ac:spMkLst>
            <pc:docMk/>
            <pc:sldMk cId="4039529186" sldId="333"/>
            <ac:spMk id="356" creationId="{00000000-0000-0000-0000-000000000000}"/>
          </ac:spMkLst>
        </pc:spChg>
      </pc:sldChg>
      <pc:sldChg chg="addSp delSp modSp add mod">
        <pc:chgData name="Wiekie van der Geest" userId="865e43b8-8a80-4cd0-a2c7-4345a8df045d" providerId="ADAL" clId="{3217DCD1-0409-471B-97B2-DE0077DB8706}" dt="2024-07-24T13:42:41.882" v="2776" actId="6549"/>
        <pc:sldMkLst>
          <pc:docMk/>
          <pc:sldMk cId="2014785480" sldId="334"/>
        </pc:sldMkLst>
        <pc:spChg chg="add mod">
          <ac:chgData name="Wiekie van der Geest" userId="865e43b8-8a80-4cd0-a2c7-4345a8df045d" providerId="ADAL" clId="{3217DCD1-0409-471B-97B2-DE0077DB8706}" dt="2024-07-24T13:41:46.538" v="2761"/>
          <ac:spMkLst>
            <pc:docMk/>
            <pc:sldMk cId="2014785480" sldId="334"/>
            <ac:spMk id="3" creationId="{3E4774E9-9B49-BFEC-84E9-F866953EE58D}"/>
          </ac:spMkLst>
        </pc:spChg>
        <pc:spChg chg="mod">
          <ac:chgData name="Wiekie van der Geest" userId="865e43b8-8a80-4cd0-a2c7-4345a8df045d" providerId="ADAL" clId="{3217DCD1-0409-471B-97B2-DE0077DB8706}" dt="2024-07-24T13:42:41.882" v="2776" actId="6549"/>
          <ac:spMkLst>
            <pc:docMk/>
            <pc:sldMk cId="2014785480" sldId="334"/>
            <ac:spMk id="4" creationId="{51145B45-0090-C75B-03E6-C8FCEB7597B7}"/>
          </ac:spMkLst>
        </pc:spChg>
        <pc:spChg chg="del">
          <ac:chgData name="Wiekie van der Geest" userId="865e43b8-8a80-4cd0-a2c7-4345a8df045d" providerId="ADAL" clId="{3217DCD1-0409-471B-97B2-DE0077DB8706}" dt="2024-07-24T13:41:41.886" v="2759" actId="478"/>
          <ac:spMkLst>
            <pc:docMk/>
            <pc:sldMk cId="2014785480" sldId="334"/>
            <ac:spMk id="5" creationId="{63DF75D0-B197-0B1A-9B4B-368C106B6B3B}"/>
          </ac:spMkLst>
        </pc:spChg>
        <pc:spChg chg="mod">
          <ac:chgData name="Wiekie van der Geest" userId="865e43b8-8a80-4cd0-a2c7-4345a8df045d" providerId="ADAL" clId="{3217DCD1-0409-471B-97B2-DE0077DB8706}" dt="2024-07-24T13:41:01.579" v="2755" actId="20577"/>
          <ac:spMkLst>
            <pc:docMk/>
            <pc:sldMk cId="2014785480" sldId="334"/>
            <ac:spMk id="198" creationId="{00000000-0000-0000-0000-000000000000}"/>
          </ac:spMkLst>
        </pc:spChg>
        <pc:spChg chg="mod">
          <ac:chgData name="Wiekie van der Geest" userId="865e43b8-8a80-4cd0-a2c7-4345a8df045d" providerId="ADAL" clId="{3217DCD1-0409-471B-97B2-DE0077DB8706}" dt="2024-07-24T13:41:28.825" v="2758"/>
          <ac:spMkLst>
            <pc:docMk/>
            <pc:sldMk cId="2014785480" sldId="334"/>
            <ac:spMk id="200" creationId="{00000000-0000-0000-0000-000000000000}"/>
          </ac:spMkLst>
        </pc:spChg>
      </pc:sldChg>
      <pc:sldChg chg="addSp delSp modSp add mod">
        <pc:chgData name="Wiekie van der Geest" userId="865e43b8-8a80-4cd0-a2c7-4345a8df045d" providerId="ADAL" clId="{3217DCD1-0409-471B-97B2-DE0077DB8706}" dt="2024-07-26T12:32:41.188" v="5212" actId="20577"/>
        <pc:sldMkLst>
          <pc:docMk/>
          <pc:sldMk cId="1356002693" sldId="335"/>
        </pc:sldMkLst>
        <pc:spChg chg="del">
          <ac:chgData name="Wiekie van der Geest" userId="865e43b8-8a80-4cd0-a2c7-4345a8df045d" providerId="ADAL" clId="{3217DCD1-0409-471B-97B2-DE0077DB8706}" dt="2024-07-24T13:47:46.613" v="2865" actId="478"/>
          <ac:spMkLst>
            <pc:docMk/>
            <pc:sldMk cId="1356002693" sldId="335"/>
            <ac:spMk id="2" creationId="{21738B55-C4ED-0E82-0220-8CEFD91CB845}"/>
          </ac:spMkLst>
        </pc:spChg>
        <pc:spChg chg="del">
          <ac:chgData name="Wiekie van der Geest" userId="865e43b8-8a80-4cd0-a2c7-4345a8df045d" providerId="ADAL" clId="{3217DCD1-0409-471B-97B2-DE0077DB8706}" dt="2024-07-24T13:44:21.111" v="2824" actId="478"/>
          <ac:spMkLst>
            <pc:docMk/>
            <pc:sldMk cId="1356002693" sldId="335"/>
            <ac:spMk id="3" creationId="{3E4774E9-9B49-BFEC-84E9-F866953EE58D}"/>
          </ac:spMkLst>
        </pc:spChg>
        <pc:spChg chg="del mod">
          <ac:chgData name="Wiekie van der Geest" userId="865e43b8-8a80-4cd0-a2c7-4345a8df045d" providerId="ADAL" clId="{3217DCD1-0409-471B-97B2-DE0077DB8706}" dt="2024-07-24T13:44:28.240" v="2827" actId="478"/>
          <ac:spMkLst>
            <pc:docMk/>
            <pc:sldMk cId="1356002693" sldId="335"/>
            <ac:spMk id="4" creationId="{51145B45-0090-C75B-03E6-C8FCEB7597B7}"/>
          </ac:spMkLst>
        </pc:spChg>
        <pc:spChg chg="add mod">
          <ac:chgData name="Wiekie van der Geest" userId="865e43b8-8a80-4cd0-a2c7-4345a8df045d" providerId="ADAL" clId="{3217DCD1-0409-471B-97B2-DE0077DB8706}" dt="2024-07-24T13:46:09.066" v="2846" actId="1076"/>
          <ac:spMkLst>
            <pc:docMk/>
            <pc:sldMk cId="1356002693" sldId="335"/>
            <ac:spMk id="5" creationId="{BE9BE228-6D94-489F-8A20-4CBC81AB28DB}"/>
          </ac:spMkLst>
        </pc:spChg>
        <pc:spChg chg="add mod">
          <ac:chgData name="Wiekie van der Geest" userId="865e43b8-8a80-4cd0-a2c7-4345a8df045d" providerId="ADAL" clId="{3217DCD1-0409-471B-97B2-DE0077DB8706}" dt="2024-07-24T13:46:35.890" v="2859" actId="123"/>
          <ac:spMkLst>
            <pc:docMk/>
            <pc:sldMk cId="1356002693" sldId="335"/>
            <ac:spMk id="6" creationId="{1B15EF26-CC50-5185-9741-2C39B4FC310E}"/>
          </ac:spMkLst>
        </pc:spChg>
        <pc:spChg chg="add del mod">
          <ac:chgData name="Wiekie van der Geest" userId="865e43b8-8a80-4cd0-a2c7-4345a8df045d" providerId="ADAL" clId="{3217DCD1-0409-471B-97B2-DE0077DB8706}" dt="2024-07-24T13:48:29.345" v="2870" actId="478"/>
          <ac:spMkLst>
            <pc:docMk/>
            <pc:sldMk cId="1356002693" sldId="335"/>
            <ac:spMk id="7" creationId="{9AC195BC-5BA5-A2DE-7D43-269E983A7752}"/>
          </ac:spMkLst>
        </pc:spChg>
        <pc:spChg chg="add del mod">
          <ac:chgData name="Wiekie van der Geest" userId="865e43b8-8a80-4cd0-a2c7-4345a8df045d" providerId="ADAL" clId="{3217DCD1-0409-471B-97B2-DE0077DB8706}" dt="2024-07-24T13:48:32.952" v="2871" actId="478"/>
          <ac:spMkLst>
            <pc:docMk/>
            <pc:sldMk cId="1356002693" sldId="335"/>
            <ac:spMk id="8" creationId="{B437A1C5-7CD1-24B7-ACAF-6C152B25BB7D}"/>
          </ac:spMkLst>
        </pc:spChg>
        <pc:spChg chg="add mod">
          <ac:chgData name="Wiekie van der Geest" userId="865e43b8-8a80-4cd0-a2c7-4345a8df045d" providerId="ADAL" clId="{3217DCD1-0409-471B-97B2-DE0077DB8706}" dt="2024-07-24T13:47:56.379" v="2867"/>
          <ac:spMkLst>
            <pc:docMk/>
            <pc:sldMk cId="1356002693" sldId="335"/>
            <ac:spMk id="9" creationId="{C5844192-B72B-A94C-7843-24ED29B6047A}"/>
          </ac:spMkLst>
        </pc:spChg>
        <pc:spChg chg="del">
          <ac:chgData name="Wiekie van der Geest" userId="865e43b8-8a80-4cd0-a2c7-4345a8df045d" providerId="ADAL" clId="{3217DCD1-0409-471B-97B2-DE0077DB8706}" dt="2024-07-24T13:47:47.454" v="2866" actId="478"/>
          <ac:spMkLst>
            <pc:docMk/>
            <pc:sldMk cId="1356002693" sldId="335"/>
            <ac:spMk id="194" creationId="{00000000-0000-0000-0000-000000000000}"/>
          </ac:spMkLst>
        </pc:spChg>
        <pc:spChg chg="del">
          <ac:chgData name="Wiekie van der Geest" userId="865e43b8-8a80-4cd0-a2c7-4345a8df045d" providerId="ADAL" clId="{3217DCD1-0409-471B-97B2-DE0077DB8706}" dt="2024-07-24T13:47:45.749" v="2864" actId="478"/>
          <ac:spMkLst>
            <pc:docMk/>
            <pc:sldMk cId="1356002693" sldId="335"/>
            <ac:spMk id="195" creationId="{00000000-0000-0000-0000-000000000000}"/>
          </ac:spMkLst>
        </pc:spChg>
        <pc:spChg chg="del">
          <ac:chgData name="Wiekie van der Geest" userId="865e43b8-8a80-4cd0-a2c7-4345a8df045d" providerId="ADAL" clId="{3217DCD1-0409-471B-97B2-DE0077DB8706}" dt="2024-07-24T13:47:44.271" v="2863" actId="478"/>
          <ac:spMkLst>
            <pc:docMk/>
            <pc:sldMk cId="1356002693" sldId="335"/>
            <ac:spMk id="196" creationId="{00000000-0000-0000-0000-000000000000}"/>
          </ac:spMkLst>
        </pc:spChg>
        <pc:spChg chg="mod">
          <ac:chgData name="Wiekie van der Geest" userId="865e43b8-8a80-4cd0-a2c7-4345a8df045d" providerId="ADAL" clId="{3217DCD1-0409-471B-97B2-DE0077DB8706}" dt="2024-07-24T13:48:11.096" v="2868" actId="1076"/>
          <ac:spMkLst>
            <pc:docMk/>
            <pc:sldMk cId="1356002693" sldId="335"/>
            <ac:spMk id="197" creationId="{00000000-0000-0000-0000-000000000000}"/>
          </ac:spMkLst>
        </pc:spChg>
        <pc:spChg chg="mod">
          <ac:chgData name="Wiekie van der Geest" userId="865e43b8-8a80-4cd0-a2c7-4345a8df045d" providerId="ADAL" clId="{3217DCD1-0409-471B-97B2-DE0077DB8706}" dt="2024-07-24T13:44:09.527" v="2823" actId="207"/>
          <ac:spMkLst>
            <pc:docMk/>
            <pc:sldMk cId="1356002693" sldId="335"/>
            <ac:spMk id="198" creationId="{00000000-0000-0000-0000-000000000000}"/>
          </ac:spMkLst>
        </pc:spChg>
        <pc:spChg chg="mod">
          <ac:chgData name="Wiekie van der Geest" userId="865e43b8-8a80-4cd0-a2c7-4345a8df045d" providerId="ADAL" clId="{3217DCD1-0409-471B-97B2-DE0077DB8706}" dt="2024-07-26T12:32:41.188" v="5212" actId="20577"/>
          <ac:spMkLst>
            <pc:docMk/>
            <pc:sldMk cId="1356002693" sldId="335"/>
            <ac:spMk id="200" creationId="{00000000-0000-0000-0000-000000000000}"/>
          </ac:spMkLst>
        </pc:spChg>
      </pc:sldChg>
      <pc:sldChg chg="modSp add del mod">
        <pc:chgData name="Wiekie van der Geest" userId="865e43b8-8a80-4cd0-a2c7-4345a8df045d" providerId="ADAL" clId="{3217DCD1-0409-471B-97B2-DE0077DB8706}" dt="2024-07-24T13:50:38.722" v="2884" actId="47"/>
        <pc:sldMkLst>
          <pc:docMk/>
          <pc:sldMk cId="4040881190" sldId="336"/>
        </pc:sldMkLst>
        <pc:spChg chg="mod">
          <ac:chgData name="Wiekie van der Geest" userId="865e43b8-8a80-4cd0-a2c7-4345a8df045d" providerId="ADAL" clId="{3217DCD1-0409-471B-97B2-DE0077DB8706}" dt="2024-07-24T13:49:08.922" v="2874" actId="20577"/>
          <ac:spMkLst>
            <pc:docMk/>
            <pc:sldMk cId="4040881190" sldId="336"/>
            <ac:spMk id="198" creationId="{00000000-0000-0000-0000-000000000000}"/>
          </ac:spMkLst>
        </pc:spChg>
        <pc:spChg chg="mod">
          <ac:chgData name="Wiekie van der Geest" userId="865e43b8-8a80-4cd0-a2c7-4345a8df045d" providerId="ADAL" clId="{3217DCD1-0409-471B-97B2-DE0077DB8706}" dt="2024-07-24T13:49:14.796" v="2876" actId="20577"/>
          <ac:spMkLst>
            <pc:docMk/>
            <pc:sldMk cId="4040881190" sldId="336"/>
            <ac:spMk id="200" creationId="{00000000-0000-0000-0000-000000000000}"/>
          </ac:spMkLst>
        </pc:spChg>
      </pc:sldChg>
      <pc:sldChg chg="addSp delSp modSp add mod">
        <pc:chgData name="Wiekie van der Geest" userId="865e43b8-8a80-4cd0-a2c7-4345a8df045d" providerId="ADAL" clId="{3217DCD1-0409-471B-97B2-DE0077DB8706}" dt="2024-07-26T12:33:27.073" v="5213"/>
        <pc:sldMkLst>
          <pc:docMk/>
          <pc:sldMk cId="1029366417" sldId="337"/>
        </pc:sldMkLst>
        <pc:spChg chg="add del mod">
          <ac:chgData name="Wiekie van der Geest" userId="865e43b8-8a80-4cd0-a2c7-4345a8df045d" providerId="ADAL" clId="{3217DCD1-0409-471B-97B2-DE0077DB8706}" dt="2024-07-24T13:51:33.318" v="2916"/>
          <ac:spMkLst>
            <pc:docMk/>
            <pc:sldMk cId="1029366417" sldId="337"/>
            <ac:spMk id="2" creationId="{6ABF6564-7191-BF89-29E2-6438DFE60A93}"/>
          </ac:spMkLst>
        </pc:spChg>
        <pc:spChg chg="add del mod">
          <ac:chgData name="Wiekie van der Geest" userId="865e43b8-8a80-4cd0-a2c7-4345a8df045d" providerId="ADAL" clId="{3217DCD1-0409-471B-97B2-DE0077DB8706}" dt="2024-07-24T13:51:33.318" v="2916"/>
          <ac:spMkLst>
            <pc:docMk/>
            <pc:sldMk cId="1029366417" sldId="337"/>
            <ac:spMk id="3" creationId="{8C3E8034-FE12-4F4F-482F-C09DA7EC927F}"/>
          </ac:spMkLst>
        </pc:spChg>
        <pc:spChg chg="add mod">
          <ac:chgData name="Wiekie van der Geest" userId="865e43b8-8a80-4cd0-a2c7-4345a8df045d" providerId="ADAL" clId="{3217DCD1-0409-471B-97B2-DE0077DB8706}" dt="2024-07-24T13:51:47.576" v="2918"/>
          <ac:spMkLst>
            <pc:docMk/>
            <pc:sldMk cId="1029366417" sldId="337"/>
            <ac:spMk id="4" creationId="{09EFB3D0-C507-1B49-393B-AE74EF56FAEC}"/>
          </ac:spMkLst>
        </pc:spChg>
        <pc:spChg chg="del">
          <ac:chgData name="Wiekie van der Geest" userId="865e43b8-8a80-4cd0-a2c7-4345a8df045d" providerId="ADAL" clId="{3217DCD1-0409-471B-97B2-DE0077DB8706}" dt="2024-07-24T13:50:52.351" v="2887" actId="478"/>
          <ac:spMkLst>
            <pc:docMk/>
            <pc:sldMk cId="1029366417" sldId="337"/>
            <ac:spMk id="5" creationId="{BE9BE228-6D94-489F-8A20-4CBC81AB28DB}"/>
          </ac:spMkLst>
        </pc:spChg>
        <pc:spChg chg="mod">
          <ac:chgData name="Wiekie van der Geest" userId="865e43b8-8a80-4cd0-a2c7-4345a8df045d" providerId="ADAL" clId="{3217DCD1-0409-471B-97B2-DE0077DB8706}" dt="2024-07-24T13:54:33.883" v="2981" actId="20577"/>
          <ac:spMkLst>
            <pc:docMk/>
            <pc:sldMk cId="1029366417" sldId="337"/>
            <ac:spMk id="6" creationId="{1B15EF26-CC50-5185-9741-2C39B4FC310E}"/>
          </ac:spMkLst>
        </pc:spChg>
        <pc:spChg chg="add mod">
          <ac:chgData name="Wiekie van der Geest" userId="865e43b8-8a80-4cd0-a2c7-4345a8df045d" providerId="ADAL" clId="{3217DCD1-0409-471B-97B2-DE0077DB8706}" dt="2024-07-24T13:51:54.173" v="2919"/>
          <ac:spMkLst>
            <pc:docMk/>
            <pc:sldMk cId="1029366417" sldId="337"/>
            <ac:spMk id="7" creationId="{E0A0655D-A6F5-69BF-7940-B59DD4DD0B89}"/>
          </ac:spMkLst>
        </pc:spChg>
        <pc:spChg chg="add mod">
          <ac:chgData name="Wiekie van der Geest" userId="865e43b8-8a80-4cd0-a2c7-4345a8df045d" providerId="ADAL" clId="{3217DCD1-0409-471B-97B2-DE0077DB8706}" dt="2024-07-24T13:51:54.173" v="2919"/>
          <ac:spMkLst>
            <pc:docMk/>
            <pc:sldMk cId="1029366417" sldId="337"/>
            <ac:spMk id="8" creationId="{ED7587F9-6F79-0C2D-81F1-AFC677E21804}"/>
          </ac:spMkLst>
        </pc:spChg>
        <pc:spChg chg="del">
          <ac:chgData name="Wiekie van der Geest" userId="865e43b8-8a80-4cd0-a2c7-4345a8df045d" providerId="ADAL" clId="{3217DCD1-0409-471B-97B2-DE0077DB8706}" dt="2024-07-24T13:52:01.517" v="2920" actId="478"/>
          <ac:spMkLst>
            <pc:docMk/>
            <pc:sldMk cId="1029366417" sldId="337"/>
            <ac:spMk id="9" creationId="{C5844192-B72B-A94C-7843-24ED29B6047A}"/>
          </ac:spMkLst>
        </pc:spChg>
        <pc:spChg chg="add mod">
          <ac:chgData name="Wiekie van der Geest" userId="865e43b8-8a80-4cd0-a2c7-4345a8df045d" providerId="ADAL" clId="{3217DCD1-0409-471B-97B2-DE0077DB8706}" dt="2024-07-24T13:52:11.371" v="2922" actId="14100"/>
          <ac:spMkLst>
            <pc:docMk/>
            <pc:sldMk cId="1029366417" sldId="337"/>
            <ac:spMk id="10" creationId="{024EBC10-05FD-6F77-6379-FB299B5CA31C}"/>
          </ac:spMkLst>
        </pc:spChg>
        <pc:spChg chg="mod">
          <ac:chgData name="Wiekie van der Geest" userId="865e43b8-8a80-4cd0-a2c7-4345a8df045d" providerId="ADAL" clId="{3217DCD1-0409-471B-97B2-DE0077DB8706}" dt="2024-07-25T11:43:51.158" v="5165" actId="1076"/>
          <ac:spMkLst>
            <pc:docMk/>
            <pc:sldMk cId="1029366417" sldId="337"/>
            <ac:spMk id="198" creationId="{00000000-0000-0000-0000-000000000000}"/>
          </ac:spMkLst>
        </pc:spChg>
        <pc:spChg chg="mod">
          <ac:chgData name="Wiekie van der Geest" userId="865e43b8-8a80-4cd0-a2c7-4345a8df045d" providerId="ADAL" clId="{3217DCD1-0409-471B-97B2-DE0077DB8706}" dt="2024-07-26T12:33:27.073" v="5213"/>
          <ac:spMkLst>
            <pc:docMk/>
            <pc:sldMk cId="1029366417" sldId="337"/>
            <ac:spMk id="200" creationId="{00000000-0000-0000-0000-000000000000}"/>
          </ac:spMkLst>
        </pc:spChg>
      </pc:sldChg>
      <pc:sldChg chg="addSp delSp modSp add mod">
        <pc:chgData name="Wiekie van der Geest" userId="865e43b8-8a80-4cd0-a2c7-4345a8df045d" providerId="ADAL" clId="{3217DCD1-0409-471B-97B2-DE0077DB8706}" dt="2024-07-26T12:33:43.891" v="5214"/>
        <pc:sldMkLst>
          <pc:docMk/>
          <pc:sldMk cId="427598690" sldId="338"/>
        </pc:sldMkLst>
        <pc:spChg chg="add mod">
          <ac:chgData name="Wiekie van der Geest" userId="865e43b8-8a80-4cd0-a2c7-4345a8df045d" providerId="ADAL" clId="{3217DCD1-0409-471B-97B2-DE0077DB8706}" dt="2024-07-24T13:55:28.731" v="3011"/>
          <ac:spMkLst>
            <pc:docMk/>
            <pc:sldMk cId="427598690" sldId="338"/>
            <ac:spMk id="2" creationId="{FC83F6E6-AF81-9224-55B2-824134DFDD4F}"/>
          </ac:spMkLst>
        </pc:spChg>
        <pc:spChg chg="add mod">
          <ac:chgData name="Wiekie van der Geest" userId="865e43b8-8a80-4cd0-a2c7-4345a8df045d" providerId="ADAL" clId="{3217DCD1-0409-471B-97B2-DE0077DB8706}" dt="2024-07-24T13:55:40.762" v="3014" actId="1076"/>
          <ac:spMkLst>
            <pc:docMk/>
            <pc:sldMk cId="427598690" sldId="338"/>
            <ac:spMk id="3" creationId="{77B00863-28CF-4990-71C1-AEC9A407FF5A}"/>
          </ac:spMkLst>
        </pc:spChg>
        <pc:spChg chg="del">
          <ac:chgData name="Wiekie van der Geest" userId="865e43b8-8a80-4cd0-a2c7-4345a8df045d" providerId="ADAL" clId="{3217DCD1-0409-471B-97B2-DE0077DB8706}" dt="2024-07-24T13:55:22.576" v="3010" actId="478"/>
          <ac:spMkLst>
            <pc:docMk/>
            <pc:sldMk cId="427598690" sldId="338"/>
            <ac:spMk id="4" creationId="{09EFB3D0-C507-1B49-393B-AE74EF56FAEC}"/>
          </ac:spMkLst>
        </pc:spChg>
        <pc:spChg chg="add mod">
          <ac:chgData name="Wiekie van der Geest" userId="865e43b8-8a80-4cd0-a2c7-4345a8df045d" providerId="ADAL" clId="{3217DCD1-0409-471B-97B2-DE0077DB8706}" dt="2024-07-24T13:55:40.762" v="3014" actId="1076"/>
          <ac:spMkLst>
            <pc:docMk/>
            <pc:sldMk cId="427598690" sldId="338"/>
            <ac:spMk id="5" creationId="{6F3024BE-B771-10C0-835B-058F5BF23EA2}"/>
          </ac:spMkLst>
        </pc:spChg>
        <pc:spChg chg="del">
          <ac:chgData name="Wiekie van der Geest" userId="865e43b8-8a80-4cd0-a2c7-4345a8df045d" providerId="ADAL" clId="{3217DCD1-0409-471B-97B2-DE0077DB8706}" dt="2024-07-24T13:55:54.525" v="3015" actId="478"/>
          <ac:spMkLst>
            <pc:docMk/>
            <pc:sldMk cId="427598690" sldId="338"/>
            <ac:spMk id="6" creationId="{1B15EF26-CC50-5185-9741-2C39B4FC310E}"/>
          </ac:spMkLst>
        </pc:spChg>
        <pc:spChg chg="del">
          <ac:chgData name="Wiekie van der Geest" userId="865e43b8-8a80-4cd0-a2c7-4345a8df045d" providerId="ADAL" clId="{3217DCD1-0409-471B-97B2-DE0077DB8706}" dt="2024-07-24T13:55:22.088" v="3009" actId="478"/>
          <ac:spMkLst>
            <pc:docMk/>
            <pc:sldMk cId="427598690" sldId="338"/>
            <ac:spMk id="7" creationId="{E0A0655D-A6F5-69BF-7940-B59DD4DD0B89}"/>
          </ac:spMkLst>
        </pc:spChg>
        <pc:spChg chg="del">
          <ac:chgData name="Wiekie van der Geest" userId="865e43b8-8a80-4cd0-a2c7-4345a8df045d" providerId="ADAL" clId="{3217DCD1-0409-471B-97B2-DE0077DB8706}" dt="2024-07-24T13:55:21.474" v="3008" actId="478"/>
          <ac:spMkLst>
            <pc:docMk/>
            <pc:sldMk cId="427598690" sldId="338"/>
            <ac:spMk id="8" creationId="{ED7587F9-6F79-0C2D-81F1-AFC677E21804}"/>
          </ac:spMkLst>
        </pc:spChg>
        <pc:spChg chg="add mod">
          <ac:chgData name="Wiekie van der Geest" userId="865e43b8-8a80-4cd0-a2c7-4345a8df045d" providerId="ADAL" clId="{3217DCD1-0409-471B-97B2-DE0077DB8706}" dt="2024-07-24T13:59:57.203" v="3131" actId="1076"/>
          <ac:spMkLst>
            <pc:docMk/>
            <pc:sldMk cId="427598690" sldId="338"/>
            <ac:spMk id="9" creationId="{2B144DA4-FB71-7C81-D842-EFA25BF88021}"/>
          </ac:spMkLst>
        </pc:spChg>
        <pc:spChg chg="del">
          <ac:chgData name="Wiekie van der Geest" userId="865e43b8-8a80-4cd0-a2c7-4345a8df045d" providerId="ADAL" clId="{3217DCD1-0409-471B-97B2-DE0077DB8706}" dt="2024-07-24T13:55:35.894" v="3012" actId="478"/>
          <ac:spMkLst>
            <pc:docMk/>
            <pc:sldMk cId="427598690" sldId="338"/>
            <ac:spMk id="10" creationId="{024EBC10-05FD-6F77-6379-FB299B5CA31C}"/>
          </ac:spMkLst>
        </pc:spChg>
        <pc:spChg chg="add mod">
          <ac:chgData name="Wiekie van der Geest" userId="865e43b8-8a80-4cd0-a2c7-4345a8df045d" providerId="ADAL" clId="{3217DCD1-0409-471B-97B2-DE0077DB8706}" dt="2024-07-24T13:59:53.713" v="3130" actId="1076"/>
          <ac:spMkLst>
            <pc:docMk/>
            <pc:sldMk cId="427598690" sldId="338"/>
            <ac:spMk id="11" creationId="{411AE918-2B54-E0AB-0C3F-9B9E0F8799CF}"/>
          </ac:spMkLst>
        </pc:spChg>
        <pc:spChg chg="mod">
          <ac:chgData name="Wiekie van der Geest" userId="865e43b8-8a80-4cd0-a2c7-4345a8df045d" providerId="ADAL" clId="{3217DCD1-0409-471B-97B2-DE0077DB8706}" dt="2024-07-24T13:55:17.529" v="3007" actId="20577"/>
          <ac:spMkLst>
            <pc:docMk/>
            <pc:sldMk cId="427598690" sldId="338"/>
            <ac:spMk id="198" creationId="{00000000-0000-0000-0000-000000000000}"/>
          </ac:spMkLst>
        </pc:spChg>
        <pc:spChg chg="mod">
          <ac:chgData name="Wiekie van der Geest" userId="865e43b8-8a80-4cd0-a2c7-4345a8df045d" providerId="ADAL" clId="{3217DCD1-0409-471B-97B2-DE0077DB8706}" dt="2024-07-26T12:33:43.891" v="5214"/>
          <ac:spMkLst>
            <pc:docMk/>
            <pc:sldMk cId="427598690" sldId="338"/>
            <ac:spMk id="200" creationId="{00000000-0000-0000-0000-000000000000}"/>
          </ac:spMkLst>
        </pc:spChg>
      </pc:sldChg>
      <pc:sldChg chg="addSp delSp modSp add mod">
        <pc:chgData name="Wiekie van der Geest" userId="865e43b8-8a80-4cd0-a2c7-4345a8df045d" providerId="ADAL" clId="{3217DCD1-0409-471B-97B2-DE0077DB8706}" dt="2024-07-26T12:33:51.226" v="5215"/>
        <pc:sldMkLst>
          <pc:docMk/>
          <pc:sldMk cId="749267396" sldId="339"/>
        </pc:sldMkLst>
        <pc:spChg chg="del">
          <ac:chgData name="Wiekie van der Geest" userId="865e43b8-8a80-4cd0-a2c7-4345a8df045d" providerId="ADAL" clId="{3217DCD1-0409-471B-97B2-DE0077DB8706}" dt="2024-07-24T14:02:30.868" v="3205" actId="478"/>
          <ac:spMkLst>
            <pc:docMk/>
            <pc:sldMk cId="749267396" sldId="339"/>
            <ac:spMk id="2" creationId="{FC83F6E6-AF81-9224-55B2-824134DFDD4F}"/>
          </ac:spMkLst>
        </pc:spChg>
        <pc:spChg chg="del">
          <ac:chgData name="Wiekie van der Geest" userId="865e43b8-8a80-4cd0-a2c7-4345a8df045d" providerId="ADAL" clId="{3217DCD1-0409-471B-97B2-DE0077DB8706}" dt="2024-07-24T14:02:32.381" v="3207" actId="478"/>
          <ac:spMkLst>
            <pc:docMk/>
            <pc:sldMk cId="749267396" sldId="339"/>
            <ac:spMk id="3" creationId="{77B00863-28CF-4990-71C1-AEC9A407FF5A}"/>
          </ac:spMkLst>
        </pc:spChg>
        <pc:spChg chg="add mod">
          <ac:chgData name="Wiekie van der Geest" userId="865e43b8-8a80-4cd0-a2c7-4345a8df045d" providerId="ADAL" clId="{3217DCD1-0409-471B-97B2-DE0077DB8706}" dt="2024-07-24T13:59:40.656" v="3128" actId="1076"/>
          <ac:spMkLst>
            <pc:docMk/>
            <pc:sldMk cId="749267396" sldId="339"/>
            <ac:spMk id="4" creationId="{DD7EEFFD-41FF-5825-38D9-4ACFAF0B3D30}"/>
          </ac:spMkLst>
        </pc:spChg>
        <pc:spChg chg="del">
          <ac:chgData name="Wiekie van der Geest" userId="865e43b8-8a80-4cd0-a2c7-4345a8df045d" providerId="ADAL" clId="{3217DCD1-0409-471B-97B2-DE0077DB8706}" dt="2024-07-24T14:02:31.589" v="3206" actId="478"/>
          <ac:spMkLst>
            <pc:docMk/>
            <pc:sldMk cId="749267396" sldId="339"/>
            <ac:spMk id="5" creationId="{6F3024BE-B771-10C0-835B-058F5BF23EA2}"/>
          </ac:spMkLst>
        </pc:spChg>
        <pc:spChg chg="add mod">
          <ac:chgData name="Wiekie van der Geest" userId="865e43b8-8a80-4cd0-a2c7-4345a8df045d" providerId="ADAL" clId="{3217DCD1-0409-471B-97B2-DE0077DB8706}" dt="2024-07-24T14:02:41.520" v="3209" actId="1076"/>
          <ac:spMkLst>
            <pc:docMk/>
            <pc:sldMk cId="749267396" sldId="339"/>
            <ac:spMk id="6" creationId="{25C3A5C3-0474-5EAF-D490-41D575B4CA10}"/>
          </ac:spMkLst>
        </pc:spChg>
        <pc:spChg chg="add mod">
          <ac:chgData name="Wiekie van der Geest" userId="865e43b8-8a80-4cd0-a2c7-4345a8df045d" providerId="ADAL" clId="{3217DCD1-0409-471B-97B2-DE0077DB8706}" dt="2024-07-24T14:02:41.520" v="3209" actId="1076"/>
          <ac:spMkLst>
            <pc:docMk/>
            <pc:sldMk cId="749267396" sldId="339"/>
            <ac:spMk id="7" creationId="{049D97A6-D13A-602A-1C16-99B4B348CFC5}"/>
          </ac:spMkLst>
        </pc:spChg>
        <pc:spChg chg="del">
          <ac:chgData name="Wiekie van der Geest" userId="865e43b8-8a80-4cd0-a2c7-4345a8df045d" providerId="ADAL" clId="{3217DCD1-0409-471B-97B2-DE0077DB8706}" dt="2024-07-24T13:59:29.835" v="3126" actId="478"/>
          <ac:spMkLst>
            <pc:docMk/>
            <pc:sldMk cId="749267396" sldId="339"/>
            <ac:spMk id="9" creationId="{2B144DA4-FB71-7C81-D842-EFA25BF88021}"/>
          </ac:spMkLst>
        </pc:spChg>
        <pc:spChg chg="mod">
          <ac:chgData name="Wiekie van der Geest" userId="865e43b8-8a80-4cd0-a2c7-4345a8df045d" providerId="ADAL" clId="{3217DCD1-0409-471B-97B2-DE0077DB8706}" dt="2024-07-24T14:02:17.733" v="3204" actId="114"/>
          <ac:spMkLst>
            <pc:docMk/>
            <pc:sldMk cId="749267396" sldId="339"/>
            <ac:spMk id="11" creationId="{411AE918-2B54-E0AB-0C3F-9B9E0F8799CF}"/>
          </ac:spMkLst>
        </pc:spChg>
        <pc:spChg chg="mod">
          <ac:chgData name="Wiekie van der Geest" userId="865e43b8-8a80-4cd0-a2c7-4345a8df045d" providerId="ADAL" clId="{3217DCD1-0409-471B-97B2-DE0077DB8706}" dt="2024-07-24T13:59:26.107" v="3125" actId="6549"/>
          <ac:spMkLst>
            <pc:docMk/>
            <pc:sldMk cId="749267396" sldId="339"/>
            <ac:spMk id="198" creationId="{00000000-0000-0000-0000-000000000000}"/>
          </ac:spMkLst>
        </pc:spChg>
        <pc:spChg chg="mod">
          <ac:chgData name="Wiekie van der Geest" userId="865e43b8-8a80-4cd0-a2c7-4345a8df045d" providerId="ADAL" clId="{3217DCD1-0409-471B-97B2-DE0077DB8706}" dt="2024-07-26T12:33:51.226" v="5215"/>
          <ac:spMkLst>
            <pc:docMk/>
            <pc:sldMk cId="749267396" sldId="339"/>
            <ac:spMk id="200" creationId="{00000000-0000-0000-0000-000000000000}"/>
          </ac:spMkLst>
        </pc:spChg>
      </pc:sldChg>
      <pc:sldChg chg="addSp delSp modSp add mod">
        <pc:chgData name="Wiekie van der Geest" userId="865e43b8-8a80-4cd0-a2c7-4345a8df045d" providerId="ADAL" clId="{3217DCD1-0409-471B-97B2-DE0077DB8706}" dt="2024-07-26T12:34:09.127" v="5216" actId="478"/>
        <pc:sldMkLst>
          <pc:docMk/>
          <pc:sldMk cId="1345507596" sldId="340"/>
        </pc:sldMkLst>
        <pc:spChg chg="add mod">
          <ac:chgData name="Wiekie van der Geest" userId="865e43b8-8a80-4cd0-a2c7-4345a8df045d" providerId="ADAL" clId="{3217DCD1-0409-471B-97B2-DE0077DB8706}" dt="2024-07-24T14:03:37.552" v="3253"/>
          <ac:spMkLst>
            <pc:docMk/>
            <pc:sldMk cId="1345507596" sldId="340"/>
            <ac:spMk id="2" creationId="{7D68672B-46D3-CE2B-4392-690748B59EF5}"/>
          </ac:spMkLst>
        </pc:spChg>
        <pc:spChg chg="add mod">
          <ac:chgData name="Wiekie van der Geest" userId="865e43b8-8a80-4cd0-a2c7-4345a8df045d" providerId="ADAL" clId="{3217DCD1-0409-471B-97B2-DE0077DB8706}" dt="2024-07-24T14:03:51.230" v="3255" actId="1076"/>
          <ac:spMkLst>
            <pc:docMk/>
            <pc:sldMk cId="1345507596" sldId="340"/>
            <ac:spMk id="3" creationId="{0BBE59A7-F7D5-9A0D-80A7-CF12473DEE5B}"/>
          </ac:spMkLst>
        </pc:spChg>
        <pc:spChg chg="del mod">
          <ac:chgData name="Wiekie van der Geest" userId="865e43b8-8a80-4cd0-a2c7-4345a8df045d" providerId="ADAL" clId="{3217DCD1-0409-471B-97B2-DE0077DB8706}" dt="2024-07-24T14:03:36.216" v="3252" actId="478"/>
          <ac:spMkLst>
            <pc:docMk/>
            <pc:sldMk cId="1345507596" sldId="340"/>
            <ac:spMk id="4" creationId="{DD7EEFFD-41FF-5825-38D9-4ACFAF0B3D30}"/>
          </ac:spMkLst>
        </pc:spChg>
        <pc:spChg chg="add mod">
          <ac:chgData name="Wiekie van der Geest" userId="865e43b8-8a80-4cd0-a2c7-4345a8df045d" providerId="ADAL" clId="{3217DCD1-0409-471B-97B2-DE0077DB8706}" dt="2024-07-24T14:03:37.552" v="3253"/>
          <ac:spMkLst>
            <pc:docMk/>
            <pc:sldMk cId="1345507596" sldId="340"/>
            <ac:spMk id="5" creationId="{88B21887-A06D-3E70-EEE8-58BC9728F60F}"/>
          </ac:spMkLst>
        </pc:spChg>
        <pc:spChg chg="del">
          <ac:chgData name="Wiekie van der Geest" userId="865e43b8-8a80-4cd0-a2c7-4345a8df045d" providerId="ADAL" clId="{3217DCD1-0409-471B-97B2-DE0077DB8706}" dt="2024-07-24T14:03:43.148" v="3254" actId="478"/>
          <ac:spMkLst>
            <pc:docMk/>
            <pc:sldMk cId="1345507596" sldId="340"/>
            <ac:spMk id="6" creationId="{25C3A5C3-0474-5EAF-D490-41D575B4CA10}"/>
          </ac:spMkLst>
        </pc:spChg>
        <pc:spChg chg="del">
          <ac:chgData name="Wiekie van der Geest" userId="865e43b8-8a80-4cd0-a2c7-4345a8df045d" providerId="ADAL" clId="{3217DCD1-0409-471B-97B2-DE0077DB8706}" dt="2024-07-24T14:03:08.648" v="3212" actId="478"/>
          <ac:spMkLst>
            <pc:docMk/>
            <pc:sldMk cId="1345507596" sldId="340"/>
            <ac:spMk id="7" creationId="{049D97A6-D13A-602A-1C16-99B4B348CFC5}"/>
          </ac:spMkLst>
        </pc:spChg>
        <pc:spChg chg="mod">
          <ac:chgData name="Wiekie van der Geest" userId="865e43b8-8a80-4cd0-a2c7-4345a8df045d" providerId="ADAL" clId="{3217DCD1-0409-471B-97B2-DE0077DB8706}" dt="2024-07-24T14:05:26.657" v="3315" actId="113"/>
          <ac:spMkLst>
            <pc:docMk/>
            <pc:sldMk cId="1345507596" sldId="340"/>
            <ac:spMk id="11" creationId="{411AE918-2B54-E0AB-0C3F-9B9E0F8799CF}"/>
          </ac:spMkLst>
        </pc:spChg>
        <pc:spChg chg="mod">
          <ac:chgData name="Wiekie van der Geest" userId="865e43b8-8a80-4cd0-a2c7-4345a8df045d" providerId="ADAL" clId="{3217DCD1-0409-471B-97B2-DE0077DB8706}" dt="2024-07-24T14:03:24.985" v="3250" actId="207"/>
          <ac:spMkLst>
            <pc:docMk/>
            <pc:sldMk cId="1345507596" sldId="340"/>
            <ac:spMk id="198" creationId="{00000000-0000-0000-0000-000000000000}"/>
          </ac:spMkLst>
        </pc:spChg>
        <pc:spChg chg="del">
          <ac:chgData name="Wiekie van der Geest" userId="865e43b8-8a80-4cd0-a2c7-4345a8df045d" providerId="ADAL" clId="{3217DCD1-0409-471B-97B2-DE0077DB8706}" dt="2024-07-26T12:34:09.127" v="5216" actId="478"/>
          <ac:spMkLst>
            <pc:docMk/>
            <pc:sldMk cId="1345507596" sldId="340"/>
            <ac:spMk id="200" creationId="{00000000-0000-0000-0000-000000000000}"/>
          </ac:spMkLst>
        </pc:spChg>
      </pc:sldChg>
      <pc:sldChg chg="add del">
        <pc:chgData name="Wiekie van der Geest" userId="865e43b8-8a80-4cd0-a2c7-4345a8df045d" providerId="ADAL" clId="{3217DCD1-0409-471B-97B2-DE0077DB8706}" dt="2024-07-24T13:58:46.671" v="3071"/>
        <pc:sldMkLst>
          <pc:docMk/>
          <pc:sldMk cId="3619263673" sldId="340"/>
        </pc:sldMkLst>
      </pc:sldChg>
      <pc:sldChg chg="modSp add mod">
        <pc:chgData name="Wiekie van der Geest" userId="865e43b8-8a80-4cd0-a2c7-4345a8df045d" providerId="ADAL" clId="{3217DCD1-0409-471B-97B2-DE0077DB8706}" dt="2024-07-24T14:07:48.871" v="3376" actId="20577"/>
        <pc:sldMkLst>
          <pc:docMk/>
          <pc:sldMk cId="3757950700" sldId="341"/>
        </pc:sldMkLst>
        <pc:spChg chg="mod">
          <ac:chgData name="Wiekie van der Geest" userId="865e43b8-8a80-4cd0-a2c7-4345a8df045d" providerId="ADAL" clId="{3217DCD1-0409-471B-97B2-DE0077DB8706}" dt="2024-07-24T14:05:45.422" v="3318" actId="20577"/>
          <ac:spMkLst>
            <pc:docMk/>
            <pc:sldMk cId="3757950700" sldId="341"/>
            <ac:spMk id="4" creationId="{0AA0AF0F-03A3-E627-C545-E3F3EEC69676}"/>
          </ac:spMkLst>
        </pc:spChg>
        <pc:spChg chg="mod">
          <ac:chgData name="Wiekie van der Geest" userId="865e43b8-8a80-4cd0-a2c7-4345a8df045d" providerId="ADAL" clId="{3217DCD1-0409-471B-97B2-DE0077DB8706}" dt="2024-07-24T14:06:02.132" v="3330" actId="20577"/>
          <ac:spMkLst>
            <pc:docMk/>
            <pc:sldMk cId="3757950700" sldId="341"/>
            <ac:spMk id="5" creationId="{EDC54415-6E54-5608-12F6-BB7450F0F3EC}"/>
          </ac:spMkLst>
        </pc:spChg>
        <pc:spChg chg="mod">
          <ac:chgData name="Wiekie van der Geest" userId="865e43b8-8a80-4cd0-a2c7-4345a8df045d" providerId="ADAL" clId="{3217DCD1-0409-471B-97B2-DE0077DB8706}" dt="2024-07-24T14:07:48.871" v="3376" actId="20577"/>
          <ac:spMkLst>
            <pc:docMk/>
            <pc:sldMk cId="3757950700" sldId="341"/>
            <ac:spMk id="356" creationId="{00000000-0000-0000-0000-000000000000}"/>
          </ac:spMkLst>
        </pc:spChg>
      </pc:sldChg>
      <pc:sldChg chg="addSp delSp modSp add mod">
        <pc:chgData name="Wiekie van der Geest" userId="865e43b8-8a80-4cd0-a2c7-4345a8df045d" providerId="ADAL" clId="{3217DCD1-0409-471B-97B2-DE0077DB8706}" dt="2024-07-24T14:12:02.408" v="3441" actId="20577"/>
        <pc:sldMkLst>
          <pc:docMk/>
          <pc:sldMk cId="2223611278" sldId="342"/>
        </pc:sldMkLst>
        <pc:spChg chg="del">
          <ac:chgData name="Wiekie van der Geest" userId="865e43b8-8a80-4cd0-a2c7-4345a8df045d" providerId="ADAL" clId="{3217DCD1-0409-471B-97B2-DE0077DB8706}" dt="2024-07-24T14:08:36.410" v="3402" actId="478"/>
          <ac:spMkLst>
            <pc:docMk/>
            <pc:sldMk cId="2223611278" sldId="342"/>
            <ac:spMk id="2" creationId="{21738B55-C4ED-0E82-0220-8CEFD91CB845}"/>
          </ac:spMkLst>
        </pc:spChg>
        <pc:spChg chg="del">
          <ac:chgData name="Wiekie van der Geest" userId="865e43b8-8a80-4cd0-a2c7-4345a8df045d" providerId="ADAL" clId="{3217DCD1-0409-471B-97B2-DE0077DB8706}" dt="2024-07-24T14:09:59.265" v="3416" actId="478"/>
          <ac:spMkLst>
            <pc:docMk/>
            <pc:sldMk cId="2223611278" sldId="342"/>
            <ac:spMk id="3" creationId="{3E4774E9-9B49-BFEC-84E9-F866953EE58D}"/>
          </ac:spMkLst>
        </pc:spChg>
        <pc:spChg chg="mod">
          <ac:chgData name="Wiekie van der Geest" userId="865e43b8-8a80-4cd0-a2c7-4345a8df045d" providerId="ADAL" clId="{3217DCD1-0409-471B-97B2-DE0077DB8706}" dt="2024-07-24T14:12:02.408" v="3441" actId="20577"/>
          <ac:spMkLst>
            <pc:docMk/>
            <pc:sldMk cId="2223611278" sldId="342"/>
            <ac:spMk id="4" creationId="{51145B45-0090-C75B-03E6-C8FCEB7597B7}"/>
          </ac:spMkLst>
        </pc:spChg>
        <pc:spChg chg="add del mod">
          <ac:chgData name="Wiekie van der Geest" userId="865e43b8-8a80-4cd0-a2c7-4345a8df045d" providerId="ADAL" clId="{3217DCD1-0409-471B-97B2-DE0077DB8706}" dt="2024-07-24T14:08:56.695" v="3407"/>
          <ac:spMkLst>
            <pc:docMk/>
            <pc:sldMk cId="2223611278" sldId="342"/>
            <ac:spMk id="5" creationId="{346AC7FD-0162-BAD5-08C9-9E784A17409B}"/>
          </ac:spMkLst>
        </pc:spChg>
        <pc:spChg chg="add del mod">
          <ac:chgData name="Wiekie van der Geest" userId="865e43b8-8a80-4cd0-a2c7-4345a8df045d" providerId="ADAL" clId="{3217DCD1-0409-471B-97B2-DE0077DB8706}" dt="2024-07-24T14:08:56.695" v="3407"/>
          <ac:spMkLst>
            <pc:docMk/>
            <pc:sldMk cId="2223611278" sldId="342"/>
            <ac:spMk id="6" creationId="{3AE436A5-47E1-E011-1394-54D518D7A46B}"/>
          </ac:spMkLst>
        </pc:spChg>
        <pc:spChg chg="add del mod">
          <ac:chgData name="Wiekie van der Geest" userId="865e43b8-8a80-4cd0-a2c7-4345a8df045d" providerId="ADAL" clId="{3217DCD1-0409-471B-97B2-DE0077DB8706}" dt="2024-07-24T14:08:56.695" v="3407"/>
          <ac:spMkLst>
            <pc:docMk/>
            <pc:sldMk cId="2223611278" sldId="342"/>
            <ac:spMk id="7" creationId="{698BB19D-98DF-8987-09CD-F7FCE371161B}"/>
          </ac:spMkLst>
        </pc:spChg>
        <pc:spChg chg="add mod">
          <ac:chgData name="Wiekie van der Geest" userId="865e43b8-8a80-4cd0-a2c7-4345a8df045d" providerId="ADAL" clId="{3217DCD1-0409-471B-97B2-DE0077DB8706}" dt="2024-07-24T14:09:07.540" v="3409"/>
          <ac:spMkLst>
            <pc:docMk/>
            <pc:sldMk cId="2223611278" sldId="342"/>
            <ac:spMk id="8" creationId="{34CB5C13-CFEC-9D85-0AA0-F92B88BF7D21}"/>
          </ac:spMkLst>
        </pc:spChg>
        <pc:spChg chg="add mod ord">
          <ac:chgData name="Wiekie van der Geest" userId="865e43b8-8a80-4cd0-a2c7-4345a8df045d" providerId="ADAL" clId="{3217DCD1-0409-471B-97B2-DE0077DB8706}" dt="2024-07-24T14:10:54.873" v="3428" actId="1076"/>
          <ac:spMkLst>
            <pc:docMk/>
            <pc:sldMk cId="2223611278" sldId="342"/>
            <ac:spMk id="9" creationId="{D55C31D7-2D6D-9436-1BE7-E15F9EE3F2DB}"/>
          </ac:spMkLst>
        </pc:spChg>
        <pc:spChg chg="add mod">
          <ac:chgData name="Wiekie van der Geest" userId="865e43b8-8a80-4cd0-a2c7-4345a8df045d" providerId="ADAL" clId="{3217DCD1-0409-471B-97B2-DE0077DB8706}" dt="2024-07-24T14:09:07.540" v="3409"/>
          <ac:spMkLst>
            <pc:docMk/>
            <pc:sldMk cId="2223611278" sldId="342"/>
            <ac:spMk id="10" creationId="{5FC4BB05-3AD8-56DB-98DB-6685F65B0B3D}"/>
          </ac:spMkLst>
        </pc:spChg>
        <pc:spChg chg="add mod">
          <ac:chgData name="Wiekie van der Geest" userId="865e43b8-8a80-4cd0-a2c7-4345a8df045d" providerId="ADAL" clId="{3217DCD1-0409-471B-97B2-DE0077DB8706}" dt="2024-07-24T14:09:07.540" v="3409"/>
          <ac:spMkLst>
            <pc:docMk/>
            <pc:sldMk cId="2223611278" sldId="342"/>
            <ac:spMk id="11" creationId="{55E5E8C0-A63E-C5AB-587C-0BB40A359060}"/>
          </ac:spMkLst>
        </pc:spChg>
        <pc:spChg chg="del">
          <ac:chgData name="Wiekie van der Geest" userId="865e43b8-8a80-4cd0-a2c7-4345a8df045d" providerId="ADAL" clId="{3217DCD1-0409-471B-97B2-DE0077DB8706}" dt="2024-07-24T14:08:37.020" v="3403" actId="478"/>
          <ac:spMkLst>
            <pc:docMk/>
            <pc:sldMk cId="2223611278" sldId="342"/>
            <ac:spMk id="194" creationId="{00000000-0000-0000-0000-000000000000}"/>
          </ac:spMkLst>
        </pc:spChg>
        <pc:spChg chg="del">
          <ac:chgData name="Wiekie van der Geest" userId="865e43b8-8a80-4cd0-a2c7-4345a8df045d" providerId="ADAL" clId="{3217DCD1-0409-471B-97B2-DE0077DB8706}" dt="2024-07-24T14:08:38.393" v="3405" actId="478"/>
          <ac:spMkLst>
            <pc:docMk/>
            <pc:sldMk cId="2223611278" sldId="342"/>
            <ac:spMk id="195" creationId="{00000000-0000-0000-0000-000000000000}"/>
          </ac:spMkLst>
        </pc:spChg>
        <pc:spChg chg="del">
          <ac:chgData name="Wiekie van der Geest" userId="865e43b8-8a80-4cd0-a2c7-4345a8df045d" providerId="ADAL" clId="{3217DCD1-0409-471B-97B2-DE0077DB8706}" dt="2024-07-24T14:08:37.696" v="3404" actId="478"/>
          <ac:spMkLst>
            <pc:docMk/>
            <pc:sldMk cId="2223611278" sldId="342"/>
            <ac:spMk id="196" creationId="{00000000-0000-0000-0000-000000000000}"/>
          </ac:spMkLst>
        </pc:spChg>
        <pc:spChg chg="del">
          <ac:chgData name="Wiekie van der Geest" userId="865e43b8-8a80-4cd0-a2c7-4345a8df045d" providerId="ADAL" clId="{3217DCD1-0409-471B-97B2-DE0077DB8706}" dt="2024-07-24T14:08:59.004" v="3408" actId="478"/>
          <ac:spMkLst>
            <pc:docMk/>
            <pc:sldMk cId="2223611278" sldId="342"/>
            <ac:spMk id="197" creationId="{00000000-0000-0000-0000-000000000000}"/>
          </ac:spMkLst>
        </pc:spChg>
        <pc:spChg chg="mod">
          <ac:chgData name="Wiekie van der Geest" userId="865e43b8-8a80-4cd0-a2c7-4345a8df045d" providerId="ADAL" clId="{3217DCD1-0409-471B-97B2-DE0077DB8706}" dt="2024-07-24T14:08:32.842" v="3401" actId="20577"/>
          <ac:spMkLst>
            <pc:docMk/>
            <pc:sldMk cId="2223611278" sldId="342"/>
            <ac:spMk id="198" creationId="{00000000-0000-0000-0000-000000000000}"/>
          </ac:spMkLst>
        </pc:spChg>
        <pc:spChg chg="mod ord">
          <ac:chgData name="Wiekie van der Geest" userId="865e43b8-8a80-4cd0-a2c7-4345a8df045d" providerId="ADAL" clId="{3217DCD1-0409-471B-97B2-DE0077DB8706}" dt="2024-07-24T14:09:46.859" v="3415" actId="20577"/>
          <ac:spMkLst>
            <pc:docMk/>
            <pc:sldMk cId="2223611278" sldId="342"/>
            <ac:spMk id="200" creationId="{00000000-0000-0000-0000-000000000000}"/>
          </ac:spMkLst>
        </pc:spChg>
      </pc:sldChg>
      <pc:sldChg chg="modSp add mod">
        <pc:chgData name="Wiekie van der Geest" userId="865e43b8-8a80-4cd0-a2c7-4345a8df045d" providerId="ADAL" clId="{3217DCD1-0409-471B-97B2-DE0077DB8706}" dt="2024-07-24T14:12:49.568" v="3449"/>
        <pc:sldMkLst>
          <pc:docMk/>
          <pc:sldMk cId="2794392223" sldId="343"/>
        </pc:sldMkLst>
        <pc:spChg chg="mod">
          <ac:chgData name="Wiekie van der Geest" userId="865e43b8-8a80-4cd0-a2c7-4345a8df045d" providerId="ADAL" clId="{3217DCD1-0409-471B-97B2-DE0077DB8706}" dt="2024-07-24T14:12:12.710" v="3444" actId="20577"/>
          <ac:spMkLst>
            <pc:docMk/>
            <pc:sldMk cId="2794392223" sldId="343"/>
            <ac:spMk id="4" creationId="{0AA0AF0F-03A3-E627-C545-E3F3EEC69676}"/>
          </ac:spMkLst>
        </pc:spChg>
        <pc:spChg chg="mod">
          <ac:chgData name="Wiekie van der Geest" userId="865e43b8-8a80-4cd0-a2c7-4345a8df045d" providerId="ADAL" clId="{3217DCD1-0409-471B-97B2-DE0077DB8706}" dt="2024-07-24T14:12:41.855" v="3448" actId="14100"/>
          <ac:spMkLst>
            <pc:docMk/>
            <pc:sldMk cId="2794392223" sldId="343"/>
            <ac:spMk id="5" creationId="{EDC54415-6E54-5608-12F6-BB7450F0F3EC}"/>
          </ac:spMkLst>
        </pc:spChg>
        <pc:spChg chg="mod">
          <ac:chgData name="Wiekie van der Geest" userId="865e43b8-8a80-4cd0-a2c7-4345a8df045d" providerId="ADAL" clId="{3217DCD1-0409-471B-97B2-DE0077DB8706}" dt="2024-07-24T14:12:49.568" v="3449"/>
          <ac:spMkLst>
            <pc:docMk/>
            <pc:sldMk cId="2794392223" sldId="343"/>
            <ac:spMk id="356" creationId="{00000000-0000-0000-0000-000000000000}"/>
          </ac:spMkLst>
        </pc:spChg>
      </pc:sldChg>
      <pc:sldChg chg="addSp delSp modSp add mod">
        <pc:chgData name="Wiekie van der Geest" userId="865e43b8-8a80-4cd0-a2c7-4345a8df045d" providerId="ADAL" clId="{3217DCD1-0409-471B-97B2-DE0077DB8706}" dt="2024-07-26T12:36:54.231" v="5217"/>
        <pc:sldMkLst>
          <pc:docMk/>
          <pc:sldMk cId="3753688907" sldId="344"/>
        </pc:sldMkLst>
        <pc:spChg chg="add mod">
          <ac:chgData name="Wiekie van der Geest" userId="865e43b8-8a80-4cd0-a2c7-4345a8df045d" providerId="ADAL" clId="{3217DCD1-0409-471B-97B2-DE0077DB8706}" dt="2024-07-24T14:16:49.217" v="3492" actId="1076"/>
          <ac:spMkLst>
            <pc:docMk/>
            <pc:sldMk cId="3753688907" sldId="344"/>
            <ac:spMk id="2" creationId="{BBAD17E5-3D93-28B8-4C26-3AB98C86ADF9}"/>
          </ac:spMkLst>
        </pc:spChg>
        <pc:spChg chg="add mod">
          <ac:chgData name="Wiekie van der Geest" userId="865e43b8-8a80-4cd0-a2c7-4345a8df045d" providerId="ADAL" clId="{3217DCD1-0409-471B-97B2-DE0077DB8706}" dt="2024-07-24T14:32:28.805" v="3530" actId="123"/>
          <ac:spMkLst>
            <pc:docMk/>
            <pc:sldMk cId="3753688907" sldId="344"/>
            <ac:spMk id="3" creationId="{90E68B84-C96C-E0ED-B39E-0B0A091F8115}"/>
          </ac:spMkLst>
        </pc:spChg>
        <pc:spChg chg="del mod">
          <ac:chgData name="Wiekie van der Geest" userId="865e43b8-8a80-4cd0-a2c7-4345a8df045d" providerId="ADAL" clId="{3217DCD1-0409-471B-97B2-DE0077DB8706}" dt="2024-07-24T14:16:39.339" v="3489" actId="478"/>
          <ac:spMkLst>
            <pc:docMk/>
            <pc:sldMk cId="3753688907" sldId="344"/>
            <ac:spMk id="4" creationId="{51145B45-0090-C75B-03E6-C8FCEB7597B7}"/>
          </ac:spMkLst>
        </pc:spChg>
        <pc:spChg chg="del">
          <ac:chgData name="Wiekie van der Geest" userId="865e43b8-8a80-4cd0-a2c7-4345a8df045d" providerId="ADAL" clId="{3217DCD1-0409-471B-97B2-DE0077DB8706}" dt="2024-07-24T14:15:02.283" v="3457" actId="478"/>
          <ac:spMkLst>
            <pc:docMk/>
            <pc:sldMk cId="3753688907" sldId="344"/>
            <ac:spMk id="9" creationId="{D55C31D7-2D6D-9436-1BE7-E15F9EE3F2DB}"/>
          </ac:spMkLst>
        </pc:spChg>
        <pc:spChg chg="del">
          <ac:chgData name="Wiekie van der Geest" userId="865e43b8-8a80-4cd0-a2c7-4345a8df045d" providerId="ADAL" clId="{3217DCD1-0409-471B-97B2-DE0077DB8706}" dt="2024-07-24T14:15:01.574" v="3456" actId="478"/>
          <ac:spMkLst>
            <pc:docMk/>
            <pc:sldMk cId="3753688907" sldId="344"/>
            <ac:spMk id="10" creationId="{5FC4BB05-3AD8-56DB-98DB-6685F65B0B3D}"/>
          </ac:spMkLst>
        </pc:spChg>
        <pc:spChg chg="del">
          <ac:chgData name="Wiekie van der Geest" userId="865e43b8-8a80-4cd0-a2c7-4345a8df045d" providerId="ADAL" clId="{3217DCD1-0409-471B-97B2-DE0077DB8706}" dt="2024-07-24T14:15:00.798" v="3455" actId="478"/>
          <ac:spMkLst>
            <pc:docMk/>
            <pc:sldMk cId="3753688907" sldId="344"/>
            <ac:spMk id="11" creationId="{55E5E8C0-A63E-C5AB-587C-0BB40A359060}"/>
          </ac:spMkLst>
        </pc:spChg>
        <pc:spChg chg="mod">
          <ac:chgData name="Wiekie van der Geest" userId="865e43b8-8a80-4cd0-a2c7-4345a8df045d" providerId="ADAL" clId="{3217DCD1-0409-471B-97B2-DE0077DB8706}" dt="2024-07-24T14:16:15.594" v="3487" actId="20577"/>
          <ac:spMkLst>
            <pc:docMk/>
            <pc:sldMk cId="3753688907" sldId="344"/>
            <ac:spMk id="198" creationId="{00000000-0000-0000-0000-000000000000}"/>
          </ac:spMkLst>
        </pc:spChg>
        <pc:spChg chg="mod">
          <ac:chgData name="Wiekie van der Geest" userId="865e43b8-8a80-4cd0-a2c7-4345a8df045d" providerId="ADAL" clId="{3217DCD1-0409-471B-97B2-DE0077DB8706}" dt="2024-07-26T12:36:54.231" v="5217"/>
          <ac:spMkLst>
            <pc:docMk/>
            <pc:sldMk cId="3753688907" sldId="344"/>
            <ac:spMk id="200" creationId="{00000000-0000-0000-0000-000000000000}"/>
          </ac:spMkLst>
        </pc:spChg>
      </pc:sldChg>
      <pc:sldChg chg="modSp add del mod">
        <pc:chgData name="Wiekie van der Geest" userId="865e43b8-8a80-4cd0-a2c7-4345a8df045d" providerId="ADAL" clId="{3217DCD1-0409-471B-97B2-DE0077DB8706}" dt="2024-07-24T14:33:56.434" v="3541" actId="47"/>
        <pc:sldMkLst>
          <pc:docMk/>
          <pc:sldMk cId="1797101355" sldId="345"/>
        </pc:sldMkLst>
        <pc:spChg chg="mod">
          <ac:chgData name="Wiekie van der Geest" userId="865e43b8-8a80-4cd0-a2c7-4345a8df045d" providerId="ADAL" clId="{3217DCD1-0409-471B-97B2-DE0077DB8706}" dt="2024-07-24T14:33:25.680" v="3538" actId="20577"/>
          <ac:spMkLst>
            <pc:docMk/>
            <pc:sldMk cId="1797101355" sldId="345"/>
            <ac:spMk id="198" creationId="{00000000-0000-0000-0000-000000000000}"/>
          </ac:spMkLst>
        </pc:spChg>
      </pc:sldChg>
      <pc:sldChg chg="addSp delSp modSp add mod">
        <pc:chgData name="Wiekie van der Geest" userId="865e43b8-8a80-4cd0-a2c7-4345a8df045d" providerId="ADAL" clId="{3217DCD1-0409-471B-97B2-DE0077DB8706}" dt="2024-07-24T14:38:57.649" v="3599" actId="1076"/>
        <pc:sldMkLst>
          <pc:docMk/>
          <pc:sldMk cId="2617481901" sldId="346"/>
        </pc:sldMkLst>
        <pc:spChg chg="del">
          <ac:chgData name="Wiekie van der Geest" userId="865e43b8-8a80-4cd0-a2c7-4345a8df045d" providerId="ADAL" clId="{3217DCD1-0409-471B-97B2-DE0077DB8706}" dt="2024-07-24T14:36:49.394" v="3554" actId="478"/>
          <ac:spMkLst>
            <pc:docMk/>
            <pc:sldMk cId="2617481901" sldId="346"/>
            <ac:spMk id="2" creationId="{BBAD17E5-3D93-28B8-4C26-3AB98C86ADF9}"/>
          </ac:spMkLst>
        </pc:spChg>
        <pc:spChg chg="del mod">
          <ac:chgData name="Wiekie van der Geest" userId="865e43b8-8a80-4cd0-a2c7-4345a8df045d" providerId="ADAL" clId="{3217DCD1-0409-471B-97B2-DE0077DB8706}" dt="2024-07-24T14:36:51.767" v="3556" actId="478"/>
          <ac:spMkLst>
            <pc:docMk/>
            <pc:sldMk cId="2617481901" sldId="346"/>
            <ac:spMk id="3" creationId="{90E68B84-C96C-E0ED-B39E-0B0A091F8115}"/>
          </ac:spMkLst>
        </pc:spChg>
        <pc:spChg chg="add mod">
          <ac:chgData name="Wiekie van der Geest" userId="865e43b8-8a80-4cd0-a2c7-4345a8df045d" providerId="ADAL" clId="{3217DCD1-0409-471B-97B2-DE0077DB8706}" dt="2024-07-24T14:34:32.533" v="3547"/>
          <ac:spMkLst>
            <pc:docMk/>
            <pc:sldMk cId="2617481901" sldId="346"/>
            <ac:spMk id="4" creationId="{E8DCE97D-35C0-A5F3-2847-9215C1A66AF9}"/>
          </ac:spMkLst>
        </pc:spChg>
        <pc:spChg chg="add mod">
          <ac:chgData name="Wiekie van der Geest" userId="865e43b8-8a80-4cd0-a2c7-4345a8df045d" providerId="ADAL" clId="{3217DCD1-0409-471B-97B2-DE0077DB8706}" dt="2024-07-24T14:37:11.476" v="3558" actId="1076"/>
          <ac:spMkLst>
            <pc:docMk/>
            <pc:sldMk cId="2617481901" sldId="346"/>
            <ac:spMk id="7" creationId="{779CEB5E-944D-D718-5DD4-91F87225A2F6}"/>
          </ac:spMkLst>
        </pc:spChg>
        <pc:spChg chg="add mod">
          <ac:chgData name="Wiekie van der Geest" userId="865e43b8-8a80-4cd0-a2c7-4345a8df045d" providerId="ADAL" clId="{3217DCD1-0409-471B-97B2-DE0077DB8706}" dt="2024-07-24T14:38:57.649" v="3599" actId="1076"/>
          <ac:spMkLst>
            <pc:docMk/>
            <pc:sldMk cId="2617481901" sldId="346"/>
            <ac:spMk id="9" creationId="{9DBBE7AC-EF3E-F55B-6968-CF300CB483F0}"/>
          </ac:spMkLst>
        </pc:spChg>
        <pc:spChg chg="add mod">
          <ac:chgData name="Wiekie van der Geest" userId="865e43b8-8a80-4cd0-a2c7-4345a8df045d" providerId="ADAL" clId="{3217DCD1-0409-471B-97B2-DE0077DB8706}" dt="2024-07-24T14:37:02.696" v="3557"/>
          <ac:spMkLst>
            <pc:docMk/>
            <pc:sldMk cId="2617481901" sldId="346"/>
            <ac:spMk id="10" creationId="{8A862B9A-A273-7185-BA9F-F2B397BC9A42}"/>
          </ac:spMkLst>
        </pc:spChg>
        <pc:spChg chg="add mod">
          <ac:chgData name="Wiekie van der Geest" userId="865e43b8-8a80-4cd0-a2c7-4345a8df045d" providerId="ADAL" clId="{3217DCD1-0409-471B-97B2-DE0077DB8706}" dt="2024-07-24T14:37:02.696" v="3557"/>
          <ac:spMkLst>
            <pc:docMk/>
            <pc:sldMk cId="2617481901" sldId="346"/>
            <ac:spMk id="11" creationId="{B45EEAF1-3F89-D807-7BC1-3F49CE3E43D6}"/>
          </ac:spMkLst>
        </pc:spChg>
        <pc:spChg chg="add mod">
          <ac:chgData name="Wiekie van der Geest" userId="865e43b8-8a80-4cd0-a2c7-4345a8df045d" providerId="ADAL" clId="{3217DCD1-0409-471B-97B2-DE0077DB8706}" dt="2024-07-24T14:38:29.389" v="3597" actId="20577"/>
          <ac:spMkLst>
            <pc:docMk/>
            <pc:sldMk cId="2617481901" sldId="346"/>
            <ac:spMk id="12" creationId="{74D9E26F-79E2-DCA0-4711-CD064833567D}"/>
          </ac:spMkLst>
        </pc:spChg>
        <pc:spChg chg="mod">
          <ac:chgData name="Wiekie van der Geest" userId="865e43b8-8a80-4cd0-a2c7-4345a8df045d" providerId="ADAL" clId="{3217DCD1-0409-471B-97B2-DE0077DB8706}" dt="2024-07-24T14:36:27.404" v="3552" actId="14100"/>
          <ac:spMkLst>
            <pc:docMk/>
            <pc:sldMk cId="2617481901" sldId="346"/>
            <ac:spMk id="198" creationId="{00000000-0000-0000-0000-000000000000}"/>
          </ac:spMkLst>
        </pc:spChg>
        <pc:spChg chg="del">
          <ac:chgData name="Wiekie van der Geest" userId="865e43b8-8a80-4cd0-a2c7-4345a8df045d" providerId="ADAL" clId="{3217DCD1-0409-471B-97B2-DE0077DB8706}" dt="2024-07-24T14:34:32.248" v="3546" actId="478"/>
          <ac:spMkLst>
            <pc:docMk/>
            <pc:sldMk cId="2617481901" sldId="346"/>
            <ac:spMk id="200" creationId="{00000000-0000-0000-0000-000000000000}"/>
          </ac:spMkLst>
        </pc:spChg>
        <pc:graphicFrameChg chg="add del modGraphic">
          <ac:chgData name="Wiekie van der Geest" userId="865e43b8-8a80-4cd0-a2c7-4345a8df045d" providerId="ADAL" clId="{3217DCD1-0409-471B-97B2-DE0077DB8706}" dt="2024-07-24T14:36:44.105" v="3553" actId="478"/>
          <ac:graphicFrameMkLst>
            <pc:docMk/>
            <pc:sldMk cId="2617481901" sldId="346"/>
            <ac:graphicFrameMk id="6" creationId="{55544C76-A037-8ADE-102B-77CCE6EA6B41}"/>
          </ac:graphicFrameMkLst>
        </pc:graphicFrameChg>
      </pc:sldChg>
      <pc:sldChg chg="addSp delSp modSp add mod">
        <pc:chgData name="Wiekie van der Geest" userId="865e43b8-8a80-4cd0-a2c7-4345a8df045d" providerId="ADAL" clId="{3217DCD1-0409-471B-97B2-DE0077DB8706}" dt="2024-07-24T14:42:36.073" v="3628" actId="478"/>
        <pc:sldMkLst>
          <pc:docMk/>
          <pc:sldMk cId="92600945" sldId="347"/>
        </pc:sldMkLst>
        <pc:spChg chg="add mod">
          <ac:chgData name="Wiekie van der Geest" userId="865e43b8-8a80-4cd0-a2c7-4345a8df045d" providerId="ADAL" clId="{3217DCD1-0409-471B-97B2-DE0077DB8706}" dt="2024-07-24T14:41:25.314" v="3617" actId="1076"/>
          <ac:spMkLst>
            <pc:docMk/>
            <pc:sldMk cId="92600945" sldId="347"/>
            <ac:spMk id="2" creationId="{E7FF4A51-1F28-684D-1F9A-3F4702F86306}"/>
          </ac:spMkLst>
        </pc:spChg>
        <pc:spChg chg="add del mod">
          <ac:chgData name="Wiekie van der Geest" userId="865e43b8-8a80-4cd0-a2c7-4345a8df045d" providerId="ADAL" clId="{3217DCD1-0409-471B-97B2-DE0077DB8706}" dt="2024-07-24T14:42:36.073" v="3628" actId="478"/>
          <ac:spMkLst>
            <pc:docMk/>
            <pc:sldMk cId="92600945" sldId="347"/>
            <ac:spMk id="3" creationId="{2D3EB681-0DC6-9309-EC9C-DD0E45449A1A}"/>
          </ac:spMkLst>
        </pc:spChg>
        <pc:spChg chg="add mod">
          <ac:chgData name="Wiekie van der Geest" userId="865e43b8-8a80-4cd0-a2c7-4345a8df045d" providerId="ADAL" clId="{3217DCD1-0409-471B-97B2-DE0077DB8706}" dt="2024-07-24T14:41:49.056" v="3619" actId="1076"/>
          <ac:spMkLst>
            <pc:docMk/>
            <pc:sldMk cId="92600945" sldId="347"/>
            <ac:spMk id="5" creationId="{D67041B8-27C8-E2C1-27C2-64450615F972}"/>
          </ac:spMkLst>
        </pc:spChg>
        <pc:spChg chg="add mod">
          <ac:chgData name="Wiekie van der Geest" userId="865e43b8-8a80-4cd0-a2c7-4345a8df045d" providerId="ADAL" clId="{3217DCD1-0409-471B-97B2-DE0077DB8706}" dt="2024-07-24T14:41:49.056" v="3619" actId="1076"/>
          <ac:spMkLst>
            <pc:docMk/>
            <pc:sldMk cId="92600945" sldId="347"/>
            <ac:spMk id="6" creationId="{23DE977D-2A1E-45AC-3C78-16C384EE9CA5}"/>
          </ac:spMkLst>
        </pc:spChg>
        <pc:spChg chg="del mod">
          <ac:chgData name="Wiekie van der Geest" userId="865e43b8-8a80-4cd0-a2c7-4345a8df045d" providerId="ADAL" clId="{3217DCD1-0409-471B-97B2-DE0077DB8706}" dt="2024-07-24T14:41:11.825" v="3614" actId="478"/>
          <ac:spMkLst>
            <pc:docMk/>
            <pc:sldMk cId="92600945" sldId="347"/>
            <ac:spMk id="7" creationId="{779CEB5E-944D-D718-5DD4-91F87225A2F6}"/>
          </ac:spMkLst>
        </pc:spChg>
        <pc:spChg chg="del">
          <ac:chgData name="Wiekie van der Geest" userId="865e43b8-8a80-4cd0-a2c7-4345a8df045d" providerId="ADAL" clId="{3217DCD1-0409-471B-97B2-DE0077DB8706}" dt="2024-07-24T14:39:01.371" v="3600" actId="478"/>
          <ac:spMkLst>
            <pc:docMk/>
            <pc:sldMk cId="92600945" sldId="347"/>
            <ac:spMk id="9" creationId="{9DBBE7AC-EF3E-F55B-6968-CF300CB483F0}"/>
          </ac:spMkLst>
        </pc:spChg>
        <pc:spChg chg="mod">
          <ac:chgData name="Wiekie van der Geest" userId="865e43b8-8a80-4cd0-a2c7-4345a8df045d" providerId="ADAL" clId="{3217DCD1-0409-471B-97B2-DE0077DB8706}" dt="2024-07-24T14:41:16.242" v="3615" actId="14100"/>
          <ac:spMkLst>
            <pc:docMk/>
            <pc:sldMk cId="92600945" sldId="347"/>
            <ac:spMk id="12" creationId="{74D9E26F-79E2-DCA0-4711-CD064833567D}"/>
          </ac:spMkLst>
        </pc:spChg>
        <pc:spChg chg="mod ord">
          <ac:chgData name="Wiekie van der Geest" userId="865e43b8-8a80-4cd0-a2c7-4345a8df045d" providerId="ADAL" clId="{3217DCD1-0409-471B-97B2-DE0077DB8706}" dt="2024-07-24T14:42:16.308" v="3621" actId="166"/>
          <ac:spMkLst>
            <pc:docMk/>
            <pc:sldMk cId="92600945" sldId="347"/>
            <ac:spMk id="198" creationId="{00000000-0000-0000-0000-000000000000}"/>
          </ac:spMkLst>
        </pc:spChg>
      </pc:sldChg>
      <pc:sldChg chg="add del">
        <pc:chgData name="Wiekie van der Geest" userId="865e43b8-8a80-4cd0-a2c7-4345a8df045d" providerId="ADAL" clId="{3217DCD1-0409-471B-97B2-DE0077DB8706}" dt="2024-07-24T14:40:31.459" v="3607" actId="47"/>
        <pc:sldMkLst>
          <pc:docMk/>
          <pc:sldMk cId="577345654" sldId="348"/>
        </pc:sldMkLst>
      </pc:sldChg>
      <pc:sldChg chg="addSp delSp modSp add mod">
        <pc:chgData name="Wiekie van der Geest" userId="865e43b8-8a80-4cd0-a2c7-4345a8df045d" providerId="ADAL" clId="{3217DCD1-0409-471B-97B2-DE0077DB8706}" dt="2024-07-24T14:49:49.818" v="3659" actId="20577"/>
        <pc:sldMkLst>
          <pc:docMk/>
          <pc:sldMk cId="759366949" sldId="348"/>
        </pc:sldMkLst>
        <pc:spChg chg="del">
          <ac:chgData name="Wiekie van der Geest" userId="865e43b8-8a80-4cd0-a2c7-4345a8df045d" providerId="ADAL" clId="{3217DCD1-0409-471B-97B2-DE0077DB8706}" dt="2024-07-24T14:42:50.421" v="3629" actId="478"/>
          <ac:spMkLst>
            <pc:docMk/>
            <pc:sldMk cId="759366949" sldId="348"/>
            <ac:spMk id="2" creationId="{E7FF4A51-1F28-684D-1F9A-3F4702F86306}"/>
          </ac:spMkLst>
        </pc:spChg>
        <pc:spChg chg="del">
          <ac:chgData name="Wiekie van der Geest" userId="865e43b8-8a80-4cd0-a2c7-4345a8df045d" providerId="ADAL" clId="{3217DCD1-0409-471B-97B2-DE0077DB8706}" dt="2024-07-24T14:42:31.299" v="3624" actId="478"/>
          <ac:spMkLst>
            <pc:docMk/>
            <pc:sldMk cId="759366949" sldId="348"/>
            <ac:spMk id="3" creationId="{2D3EB681-0DC6-9309-EC9C-DD0E45449A1A}"/>
          </ac:spMkLst>
        </pc:spChg>
        <pc:spChg chg="del">
          <ac:chgData name="Wiekie van der Geest" userId="865e43b8-8a80-4cd0-a2c7-4345a8df045d" providerId="ADAL" clId="{3217DCD1-0409-471B-97B2-DE0077DB8706}" dt="2024-07-24T14:42:30.436" v="3623" actId="478"/>
          <ac:spMkLst>
            <pc:docMk/>
            <pc:sldMk cId="759366949" sldId="348"/>
            <ac:spMk id="5" creationId="{D67041B8-27C8-E2C1-27C2-64450615F972}"/>
          </ac:spMkLst>
        </pc:spChg>
        <pc:spChg chg="del">
          <ac:chgData name="Wiekie van der Geest" userId="865e43b8-8a80-4cd0-a2c7-4345a8df045d" providerId="ADAL" clId="{3217DCD1-0409-471B-97B2-DE0077DB8706}" dt="2024-07-24T14:42:32.065" v="3625" actId="478"/>
          <ac:spMkLst>
            <pc:docMk/>
            <pc:sldMk cId="759366949" sldId="348"/>
            <ac:spMk id="6" creationId="{23DE977D-2A1E-45AC-3C78-16C384EE9CA5}"/>
          </ac:spMkLst>
        </pc:spChg>
        <pc:spChg chg="add mod ord">
          <ac:chgData name="Wiekie van der Geest" userId="865e43b8-8a80-4cd0-a2c7-4345a8df045d" providerId="ADAL" clId="{3217DCD1-0409-471B-97B2-DE0077DB8706}" dt="2024-07-24T14:45:23.398" v="3646" actId="167"/>
          <ac:spMkLst>
            <pc:docMk/>
            <pc:sldMk cId="759366949" sldId="348"/>
            <ac:spMk id="7" creationId="{AE36B2F2-F2AF-667F-DA5A-880A833BFC3B}"/>
          </ac:spMkLst>
        </pc:spChg>
        <pc:spChg chg="add mod ord">
          <ac:chgData name="Wiekie van der Geest" userId="865e43b8-8a80-4cd0-a2c7-4345a8df045d" providerId="ADAL" clId="{3217DCD1-0409-471B-97B2-DE0077DB8706}" dt="2024-07-24T14:44:13.572" v="3638" actId="167"/>
          <ac:spMkLst>
            <pc:docMk/>
            <pc:sldMk cId="759366949" sldId="348"/>
            <ac:spMk id="9" creationId="{FDA4B819-C33F-DDEB-A4DF-4D45DC16945F}"/>
          </ac:spMkLst>
        </pc:spChg>
        <pc:spChg chg="del">
          <ac:chgData name="Wiekie van der Geest" userId="865e43b8-8a80-4cd0-a2c7-4345a8df045d" providerId="ADAL" clId="{3217DCD1-0409-471B-97B2-DE0077DB8706}" dt="2024-07-24T14:42:33.325" v="3627" actId="478"/>
          <ac:spMkLst>
            <pc:docMk/>
            <pc:sldMk cId="759366949" sldId="348"/>
            <ac:spMk id="10" creationId="{8A862B9A-A273-7185-BA9F-F2B397BC9A42}"/>
          </ac:spMkLst>
        </pc:spChg>
        <pc:spChg chg="del">
          <ac:chgData name="Wiekie van der Geest" userId="865e43b8-8a80-4cd0-a2c7-4345a8df045d" providerId="ADAL" clId="{3217DCD1-0409-471B-97B2-DE0077DB8706}" dt="2024-07-24T14:42:32.623" v="3626" actId="478"/>
          <ac:spMkLst>
            <pc:docMk/>
            <pc:sldMk cId="759366949" sldId="348"/>
            <ac:spMk id="11" creationId="{B45EEAF1-3F89-D807-7BC1-3F49CE3E43D6}"/>
          </ac:spMkLst>
        </pc:spChg>
        <pc:spChg chg="mod">
          <ac:chgData name="Wiekie van der Geest" userId="865e43b8-8a80-4cd0-a2c7-4345a8df045d" providerId="ADAL" clId="{3217DCD1-0409-471B-97B2-DE0077DB8706}" dt="2024-07-24T14:49:49.818" v="3659" actId="20577"/>
          <ac:spMkLst>
            <pc:docMk/>
            <pc:sldMk cId="759366949" sldId="348"/>
            <ac:spMk id="12" creationId="{74D9E26F-79E2-DCA0-4711-CD064833567D}"/>
          </ac:spMkLst>
        </pc:spChg>
        <pc:spChg chg="add mod">
          <ac:chgData name="Wiekie van der Geest" userId="865e43b8-8a80-4cd0-a2c7-4345a8df045d" providerId="ADAL" clId="{3217DCD1-0409-471B-97B2-DE0077DB8706}" dt="2024-07-24T14:44:05.073" v="3637" actId="1076"/>
          <ac:spMkLst>
            <pc:docMk/>
            <pc:sldMk cId="759366949" sldId="348"/>
            <ac:spMk id="13" creationId="{4952CC6A-71AA-C8EA-D76B-DCC21AF42D1D}"/>
          </ac:spMkLst>
        </pc:spChg>
        <pc:spChg chg="mod">
          <ac:chgData name="Wiekie van der Geest" userId="865e43b8-8a80-4cd0-a2c7-4345a8df045d" providerId="ADAL" clId="{3217DCD1-0409-471B-97B2-DE0077DB8706}" dt="2024-07-24T14:43:10.118" v="3634" actId="120"/>
          <ac:spMkLst>
            <pc:docMk/>
            <pc:sldMk cId="759366949" sldId="348"/>
            <ac:spMk id="198" creationId="{00000000-0000-0000-0000-000000000000}"/>
          </ac:spMkLst>
        </pc:spChg>
      </pc:sldChg>
      <pc:sldChg chg="addSp delSp modSp add mod">
        <pc:chgData name="Wiekie van der Geest" userId="865e43b8-8a80-4cd0-a2c7-4345a8df045d" providerId="ADAL" clId="{3217DCD1-0409-471B-97B2-DE0077DB8706}" dt="2024-07-24T14:55:03.551" v="3691" actId="6549"/>
        <pc:sldMkLst>
          <pc:docMk/>
          <pc:sldMk cId="1882239211" sldId="349"/>
        </pc:sldMkLst>
        <pc:spChg chg="add mod ord">
          <ac:chgData name="Wiekie van der Geest" userId="865e43b8-8a80-4cd0-a2c7-4345a8df045d" providerId="ADAL" clId="{3217DCD1-0409-471B-97B2-DE0077DB8706}" dt="2024-07-24T14:54:25.909" v="3683" actId="1076"/>
          <ac:spMkLst>
            <pc:docMk/>
            <pc:sldMk cId="1882239211" sldId="349"/>
            <ac:spMk id="3" creationId="{00633F96-8BC4-415A-9666-3A94ADAA84CD}"/>
          </ac:spMkLst>
        </pc:spChg>
        <pc:spChg chg="add mod ord">
          <ac:chgData name="Wiekie van der Geest" userId="865e43b8-8a80-4cd0-a2c7-4345a8df045d" providerId="ADAL" clId="{3217DCD1-0409-471B-97B2-DE0077DB8706}" dt="2024-07-24T14:54:32.617" v="3684" actId="167"/>
          <ac:spMkLst>
            <pc:docMk/>
            <pc:sldMk cId="1882239211" sldId="349"/>
            <ac:spMk id="5" creationId="{990CDB3D-C00C-E68E-8E0E-07500653F147}"/>
          </ac:spMkLst>
        </pc:spChg>
        <pc:spChg chg="add mod">
          <ac:chgData name="Wiekie van der Geest" userId="865e43b8-8a80-4cd0-a2c7-4345a8df045d" providerId="ADAL" clId="{3217DCD1-0409-471B-97B2-DE0077DB8706}" dt="2024-07-24T14:50:50.064" v="3668"/>
          <ac:spMkLst>
            <pc:docMk/>
            <pc:sldMk cId="1882239211" sldId="349"/>
            <ac:spMk id="6" creationId="{73CAA918-3A5D-9FF5-7039-2719F548AD8C}"/>
          </ac:spMkLst>
        </pc:spChg>
        <pc:spChg chg="del">
          <ac:chgData name="Wiekie van der Geest" userId="865e43b8-8a80-4cd0-a2c7-4345a8df045d" providerId="ADAL" clId="{3217DCD1-0409-471B-97B2-DE0077DB8706}" dt="2024-07-24T14:50:43.046" v="3666" actId="478"/>
          <ac:spMkLst>
            <pc:docMk/>
            <pc:sldMk cId="1882239211" sldId="349"/>
            <ac:spMk id="7" creationId="{AE36B2F2-F2AF-667F-DA5A-880A833BFC3B}"/>
          </ac:spMkLst>
        </pc:spChg>
        <pc:spChg chg="del">
          <ac:chgData name="Wiekie van der Geest" userId="865e43b8-8a80-4cd0-a2c7-4345a8df045d" providerId="ADAL" clId="{3217DCD1-0409-471B-97B2-DE0077DB8706}" dt="2024-07-24T14:50:42.265" v="3665" actId="478"/>
          <ac:spMkLst>
            <pc:docMk/>
            <pc:sldMk cId="1882239211" sldId="349"/>
            <ac:spMk id="9" creationId="{FDA4B819-C33F-DDEB-A4DF-4D45DC16945F}"/>
          </ac:spMkLst>
        </pc:spChg>
        <pc:spChg chg="mod">
          <ac:chgData name="Wiekie van der Geest" userId="865e43b8-8a80-4cd0-a2c7-4345a8df045d" providerId="ADAL" clId="{3217DCD1-0409-471B-97B2-DE0077DB8706}" dt="2024-07-24T14:55:03.551" v="3691" actId="6549"/>
          <ac:spMkLst>
            <pc:docMk/>
            <pc:sldMk cId="1882239211" sldId="349"/>
            <ac:spMk id="12" creationId="{74D9E26F-79E2-DCA0-4711-CD064833567D}"/>
          </ac:spMkLst>
        </pc:spChg>
        <pc:spChg chg="del">
          <ac:chgData name="Wiekie van der Geest" userId="865e43b8-8a80-4cd0-a2c7-4345a8df045d" providerId="ADAL" clId="{3217DCD1-0409-471B-97B2-DE0077DB8706}" dt="2024-07-24T14:50:43.461" v="3667" actId="478"/>
          <ac:spMkLst>
            <pc:docMk/>
            <pc:sldMk cId="1882239211" sldId="349"/>
            <ac:spMk id="13" creationId="{4952CC6A-71AA-C8EA-D76B-DCC21AF42D1D}"/>
          </ac:spMkLst>
        </pc:spChg>
        <pc:spChg chg="mod">
          <ac:chgData name="Wiekie van der Geest" userId="865e43b8-8a80-4cd0-a2c7-4345a8df045d" providerId="ADAL" clId="{3217DCD1-0409-471B-97B2-DE0077DB8706}" dt="2024-07-24T14:50:34.538" v="3664"/>
          <ac:spMkLst>
            <pc:docMk/>
            <pc:sldMk cId="1882239211" sldId="349"/>
            <ac:spMk id="198" creationId="{00000000-0000-0000-0000-000000000000}"/>
          </ac:spMkLst>
        </pc:spChg>
        <pc:picChg chg="add del">
          <ac:chgData name="Wiekie van der Geest" userId="865e43b8-8a80-4cd0-a2c7-4345a8df045d" providerId="ADAL" clId="{3217DCD1-0409-471B-97B2-DE0077DB8706}" dt="2024-07-24T14:50:20.686" v="3663" actId="478"/>
          <ac:picMkLst>
            <pc:docMk/>
            <pc:sldMk cId="1882239211" sldId="349"/>
            <ac:picMk id="2" creationId="{1BFD675E-DF71-1913-8E11-BE14306617E8}"/>
          </ac:picMkLst>
        </pc:picChg>
      </pc:sldChg>
      <pc:sldChg chg="addSp delSp modSp add mod">
        <pc:chgData name="Wiekie van der Geest" userId="865e43b8-8a80-4cd0-a2c7-4345a8df045d" providerId="ADAL" clId="{3217DCD1-0409-471B-97B2-DE0077DB8706}" dt="2024-07-24T14:58:33.480" v="3758" actId="1037"/>
        <pc:sldMkLst>
          <pc:docMk/>
          <pc:sldMk cId="3718845791" sldId="350"/>
        </pc:sldMkLst>
        <pc:spChg chg="add mod ord">
          <ac:chgData name="Wiekie van der Geest" userId="865e43b8-8a80-4cd0-a2c7-4345a8df045d" providerId="ADAL" clId="{3217DCD1-0409-471B-97B2-DE0077DB8706}" dt="2024-07-24T14:57:28.974" v="3724" actId="167"/>
          <ac:spMkLst>
            <pc:docMk/>
            <pc:sldMk cId="3718845791" sldId="350"/>
            <ac:spMk id="2" creationId="{555E175E-0968-CAD7-4309-E40318BACC2A}"/>
          </ac:spMkLst>
        </pc:spChg>
        <pc:spChg chg="del">
          <ac:chgData name="Wiekie van der Geest" userId="865e43b8-8a80-4cd0-a2c7-4345a8df045d" providerId="ADAL" clId="{3217DCD1-0409-471B-97B2-DE0077DB8706}" dt="2024-07-24T14:55:29.605" v="3695" actId="478"/>
          <ac:spMkLst>
            <pc:docMk/>
            <pc:sldMk cId="3718845791" sldId="350"/>
            <ac:spMk id="3" creationId="{00633F96-8BC4-415A-9666-3A94ADAA84CD}"/>
          </ac:spMkLst>
        </pc:spChg>
        <pc:spChg chg="ord">
          <ac:chgData name="Wiekie van der Geest" userId="865e43b8-8a80-4cd0-a2c7-4345a8df045d" providerId="ADAL" clId="{3217DCD1-0409-471B-97B2-DE0077DB8706}" dt="2024-07-24T14:57:49.548" v="3727" actId="166"/>
          <ac:spMkLst>
            <pc:docMk/>
            <pc:sldMk cId="3718845791" sldId="350"/>
            <ac:spMk id="4" creationId="{E8DCE97D-35C0-A5F3-2847-9215C1A66AF9}"/>
          </ac:spMkLst>
        </pc:spChg>
        <pc:spChg chg="del">
          <ac:chgData name="Wiekie van der Geest" userId="865e43b8-8a80-4cd0-a2c7-4345a8df045d" providerId="ADAL" clId="{3217DCD1-0409-471B-97B2-DE0077DB8706}" dt="2024-07-24T14:55:30.679" v="3696" actId="478"/>
          <ac:spMkLst>
            <pc:docMk/>
            <pc:sldMk cId="3718845791" sldId="350"/>
            <ac:spMk id="5" creationId="{990CDB3D-C00C-E68E-8E0E-07500653F147}"/>
          </ac:spMkLst>
        </pc:spChg>
        <pc:spChg chg="del">
          <ac:chgData name="Wiekie van der Geest" userId="865e43b8-8a80-4cd0-a2c7-4345a8df045d" providerId="ADAL" clId="{3217DCD1-0409-471B-97B2-DE0077DB8706}" dt="2024-07-24T14:55:29.061" v="3694" actId="478"/>
          <ac:spMkLst>
            <pc:docMk/>
            <pc:sldMk cId="3718845791" sldId="350"/>
            <ac:spMk id="6" creationId="{73CAA918-3A5D-9FF5-7039-2719F548AD8C}"/>
          </ac:spMkLst>
        </pc:spChg>
        <pc:spChg chg="add del mod">
          <ac:chgData name="Wiekie van der Geest" userId="865e43b8-8a80-4cd0-a2c7-4345a8df045d" providerId="ADAL" clId="{3217DCD1-0409-471B-97B2-DE0077DB8706}" dt="2024-07-24T14:57:42.525" v="3726" actId="478"/>
          <ac:spMkLst>
            <pc:docMk/>
            <pc:sldMk cId="3718845791" sldId="350"/>
            <ac:spMk id="7" creationId="{9BC5DFA6-5BC4-C5AA-0E7C-09C43AC57965}"/>
          </ac:spMkLst>
        </pc:spChg>
        <pc:spChg chg="add mod">
          <ac:chgData name="Wiekie van der Geest" userId="865e43b8-8a80-4cd0-a2c7-4345a8df045d" providerId="ADAL" clId="{3217DCD1-0409-471B-97B2-DE0077DB8706}" dt="2024-07-24T14:55:37.770" v="3697"/>
          <ac:spMkLst>
            <pc:docMk/>
            <pc:sldMk cId="3718845791" sldId="350"/>
            <ac:spMk id="9" creationId="{233E69AC-1A2C-F1FC-EC3E-52F154538EE4}"/>
          </ac:spMkLst>
        </pc:spChg>
        <pc:spChg chg="add del mod">
          <ac:chgData name="Wiekie van der Geest" userId="865e43b8-8a80-4cd0-a2c7-4345a8df045d" providerId="ADAL" clId="{3217DCD1-0409-471B-97B2-DE0077DB8706}" dt="2024-07-24T14:57:21.156" v="3722" actId="478"/>
          <ac:spMkLst>
            <pc:docMk/>
            <pc:sldMk cId="3718845791" sldId="350"/>
            <ac:spMk id="10" creationId="{FE04F2EF-37D5-8E18-ED6D-CF4D1EDA8962}"/>
          </ac:spMkLst>
        </pc:spChg>
        <pc:spChg chg="add mod ord">
          <ac:chgData name="Wiekie van der Geest" userId="865e43b8-8a80-4cd0-a2c7-4345a8df045d" providerId="ADAL" clId="{3217DCD1-0409-471B-97B2-DE0077DB8706}" dt="2024-07-24T14:57:35.126" v="3725" actId="167"/>
          <ac:spMkLst>
            <pc:docMk/>
            <pc:sldMk cId="3718845791" sldId="350"/>
            <ac:spMk id="11" creationId="{6FD05FAD-DAB4-68DA-65CF-2E310BB19E19}"/>
          </ac:spMkLst>
        </pc:spChg>
        <pc:spChg chg="mod">
          <ac:chgData name="Wiekie van der Geest" userId="865e43b8-8a80-4cd0-a2c7-4345a8df045d" providerId="ADAL" clId="{3217DCD1-0409-471B-97B2-DE0077DB8706}" dt="2024-07-24T14:58:33.480" v="3758" actId="1037"/>
          <ac:spMkLst>
            <pc:docMk/>
            <pc:sldMk cId="3718845791" sldId="350"/>
            <ac:spMk id="12" creationId="{74D9E26F-79E2-DCA0-4711-CD064833567D}"/>
          </ac:spMkLst>
        </pc:spChg>
        <pc:spChg chg="add mod">
          <ac:chgData name="Wiekie van der Geest" userId="865e43b8-8a80-4cd0-a2c7-4345a8df045d" providerId="ADAL" clId="{3217DCD1-0409-471B-97B2-DE0077DB8706}" dt="2024-07-24T14:55:50.177" v="3699"/>
          <ac:spMkLst>
            <pc:docMk/>
            <pc:sldMk cId="3718845791" sldId="350"/>
            <ac:spMk id="13" creationId="{BCA6A239-8B48-7FAB-3105-3773D1B7E209}"/>
          </ac:spMkLst>
        </pc:spChg>
        <pc:spChg chg="mod">
          <ac:chgData name="Wiekie van der Geest" userId="865e43b8-8a80-4cd0-a2c7-4345a8df045d" providerId="ADAL" clId="{3217DCD1-0409-471B-97B2-DE0077DB8706}" dt="2024-07-24T14:56:01.991" v="3700"/>
          <ac:spMkLst>
            <pc:docMk/>
            <pc:sldMk cId="3718845791" sldId="350"/>
            <ac:spMk id="198" creationId="{00000000-0000-0000-0000-000000000000}"/>
          </ac:spMkLst>
        </pc:spChg>
      </pc:sldChg>
      <pc:sldChg chg="addSp delSp modSp add mod">
        <pc:chgData name="Wiekie van der Geest" userId="865e43b8-8a80-4cd0-a2c7-4345a8df045d" providerId="ADAL" clId="{3217DCD1-0409-471B-97B2-DE0077DB8706}" dt="2024-07-24T15:02:06.310" v="3849" actId="20577"/>
        <pc:sldMkLst>
          <pc:docMk/>
          <pc:sldMk cId="1950669842" sldId="351"/>
        </pc:sldMkLst>
        <pc:spChg chg="del">
          <ac:chgData name="Wiekie van der Geest" userId="865e43b8-8a80-4cd0-a2c7-4345a8df045d" providerId="ADAL" clId="{3217DCD1-0409-471B-97B2-DE0077DB8706}" dt="2024-07-24T14:58:46.907" v="3761" actId="478"/>
          <ac:spMkLst>
            <pc:docMk/>
            <pc:sldMk cId="1950669842" sldId="351"/>
            <ac:spMk id="2" creationId="{555E175E-0968-CAD7-4309-E40318BACC2A}"/>
          </ac:spMkLst>
        </pc:spChg>
        <pc:spChg chg="add mod">
          <ac:chgData name="Wiekie van der Geest" userId="865e43b8-8a80-4cd0-a2c7-4345a8df045d" providerId="ADAL" clId="{3217DCD1-0409-471B-97B2-DE0077DB8706}" dt="2024-07-24T14:59:22.291" v="3768"/>
          <ac:spMkLst>
            <pc:docMk/>
            <pc:sldMk cId="1950669842" sldId="351"/>
            <ac:spMk id="5" creationId="{B7076EF3-0F79-2C46-3D58-CB9E4515BA2A}"/>
          </ac:spMkLst>
        </pc:spChg>
        <pc:spChg chg="add mod">
          <ac:chgData name="Wiekie van der Geest" userId="865e43b8-8a80-4cd0-a2c7-4345a8df045d" providerId="ADAL" clId="{3217DCD1-0409-471B-97B2-DE0077DB8706}" dt="2024-07-24T14:59:22.291" v="3768"/>
          <ac:spMkLst>
            <pc:docMk/>
            <pc:sldMk cId="1950669842" sldId="351"/>
            <ac:spMk id="6" creationId="{367127F6-5634-E709-D511-4ADBB697FEAF}"/>
          </ac:spMkLst>
        </pc:spChg>
        <pc:spChg chg="del">
          <ac:chgData name="Wiekie van der Geest" userId="865e43b8-8a80-4cd0-a2c7-4345a8df045d" providerId="ADAL" clId="{3217DCD1-0409-471B-97B2-DE0077DB8706}" dt="2024-07-24T14:58:48.401" v="3763" actId="478"/>
          <ac:spMkLst>
            <pc:docMk/>
            <pc:sldMk cId="1950669842" sldId="351"/>
            <ac:spMk id="9" creationId="{233E69AC-1A2C-F1FC-EC3E-52F154538EE4}"/>
          </ac:spMkLst>
        </pc:spChg>
        <pc:spChg chg="del">
          <ac:chgData name="Wiekie van der Geest" userId="865e43b8-8a80-4cd0-a2c7-4345a8df045d" providerId="ADAL" clId="{3217DCD1-0409-471B-97B2-DE0077DB8706}" dt="2024-07-24T14:58:45.888" v="3760" actId="478"/>
          <ac:spMkLst>
            <pc:docMk/>
            <pc:sldMk cId="1950669842" sldId="351"/>
            <ac:spMk id="11" creationId="{6FD05FAD-DAB4-68DA-65CF-2E310BB19E19}"/>
          </ac:spMkLst>
        </pc:spChg>
        <pc:spChg chg="mod">
          <ac:chgData name="Wiekie van der Geest" userId="865e43b8-8a80-4cd0-a2c7-4345a8df045d" providerId="ADAL" clId="{3217DCD1-0409-471B-97B2-DE0077DB8706}" dt="2024-07-24T15:02:06.310" v="3849" actId="20577"/>
          <ac:spMkLst>
            <pc:docMk/>
            <pc:sldMk cId="1950669842" sldId="351"/>
            <ac:spMk id="12" creationId="{74D9E26F-79E2-DCA0-4711-CD064833567D}"/>
          </ac:spMkLst>
        </pc:spChg>
        <pc:spChg chg="del">
          <ac:chgData name="Wiekie van der Geest" userId="865e43b8-8a80-4cd0-a2c7-4345a8df045d" providerId="ADAL" clId="{3217DCD1-0409-471B-97B2-DE0077DB8706}" dt="2024-07-24T14:58:47.426" v="3762" actId="478"/>
          <ac:spMkLst>
            <pc:docMk/>
            <pc:sldMk cId="1950669842" sldId="351"/>
            <ac:spMk id="13" creationId="{BCA6A239-8B48-7FAB-3105-3773D1B7E209}"/>
          </ac:spMkLst>
        </pc:spChg>
        <pc:spChg chg="mod">
          <ac:chgData name="Wiekie van der Geest" userId="865e43b8-8a80-4cd0-a2c7-4345a8df045d" providerId="ADAL" clId="{3217DCD1-0409-471B-97B2-DE0077DB8706}" dt="2024-07-24T14:59:16.837" v="3767"/>
          <ac:spMkLst>
            <pc:docMk/>
            <pc:sldMk cId="1950669842" sldId="351"/>
            <ac:spMk id="198" creationId="{00000000-0000-0000-0000-000000000000}"/>
          </ac:spMkLst>
        </pc:spChg>
        <pc:picChg chg="add del">
          <ac:chgData name="Wiekie van der Geest" userId="865e43b8-8a80-4cd0-a2c7-4345a8df045d" providerId="ADAL" clId="{3217DCD1-0409-471B-97B2-DE0077DB8706}" dt="2024-07-24T14:59:04.142" v="3766" actId="478"/>
          <ac:picMkLst>
            <pc:docMk/>
            <pc:sldMk cId="1950669842" sldId="351"/>
            <ac:picMk id="3" creationId="{5FB3A051-5883-579F-99F2-9FA9FB0916D9}"/>
          </ac:picMkLst>
        </pc:picChg>
      </pc:sldChg>
      <pc:sldChg chg="addSp delSp modSp add mod">
        <pc:chgData name="Wiekie van der Geest" userId="865e43b8-8a80-4cd0-a2c7-4345a8df045d" providerId="ADAL" clId="{3217DCD1-0409-471B-97B2-DE0077DB8706}" dt="2024-07-24T15:20:45.730" v="4157" actId="478"/>
        <pc:sldMkLst>
          <pc:docMk/>
          <pc:sldMk cId="854345869" sldId="352"/>
        </pc:sldMkLst>
        <pc:spChg chg="del">
          <ac:chgData name="Wiekie van der Geest" userId="865e43b8-8a80-4cd0-a2c7-4345a8df045d" providerId="ADAL" clId="{3217DCD1-0409-471B-97B2-DE0077DB8706}" dt="2024-07-24T15:13:51.822" v="4005" actId="478"/>
          <ac:spMkLst>
            <pc:docMk/>
            <pc:sldMk cId="854345869" sldId="352"/>
            <ac:spMk id="3" creationId="{1027CD2F-A07E-0753-3787-40D2D7D417E8}"/>
          </ac:spMkLst>
        </pc:spChg>
        <pc:spChg chg="del">
          <ac:chgData name="Wiekie van der Geest" userId="865e43b8-8a80-4cd0-a2c7-4345a8df045d" providerId="ADAL" clId="{3217DCD1-0409-471B-97B2-DE0077DB8706}" dt="2024-07-24T15:13:51.224" v="4004" actId="478"/>
          <ac:spMkLst>
            <pc:docMk/>
            <pc:sldMk cId="854345869" sldId="352"/>
            <ac:spMk id="4" creationId="{01A9E28D-260A-5AFC-CFD9-DD9C38B913FC}"/>
          </ac:spMkLst>
        </pc:spChg>
        <pc:spChg chg="del mod">
          <ac:chgData name="Wiekie van der Geest" userId="865e43b8-8a80-4cd0-a2c7-4345a8df045d" providerId="ADAL" clId="{3217DCD1-0409-471B-97B2-DE0077DB8706}" dt="2024-07-24T15:13:52.500" v="4007" actId="478"/>
          <ac:spMkLst>
            <pc:docMk/>
            <pc:sldMk cId="854345869" sldId="352"/>
            <ac:spMk id="5" creationId="{2C94A4D0-34D9-EC0D-B5B1-98CDC6A2C1AF}"/>
          </ac:spMkLst>
        </pc:spChg>
        <pc:spChg chg="del">
          <ac:chgData name="Wiekie van der Geest" userId="865e43b8-8a80-4cd0-a2c7-4345a8df045d" providerId="ADAL" clId="{3217DCD1-0409-471B-97B2-DE0077DB8706}" dt="2024-07-24T15:14:18.555" v="4013" actId="478"/>
          <ac:spMkLst>
            <pc:docMk/>
            <pc:sldMk cId="854345869" sldId="352"/>
            <ac:spMk id="6" creationId="{DA8CF9FE-1AE6-F63F-80B1-C6D964D81867}"/>
          </ac:spMkLst>
        </pc:spChg>
        <pc:spChg chg="del mod">
          <ac:chgData name="Wiekie van der Geest" userId="865e43b8-8a80-4cd0-a2c7-4345a8df045d" providerId="ADAL" clId="{3217DCD1-0409-471B-97B2-DE0077DB8706}" dt="2024-07-24T15:14:15.417" v="4012" actId="478"/>
          <ac:spMkLst>
            <pc:docMk/>
            <pc:sldMk cId="854345869" sldId="352"/>
            <ac:spMk id="7" creationId="{7184E00D-62E8-0C71-5283-A35FF746D317}"/>
          </ac:spMkLst>
        </pc:spChg>
        <pc:spChg chg="del">
          <ac:chgData name="Wiekie van der Geest" userId="865e43b8-8a80-4cd0-a2c7-4345a8df045d" providerId="ADAL" clId="{3217DCD1-0409-471B-97B2-DE0077DB8706}" dt="2024-07-24T15:13:53.805" v="4009" actId="478"/>
          <ac:spMkLst>
            <pc:docMk/>
            <pc:sldMk cId="854345869" sldId="352"/>
            <ac:spMk id="8" creationId="{E43CB9C6-B033-9823-9B98-3DCBCC309773}"/>
          </ac:spMkLst>
        </pc:spChg>
        <pc:spChg chg="add mod">
          <ac:chgData name="Wiekie van der Geest" userId="865e43b8-8a80-4cd0-a2c7-4345a8df045d" providerId="ADAL" clId="{3217DCD1-0409-471B-97B2-DE0077DB8706}" dt="2024-07-24T15:14:00.526" v="4011"/>
          <ac:spMkLst>
            <pc:docMk/>
            <pc:sldMk cId="854345869" sldId="352"/>
            <ac:spMk id="9" creationId="{2BD928BE-F4DB-E607-8B4A-187CF4B4DB28}"/>
          </ac:spMkLst>
        </pc:spChg>
        <pc:spChg chg="add mod">
          <ac:chgData name="Wiekie van der Geest" userId="865e43b8-8a80-4cd0-a2c7-4345a8df045d" providerId="ADAL" clId="{3217DCD1-0409-471B-97B2-DE0077DB8706}" dt="2024-07-24T15:14:00.526" v="4011"/>
          <ac:spMkLst>
            <pc:docMk/>
            <pc:sldMk cId="854345869" sldId="352"/>
            <ac:spMk id="10" creationId="{722D2B42-9061-62D0-826F-9F409599970A}"/>
          </ac:spMkLst>
        </pc:spChg>
        <pc:spChg chg="add mod">
          <ac:chgData name="Wiekie van der Geest" userId="865e43b8-8a80-4cd0-a2c7-4345a8df045d" providerId="ADAL" clId="{3217DCD1-0409-471B-97B2-DE0077DB8706}" dt="2024-07-24T15:14:00.526" v="4011"/>
          <ac:spMkLst>
            <pc:docMk/>
            <pc:sldMk cId="854345869" sldId="352"/>
            <ac:spMk id="11" creationId="{F7F8A213-9B3F-AD17-2F89-8F17AF2C2865}"/>
          </ac:spMkLst>
        </pc:spChg>
        <pc:spChg chg="add mod">
          <ac:chgData name="Wiekie van der Geest" userId="865e43b8-8a80-4cd0-a2c7-4345a8df045d" providerId="ADAL" clId="{3217DCD1-0409-471B-97B2-DE0077DB8706}" dt="2024-07-24T15:15:55.960" v="4022"/>
          <ac:spMkLst>
            <pc:docMk/>
            <pc:sldMk cId="854345869" sldId="352"/>
            <ac:spMk id="12" creationId="{E397DED7-2253-6D90-D6EF-7A6F71A9E4CC}"/>
          </ac:spMkLst>
        </pc:spChg>
        <pc:spChg chg="add mod">
          <ac:chgData name="Wiekie van der Geest" userId="865e43b8-8a80-4cd0-a2c7-4345a8df045d" providerId="ADAL" clId="{3217DCD1-0409-471B-97B2-DE0077DB8706}" dt="2024-07-24T15:18:21.647" v="4063" actId="255"/>
          <ac:spMkLst>
            <pc:docMk/>
            <pc:sldMk cId="854345869" sldId="352"/>
            <ac:spMk id="13" creationId="{56DD4F96-F747-69E1-70CC-5080E34E96FC}"/>
          </ac:spMkLst>
        </pc:spChg>
        <pc:spChg chg="add mod">
          <ac:chgData name="Wiekie van der Geest" userId="865e43b8-8a80-4cd0-a2c7-4345a8df045d" providerId="ADAL" clId="{3217DCD1-0409-471B-97B2-DE0077DB8706}" dt="2024-07-24T15:19:45.012" v="4155" actId="20577"/>
          <ac:spMkLst>
            <pc:docMk/>
            <pc:sldMk cId="854345869" sldId="352"/>
            <ac:spMk id="14" creationId="{CAE03AD7-E005-A5CB-5112-067B31C4BC95}"/>
          </ac:spMkLst>
        </pc:spChg>
        <pc:spChg chg="del">
          <ac:chgData name="Wiekie van der Geest" userId="865e43b8-8a80-4cd0-a2c7-4345a8df045d" providerId="ADAL" clId="{3217DCD1-0409-471B-97B2-DE0077DB8706}" dt="2024-07-24T15:13:54.434" v="4010" actId="478"/>
          <ac:spMkLst>
            <pc:docMk/>
            <pc:sldMk cId="854345869" sldId="352"/>
            <ac:spMk id="463" creationId="{00000000-0000-0000-0000-000000000000}"/>
          </ac:spMkLst>
        </pc:spChg>
        <pc:spChg chg="del">
          <ac:chgData name="Wiekie van der Geest" userId="865e43b8-8a80-4cd0-a2c7-4345a8df045d" providerId="ADAL" clId="{3217DCD1-0409-471B-97B2-DE0077DB8706}" dt="2024-07-24T15:13:53.177" v="4008" actId="478"/>
          <ac:spMkLst>
            <pc:docMk/>
            <pc:sldMk cId="854345869" sldId="352"/>
            <ac:spMk id="464" creationId="{00000000-0000-0000-0000-000000000000}"/>
          </ac:spMkLst>
        </pc:spChg>
        <pc:spChg chg="del">
          <ac:chgData name="Wiekie van der Geest" userId="865e43b8-8a80-4cd0-a2c7-4345a8df045d" providerId="ADAL" clId="{3217DCD1-0409-471B-97B2-DE0077DB8706}" dt="2024-07-24T15:20:45.730" v="4157" actId="478"/>
          <ac:spMkLst>
            <pc:docMk/>
            <pc:sldMk cId="854345869" sldId="352"/>
            <ac:spMk id="470" creationId="{00000000-0000-0000-0000-000000000000}"/>
          </ac:spMkLst>
        </pc:spChg>
      </pc:sldChg>
      <pc:sldChg chg="addSp delSp modSp add mod">
        <pc:chgData name="Wiekie van der Geest" userId="865e43b8-8a80-4cd0-a2c7-4345a8df045d" providerId="ADAL" clId="{3217DCD1-0409-471B-97B2-DE0077DB8706}" dt="2024-07-24T15:40:24.974" v="4670" actId="1038"/>
        <pc:sldMkLst>
          <pc:docMk/>
          <pc:sldMk cId="3893451760" sldId="353"/>
        </pc:sldMkLst>
        <pc:spChg chg="add mod">
          <ac:chgData name="Wiekie van der Geest" userId="865e43b8-8a80-4cd0-a2c7-4345a8df045d" providerId="ADAL" clId="{3217DCD1-0409-471B-97B2-DE0077DB8706}" dt="2024-07-24T15:40:24.974" v="4670" actId="1038"/>
          <ac:spMkLst>
            <pc:docMk/>
            <pc:sldMk cId="3893451760" sldId="353"/>
            <ac:spMk id="3" creationId="{58B86253-7187-BF36-D601-5F4DEBC5AA5B}"/>
          </ac:spMkLst>
        </pc:spChg>
        <pc:spChg chg="add mod">
          <ac:chgData name="Wiekie van der Geest" userId="865e43b8-8a80-4cd0-a2c7-4345a8df045d" providerId="ADAL" clId="{3217DCD1-0409-471B-97B2-DE0077DB8706}" dt="2024-07-24T15:40:12.457" v="4654" actId="1038"/>
          <ac:spMkLst>
            <pc:docMk/>
            <pc:sldMk cId="3893451760" sldId="353"/>
            <ac:spMk id="5" creationId="{E21E7E94-8B5E-5D98-4930-DE74AFDD02EB}"/>
          </ac:spMkLst>
        </pc:spChg>
        <pc:spChg chg="add mod">
          <ac:chgData name="Wiekie van der Geest" userId="865e43b8-8a80-4cd0-a2c7-4345a8df045d" providerId="ADAL" clId="{3217DCD1-0409-471B-97B2-DE0077DB8706}" dt="2024-07-24T15:40:18.849" v="4662" actId="1038"/>
          <ac:spMkLst>
            <pc:docMk/>
            <pc:sldMk cId="3893451760" sldId="353"/>
            <ac:spMk id="6" creationId="{ADF8761D-68DB-B80B-91C6-CE428FB9428E}"/>
          </ac:spMkLst>
        </pc:spChg>
        <pc:spChg chg="add mod">
          <ac:chgData name="Wiekie van der Geest" userId="865e43b8-8a80-4cd0-a2c7-4345a8df045d" providerId="ADAL" clId="{3217DCD1-0409-471B-97B2-DE0077DB8706}" dt="2024-07-24T15:26:28.149" v="4333" actId="114"/>
          <ac:spMkLst>
            <pc:docMk/>
            <pc:sldMk cId="3893451760" sldId="353"/>
            <ac:spMk id="7" creationId="{1C8FB7E6-5F6D-BA86-0553-4B95BCE976E3}"/>
          </ac:spMkLst>
        </pc:spChg>
        <pc:spChg chg="del">
          <ac:chgData name="Wiekie van der Geest" userId="865e43b8-8a80-4cd0-a2c7-4345a8df045d" providerId="ADAL" clId="{3217DCD1-0409-471B-97B2-DE0077DB8706}" dt="2024-07-24T15:21:44.272" v="4165" actId="478"/>
          <ac:spMkLst>
            <pc:docMk/>
            <pc:sldMk cId="3893451760" sldId="353"/>
            <ac:spMk id="12" creationId="{E397DED7-2253-6D90-D6EF-7A6F71A9E4CC}"/>
          </ac:spMkLst>
        </pc:spChg>
        <pc:spChg chg="del">
          <ac:chgData name="Wiekie van der Geest" userId="865e43b8-8a80-4cd0-a2c7-4345a8df045d" providerId="ADAL" clId="{3217DCD1-0409-471B-97B2-DE0077DB8706}" dt="2024-07-24T15:21:17.331" v="4159" actId="478"/>
          <ac:spMkLst>
            <pc:docMk/>
            <pc:sldMk cId="3893451760" sldId="353"/>
            <ac:spMk id="13" creationId="{56DD4F96-F747-69E1-70CC-5080E34E96FC}"/>
          </ac:spMkLst>
        </pc:spChg>
        <pc:spChg chg="del">
          <ac:chgData name="Wiekie van der Geest" userId="865e43b8-8a80-4cd0-a2c7-4345a8df045d" providerId="ADAL" clId="{3217DCD1-0409-471B-97B2-DE0077DB8706}" dt="2024-07-24T15:21:23.336" v="4160" actId="478"/>
          <ac:spMkLst>
            <pc:docMk/>
            <pc:sldMk cId="3893451760" sldId="353"/>
            <ac:spMk id="14" creationId="{CAE03AD7-E005-A5CB-5112-067B31C4BC95}"/>
          </ac:spMkLst>
        </pc:spChg>
        <pc:spChg chg="del">
          <ac:chgData name="Wiekie van der Geest" userId="865e43b8-8a80-4cd0-a2c7-4345a8df045d" providerId="ADAL" clId="{3217DCD1-0409-471B-97B2-DE0077DB8706}" dt="2024-07-24T15:27:53.854" v="4355" actId="478"/>
          <ac:spMkLst>
            <pc:docMk/>
            <pc:sldMk cId="3893451760" sldId="353"/>
            <ac:spMk id="470" creationId="{00000000-0000-0000-0000-000000000000}"/>
          </ac:spMkLst>
        </pc:spChg>
        <pc:graphicFrameChg chg="add mod modGraphic">
          <ac:chgData name="Wiekie van der Geest" userId="865e43b8-8a80-4cd0-a2c7-4345a8df045d" providerId="ADAL" clId="{3217DCD1-0409-471B-97B2-DE0077DB8706}" dt="2024-07-24T15:27:33.513" v="4354" actId="20577"/>
          <ac:graphicFrameMkLst>
            <pc:docMk/>
            <pc:sldMk cId="3893451760" sldId="353"/>
            <ac:graphicFrameMk id="4" creationId="{78A896C5-F578-4E48-648C-F9DB1547A444}"/>
          </ac:graphicFrameMkLst>
        </pc:graphicFrameChg>
      </pc:sldChg>
      <pc:sldChg chg="addSp delSp modSp add mod">
        <pc:chgData name="Wiekie van der Geest" userId="865e43b8-8a80-4cd0-a2c7-4345a8df045d" providerId="ADAL" clId="{3217DCD1-0409-471B-97B2-DE0077DB8706}" dt="2024-07-24T15:39:47.098" v="4639" actId="478"/>
        <pc:sldMkLst>
          <pc:docMk/>
          <pc:sldMk cId="1978240609" sldId="354"/>
        </pc:sldMkLst>
        <pc:spChg chg="mod">
          <ac:chgData name="Wiekie van der Geest" userId="865e43b8-8a80-4cd0-a2c7-4345a8df045d" providerId="ADAL" clId="{3217DCD1-0409-471B-97B2-DE0077DB8706}" dt="2024-07-24T15:39:35.231" v="4621" actId="1076"/>
          <ac:spMkLst>
            <pc:docMk/>
            <pc:sldMk cId="1978240609" sldId="354"/>
            <ac:spMk id="2" creationId="{3026CA51-0F7D-2305-B32A-BC5EA7EB0059}"/>
          </ac:spMkLst>
        </pc:spChg>
        <pc:spChg chg="del">
          <ac:chgData name="Wiekie van der Geest" userId="865e43b8-8a80-4cd0-a2c7-4345a8df045d" providerId="ADAL" clId="{3217DCD1-0409-471B-97B2-DE0077DB8706}" dt="2024-07-24T15:28:15.657" v="4360" actId="478"/>
          <ac:spMkLst>
            <pc:docMk/>
            <pc:sldMk cId="1978240609" sldId="354"/>
            <ac:spMk id="3" creationId="{58B86253-7187-BF36-D601-5F4DEBC5AA5B}"/>
          </ac:spMkLst>
        </pc:spChg>
        <pc:spChg chg="del">
          <ac:chgData name="Wiekie van der Geest" userId="865e43b8-8a80-4cd0-a2c7-4345a8df045d" providerId="ADAL" clId="{3217DCD1-0409-471B-97B2-DE0077DB8706}" dt="2024-07-24T15:28:13.125" v="4357" actId="478"/>
          <ac:spMkLst>
            <pc:docMk/>
            <pc:sldMk cId="1978240609" sldId="354"/>
            <ac:spMk id="5" creationId="{E21E7E94-8B5E-5D98-4930-DE74AFDD02EB}"/>
          </ac:spMkLst>
        </pc:spChg>
        <pc:spChg chg="del mod">
          <ac:chgData name="Wiekie van der Geest" userId="865e43b8-8a80-4cd0-a2c7-4345a8df045d" providerId="ADAL" clId="{3217DCD1-0409-471B-97B2-DE0077DB8706}" dt="2024-07-24T15:28:15.044" v="4359" actId="478"/>
          <ac:spMkLst>
            <pc:docMk/>
            <pc:sldMk cId="1978240609" sldId="354"/>
            <ac:spMk id="6" creationId="{ADF8761D-68DB-B80B-91C6-CE428FB9428E}"/>
          </ac:spMkLst>
        </pc:spChg>
        <pc:spChg chg="del">
          <ac:chgData name="Wiekie van der Geest" userId="865e43b8-8a80-4cd0-a2c7-4345a8df045d" providerId="ADAL" clId="{3217DCD1-0409-471B-97B2-DE0077DB8706}" dt="2024-07-24T15:28:19.729" v="4362" actId="478"/>
          <ac:spMkLst>
            <pc:docMk/>
            <pc:sldMk cId="1978240609" sldId="354"/>
            <ac:spMk id="7" creationId="{1C8FB7E6-5F6D-BA86-0553-4B95BCE976E3}"/>
          </ac:spMkLst>
        </pc:spChg>
        <pc:spChg chg="add del mod">
          <ac:chgData name="Wiekie van der Geest" userId="865e43b8-8a80-4cd0-a2c7-4345a8df045d" providerId="ADAL" clId="{3217DCD1-0409-471B-97B2-DE0077DB8706}" dt="2024-07-24T15:28:37.615" v="4365"/>
          <ac:spMkLst>
            <pc:docMk/>
            <pc:sldMk cId="1978240609" sldId="354"/>
            <ac:spMk id="12" creationId="{FB726536-EABB-38EC-DED4-53FE9135E419}"/>
          </ac:spMkLst>
        </pc:spChg>
        <pc:spChg chg="add del mod">
          <ac:chgData name="Wiekie van der Geest" userId="865e43b8-8a80-4cd0-a2c7-4345a8df045d" providerId="ADAL" clId="{3217DCD1-0409-471B-97B2-DE0077DB8706}" dt="2024-07-24T15:28:37.615" v="4365"/>
          <ac:spMkLst>
            <pc:docMk/>
            <pc:sldMk cId="1978240609" sldId="354"/>
            <ac:spMk id="13" creationId="{5A15A0F8-8E49-E2C2-8E35-932D634EC596}"/>
          </ac:spMkLst>
        </pc:spChg>
        <pc:spChg chg="add del mod">
          <ac:chgData name="Wiekie van der Geest" userId="865e43b8-8a80-4cd0-a2c7-4345a8df045d" providerId="ADAL" clId="{3217DCD1-0409-471B-97B2-DE0077DB8706}" dt="2024-07-24T15:28:37.615" v="4365"/>
          <ac:spMkLst>
            <pc:docMk/>
            <pc:sldMk cId="1978240609" sldId="354"/>
            <ac:spMk id="14" creationId="{9D717992-3E1F-5075-0202-681E6AB20C80}"/>
          </ac:spMkLst>
        </pc:spChg>
        <pc:spChg chg="add del mod">
          <ac:chgData name="Wiekie van der Geest" userId="865e43b8-8a80-4cd0-a2c7-4345a8df045d" providerId="ADAL" clId="{3217DCD1-0409-471B-97B2-DE0077DB8706}" dt="2024-07-24T15:39:47.098" v="4639" actId="478"/>
          <ac:spMkLst>
            <pc:docMk/>
            <pc:sldMk cId="1978240609" sldId="354"/>
            <ac:spMk id="16" creationId="{19CF5D76-B3CE-9957-320D-E28A3667C0D2}"/>
          </ac:spMkLst>
        </pc:spChg>
        <pc:spChg chg="add mod">
          <ac:chgData name="Wiekie van der Geest" userId="865e43b8-8a80-4cd0-a2c7-4345a8df045d" providerId="ADAL" clId="{3217DCD1-0409-471B-97B2-DE0077DB8706}" dt="2024-07-24T15:29:45.330" v="4371" actId="255"/>
          <ac:spMkLst>
            <pc:docMk/>
            <pc:sldMk cId="1978240609" sldId="354"/>
            <ac:spMk id="17" creationId="{94FE1D18-D860-9D78-8483-B8DCE6A189E3}"/>
          </ac:spMkLst>
        </pc:spChg>
        <pc:spChg chg="add del mod">
          <ac:chgData name="Wiekie van der Geest" userId="865e43b8-8a80-4cd0-a2c7-4345a8df045d" providerId="ADAL" clId="{3217DCD1-0409-471B-97B2-DE0077DB8706}" dt="2024-07-24T15:30:11.524" v="4375" actId="478"/>
          <ac:spMkLst>
            <pc:docMk/>
            <pc:sldMk cId="1978240609" sldId="354"/>
            <ac:spMk id="18" creationId="{A6442E8B-ACC7-F5E5-1BC0-7576CFD5F626}"/>
          </ac:spMkLst>
        </pc:spChg>
        <pc:spChg chg="add mod">
          <ac:chgData name="Wiekie van der Geest" userId="865e43b8-8a80-4cd0-a2c7-4345a8df045d" providerId="ADAL" clId="{3217DCD1-0409-471B-97B2-DE0077DB8706}" dt="2024-07-24T15:30:27.121" v="4387" actId="1038"/>
          <ac:spMkLst>
            <pc:docMk/>
            <pc:sldMk cId="1978240609" sldId="354"/>
            <ac:spMk id="19" creationId="{390A9E77-BF6B-AC78-973E-02E34056FC55}"/>
          </ac:spMkLst>
        </pc:spChg>
        <pc:spChg chg="add mod">
          <ac:chgData name="Wiekie van der Geest" userId="865e43b8-8a80-4cd0-a2c7-4345a8df045d" providerId="ADAL" clId="{3217DCD1-0409-471B-97B2-DE0077DB8706}" dt="2024-07-24T15:39:43.712" v="4638" actId="20577"/>
          <ac:spMkLst>
            <pc:docMk/>
            <pc:sldMk cId="1978240609" sldId="354"/>
            <ac:spMk id="20" creationId="{968AFA04-3F07-8466-CFD5-D9B2A3B27947}"/>
          </ac:spMkLst>
        </pc:spChg>
        <pc:graphicFrameChg chg="del modGraphic">
          <ac:chgData name="Wiekie van der Geest" userId="865e43b8-8a80-4cd0-a2c7-4345a8df045d" providerId="ADAL" clId="{3217DCD1-0409-471B-97B2-DE0077DB8706}" dt="2024-07-24T15:28:21.110" v="4363" actId="478"/>
          <ac:graphicFrameMkLst>
            <pc:docMk/>
            <pc:sldMk cId="1978240609" sldId="354"/>
            <ac:graphicFrameMk id="4" creationId="{78A896C5-F578-4E48-648C-F9DB1547A444}"/>
          </ac:graphicFrameMkLst>
        </pc:graphicFrameChg>
        <pc:graphicFrameChg chg="add del mod">
          <ac:chgData name="Wiekie van der Geest" userId="865e43b8-8a80-4cd0-a2c7-4345a8df045d" providerId="ADAL" clId="{3217DCD1-0409-471B-97B2-DE0077DB8706}" dt="2024-07-24T15:28:37.615" v="4365"/>
          <ac:graphicFrameMkLst>
            <pc:docMk/>
            <pc:sldMk cId="1978240609" sldId="354"/>
            <ac:graphicFrameMk id="8" creationId="{11B12B92-C49F-776D-E1B4-E84132F2CEA9}"/>
          </ac:graphicFrameMkLst>
        </pc:graphicFrameChg>
        <pc:graphicFrameChg chg="add mod">
          <ac:chgData name="Wiekie van der Geest" userId="865e43b8-8a80-4cd0-a2c7-4345a8df045d" providerId="ADAL" clId="{3217DCD1-0409-471B-97B2-DE0077DB8706}" dt="2024-07-24T15:28:49.067" v="4367" actId="1076"/>
          <ac:graphicFrameMkLst>
            <pc:docMk/>
            <pc:sldMk cId="1978240609" sldId="354"/>
            <ac:graphicFrameMk id="15" creationId="{856D8646-1B51-C017-2484-D28F3C9AF1F2}"/>
          </ac:graphicFrameMkLst>
        </pc:graphicFrameChg>
      </pc:sldChg>
      <pc:sldChg chg="addSp delSp modSp add mod">
        <pc:chgData name="Wiekie van der Geest" userId="865e43b8-8a80-4cd0-a2c7-4345a8df045d" providerId="ADAL" clId="{3217DCD1-0409-471B-97B2-DE0077DB8706}" dt="2024-07-24T15:34:46.597" v="4514" actId="20577"/>
        <pc:sldMkLst>
          <pc:docMk/>
          <pc:sldMk cId="1875848543" sldId="355"/>
        </pc:sldMkLst>
        <pc:spChg chg="add mod">
          <ac:chgData name="Wiekie van der Geest" userId="865e43b8-8a80-4cd0-a2c7-4345a8df045d" providerId="ADAL" clId="{3217DCD1-0409-471B-97B2-DE0077DB8706}" dt="2024-07-24T15:31:21.970" v="4399" actId="14100"/>
          <ac:spMkLst>
            <pc:docMk/>
            <pc:sldMk cId="1875848543" sldId="355"/>
            <ac:spMk id="3" creationId="{F3A3EFB8-1E7C-CA53-D6F4-8F3869C4D059}"/>
          </ac:spMkLst>
        </pc:spChg>
        <pc:spChg chg="add mod">
          <ac:chgData name="Wiekie van der Geest" userId="865e43b8-8a80-4cd0-a2c7-4345a8df045d" providerId="ADAL" clId="{3217DCD1-0409-471B-97B2-DE0077DB8706}" dt="2024-07-24T15:33:23.512" v="4490" actId="6549"/>
          <ac:spMkLst>
            <pc:docMk/>
            <pc:sldMk cId="1875848543" sldId="355"/>
            <ac:spMk id="4" creationId="{84D26A26-1556-FA40-D827-401CC8FC1535}"/>
          </ac:spMkLst>
        </pc:spChg>
        <pc:spChg chg="add mod">
          <ac:chgData name="Wiekie van der Geest" userId="865e43b8-8a80-4cd0-a2c7-4345a8df045d" providerId="ADAL" clId="{3217DCD1-0409-471B-97B2-DE0077DB8706}" dt="2024-07-24T15:34:46.597" v="4514" actId="20577"/>
          <ac:spMkLst>
            <pc:docMk/>
            <pc:sldMk cId="1875848543" sldId="355"/>
            <ac:spMk id="5" creationId="{41CC60CC-8429-E8E8-281B-5879C63B5D3B}"/>
          </ac:spMkLst>
        </pc:spChg>
        <pc:spChg chg="del">
          <ac:chgData name="Wiekie van der Geest" userId="865e43b8-8a80-4cd0-a2c7-4345a8df045d" providerId="ADAL" clId="{3217DCD1-0409-471B-97B2-DE0077DB8706}" dt="2024-07-24T15:30:49.535" v="4391" actId="478"/>
          <ac:spMkLst>
            <pc:docMk/>
            <pc:sldMk cId="1875848543" sldId="355"/>
            <ac:spMk id="16" creationId="{19CF5D76-B3CE-9957-320D-E28A3667C0D2}"/>
          </ac:spMkLst>
        </pc:spChg>
        <pc:spChg chg="del">
          <ac:chgData name="Wiekie van der Geest" userId="865e43b8-8a80-4cd0-a2c7-4345a8df045d" providerId="ADAL" clId="{3217DCD1-0409-471B-97B2-DE0077DB8706}" dt="2024-07-24T15:30:48.103" v="4390" actId="478"/>
          <ac:spMkLst>
            <pc:docMk/>
            <pc:sldMk cId="1875848543" sldId="355"/>
            <ac:spMk id="17" creationId="{94FE1D18-D860-9D78-8483-B8DCE6A189E3}"/>
          </ac:spMkLst>
        </pc:spChg>
        <pc:spChg chg="del mod">
          <ac:chgData name="Wiekie van der Geest" userId="865e43b8-8a80-4cd0-a2c7-4345a8df045d" providerId="ADAL" clId="{3217DCD1-0409-471B-97B2-DE0077DB8706}" dt="2024-07-24T15:30:53.458" v="4395" actId="478"/>
          <ac:spMkLst>
            <pc:docMk/>
            <pc:sldMk cId="1875848543" sldId="355"/>
            <ac:spMk id="19" creationId="{390A9E77-BF6B-AC78-973E-02E34056FC55}"/>
          </ac:spMkLst>
        </pc:spChg>
        <pc:graphicFrameChg chg="del modGraphic">
          <ac:chgData name="Wiekie van der Geest" userId="865e43b8-8a80-4cd0-a2c7-4345a8df045d" providerId="ADAL" clId="{3217DCD1-0409-471B-97B2-DE0077DB8706}" dt="2024-07-24T15:30:51.925" v="4393" actId="478"/>
          <ac:graphicFrameMkLst>
            <pc:docMk/>
            <pc:sldMk cId="1875848543" sldId="355"/>
            <ac:graphicFrameMk id="15" creationId="{856D8646-1B51-C017-2484-D28F3C9AF1F2}"/>
          </ac:graphicFrameMkLst>
        </pc:graphicFrameChg>
      </pc:sldChg>
      <pc:sldChg chg="addSp delSp modSp add mod">
        <pc:chgData name="Wiekie van der Geest" userId="865e43b8-8a80-4cd0-a2c7-4345a8df045d" providerId="ADAL" clId="{3217DCD1-0409-471B-97B2-DE0077DB8706}" dt="2024-07-24T15:37:44.865" v="4562" actId="1076"/>
        <pc:sldMkLst>
          <pc:docMk/>
          <pc:sldMk cId="3333240118" sldId="356"/>
        </pc:sldMkLst>
        <pc:spChg chg="add del mod">
          <ac:chgData name="Wiekie van der Geest" userId="865e43b8-8a80-4cd0-a2c7-4345a8df045d" providerId="ADAL" clId="{3217DCD1-0409-471B-97B2-DE0077DB8706}" dt="2024-07-24T15:35:44.057" v="4536" actId="20577"/>
          <ac:spMkLst>
            <pc:docMk/>
            <pc:sldMk cId="3333240118" sldId="356"/>
            <ac:spMk id="3" creationId="{F3A3EFB8-1E7C-CA53-D6F4-8F3869C4D059}"/>
          </ac:spMkLst>
        </pc:spChg>
        <pc:spChg chg="del">
          <ac:chgData name="Wiekie van der Geest" userId="865e43b8-8a80-4cd0-a2c7-4345a8df045d" providerId="ADAL" clId="{3217DCD1-0409-471B-97B2-DE0077DB8706}" dt="2024-07-24T15:35:20.444" v="4517" actId="478"/>
          <ac:spMkLst>
            <pc:docMk/>
            <pc:sldMk cId="3333240118" sldId="356"/>
            <ac:spMk id="4" creationId="{84D26A26-1556-FA40-D827-401CC8FC1535}"/>
          </ac:spMkLst>
        </pc:spChg>
        <pc:spChg chg="del">
          <ac:chgData name="Wiekie van der Geest" userId="865e43b8-8a80-4cd0-a2c7-4345a8df045d" providerId="ADAL" clId="{3217DCD1-0409-471B-97B2-DE0077DB8706}" dt="2024-07-24T15:35:22.245" v="4518" actId="478"/>
          <ac:spMkLst>
            <pc:docMk/>
            <pc:sldMk cId="3333240118" sldId="356"/>
            <ac:spMk id="5" creationId="{41CC60CC-8429-E8E8-281B-5879C63B5D3B}"/>
          </ac:spMkLst>
        </pc:spChg>
        <pc:spChg chg="add del mod">
          <ac:chgData name="Wiekie van der Geest" userId="865e43b8-8a80-4cd0-a2c7-4345a8df045d" providerId="ADAL" clId="{3217DCD1-0409-471B-97B2-DE0077DB8706}" dt="2024-07-24T15:36:21.933" v="4544"/>
          <ac:spMkLst>
            <pc:docMk/>
            <pc:sldMk cId="3333240118" sldId="356"/>
            <ac:spMk id="7" creationId="{12DC755A-2F12-52BF-9F33-A07379DC25F7}"/>
          </ac:spMkLst>
        </pc:spChg>
        <pc:spChg chg="add mod">
          <ac:chgData name="Wiekie van der Geest" userId="865e43b8-8a80-4cd0-a2c7-4345a8df045d" providerId="ADAL" clId="{3217DCD1-0409-471B-97B2-DE0077DB8706}" dt="2024-07-24T15:36:42.556" v="4548" actId="113"/>
          <ac:spMkLst>
            <pc:docMk/>
            <pc:sldMk cId="3333240118" sldId="356"/>
            <ac:spMk id="8" creationId="{EC410178-53A8-520B-28B1-8D6DC04ADEC4}"/>
          </ac:spMkLst>
        </pc:spChg>
        <pc:spChg chg="del">
          <ac:chgData name="Wiekie van der Geest" userId="865e43b8-8a80-4cd0-a2c7-4345a8df045d" providerId="ADAL" clId="{3217DCD1-0409-471B-97B2-DE0077DB8706}" dt="2024-07-24T15:37:27.912" v="4558" actId="478"/>
          <ac:spMkLst>
            <pc:docMk/>
            <pc:sldMk cId="3333240118" sldId="356"/>
            <ac:spMk id="9" creationId="{2BD928BE-F4DB-E607-8B4A-187CF4B4DB28}"/>
          </ac:spMkLst>
        </pc:spChg>
        <pc:spChg chg="mod">
          <ac:chgData name="Wiekie van der Geest" userId="865e43b8-8a80-4cd0-a2c7-4345a8df045d" providerId="ADAL" clId="{3217DCD1-0409-471B-97B2-DE0077DB8706}" dt="2024-07-24T15:37:36.757" v="4560" actId="1076"/>
          <ac:spMkLst>
            <pc:docMk/>
            <pc:sldMk cId="3333240118" sldId="356"/>
            <ac:spMk id="468" creationId="{00000000-0000-0000-0000-000000000000}"/>
          </ac:spMkLst>
        </pc:spChg>
        <pc:graphicFrameChg chg="add del mod modGraphic">
          <ac:chgData name="Wiekie van der Geest" userId="865e43b8-8a80-4cd0-a2c7-4345a8df045d" providerId="ADAL" clId="{3217DCD1-0409-471B-97B2-DE0077DB8706}" dt="2024-07-24T15:36:21.933" v="4544"/>
          <ac:graphicFrameMkLst>
            <pc:docMk/>
            <pc:sldMk cId="3333240118" sldId="356"/>
            <ac:graphicFrameMk id="6" creationId="{02278C43-A215-CC3C-1C89-3495EEEEC394}"/>
          </ac:graphicFrameMkLst>
        </pc:graphicFrameChg>
        <pc:graphicFrameChg chg="add del mod">
          <ac:chgData name="Wiekie van der Geest" userId="865e43b8-8a80-4cd0-a2c7-4345a8df045d" providerId="ADAL" clId="{3217DCD1-0409-471B-97B2-DE0077DB8706}" dt="2024-07-24T15:37:14.870" v="4554"/>
          <ac:graphicFrameMkLst>
            <pc:docMk/>
            <pc:sldMk cId="3333240118" sldId="356"/>
            <ac:graphicFrameMk id="12" creationId="{7B2CE23E-B105-F550-8C6F-689161F852CF}"/>
          </ac:graphicFrameMkLst>
        </pc:graphicFrameChg>
        <pc:picChg chg="add mod">
          <ac:chgData name="Wiekie van der Geest" userId="865e43b8-8a80-4cd0-a2c7-4345a8df045d" providerId="ADAL" clId="{3217DCD1-0409-471B-97B2-DE0077DB8706}" dt="2024-07-24T15:37:44.865" v="4562" actId="1076"/>
          <ac:picMkLst>
            <pc:docMk/>
            <pc:sldMk cId="3333240118" sldId="356"/>
            <ac:picMk id="13" creationId="{A2F7AC9F-8E20-A5CC-2233-950AFDAAD147}"/>
          </ac:picMkLst>
        </pc:picChg>
      </pc:sldChg>
      <pc:sldChg chg="addSp delSp modSp add mod">
        <pc:chgData name="Wiekie van der Geest" userId="865e43b8-8a80-4cd0-a2c7-4345a8df045d" providerId="ADAL" clId="{3217DCD1-0409-471B-97B2-DE0077DB8706}" dt="2024-07-24T15:43:24.153" v="4778" actId="1076"/>
        <pc:sldMkLst>
          <pc:docMk/>
          <pc:sldMk cId="2663478933" sldId="357"/>
        </pc:sldMkLst>
        <pc:spChg chg="mod">
          <ac:chgData name="Wiekie van der Geest" userId="865e43b8-8a80-4cd0-a2c7-4345a8df045d" providerId="ADAL" clId="{3217DCD1-0409-471B-97B2-DE0077DB8706}" dt="2024-07-24T15:38:19.034" v="4585" actId="20577"/>
          <ac:spMkLst>
            <pc:docMk/>
            <pc:sldMk cId="2663478933" sldId="357"/>
            <ac:spMk id="3" creationId="{F3A3EFB8-1E7C-CA53-D6F4-8F3869C4D059}"/>
          </ac:spMkLst>
        </pc:spChg>
        <pc:spChg chg="del">
          <ac:chgData name="Wiekie van der Geest" userId="865e43b8-8a80-4cd0-a2c7-4345a8df045d" providerId="ADAL" clId="{3217DCD1-0409-471B-97B2-DE0077DB8706}" dt="2024-07-24T15:38:00.999" v="4565" actId="478"/>
          <ac:spMkLst>
            <pc:docMk/>
            <pc:sldMk cId="2663478933" sldId="357"/>
            <ac:spMk id="4" creationId="{84D26A26-1556-FA40-D827-401CC8FC1535}"/>
          </ac:spMkLst>
        </pc:spChg>
        <pc:spChg chg="del mod">
          <ac:chgData name="Wiekie van der Geest" userId="865e43b8-8a80-4cd0-a2c7-4345a8df045d" providerId="ADAL" clId="{3217DCD1-0409-471B-97B2-DE0077DB8706}" dt="2024-07-24T15:38:03.833" v="4567" actId="478"/>
          <ac:spMkLst>
            <pc:docMk/>
            <pc:sldMk cId="2663478933" sldId="357"/>
            <ac:spMk id="5" creationId="{41CC60CC-8429-E8E8-281B-5879C63B5D3B}"/>
          </ac:spMkLst>
        </pc:spChg>
        <pc:spChg chg="add mod">
          <ac:chgData name="Wiekie van der Geest" userId="865e43b8-8a80-4cd0-a2c7-4345a8df045d" providerId="ADAL" clId="{3217DCD1-0409-471B-97B2-DE0077DB8706}" dt="2024-07-24T15:43:24.153" v="4778" actId="1076"/>
          <ac:spMkLst>
            <pc:docMk/>
            <pc:sldMk cId="2663478933" sldId="357"/>
            <ac:spMk id="6" creationId="{ED1CCC5D-B7F7-E1DC-F355-CE189FD69B8A}"/>
          </ac:spMkLst>
        </pc:spChg>
        <pc:spChg chg="add mod">
          <ac:chgData name="Wiekie van der Geest" userId="865e43b8-8a80-4cd0-a2c7-4345a8df045d" providerId="ADAL" clId="{3217DCD1-0409-471B-97B2-DE0077DB8706}" dt="2024-07-24T15:43:18.653" v="4777" actId="255"/>
          <ac:spMkLst>
            <pc:docMk/>
            <pc:sldMk cId="2663478933" sldId="357"/>
            <ac:spMk id="7" creationId="{B2C22FBC-8CF0-9184-3F3D-644CFE74AB68}"/>
          </ac:spMkLst>
        </pc:spChg>
      </pc:sldChg>
      <pc:sldChg chg="addSp delSp modSp add mod">
        <pc:chgData name="Wiekie van der Geest" userId="865e43b8-8a80-4cd0-a2c7-4345a8df045d" providerId="ADAL" clId="{3217DCD1-0409-471B-97B2-DE0077DB8706}" dt="2024-07-24T15:43:12.789" v="4776" actId="1036"/>
        <pc:sldMkLst>
          <pc:docMk/>
          <pc:sldMk cId="525710817" sldId="358"/>
        </pc:sldMkLst>
        <pc:spChg chg="mod">
          <ac:chgData name="Wiekie van der Geest" userId="865e43b8-8a80-4cd0-a2c7-4345a8df045d" providerId="ADAL" clId="{3217DCD1-0409-471B-97B2-DE0077DB8706}" dt="2024-07-24T15:41:00.395" v="4690" actId="20577"/>
          <ac:spMkLst>
            <pc:docMk/>
            <pc:sldMk cId="525710817" sldId="358"/>
            <ac:spMk id="3" creationId="{F3A3EFB8-1E7C-CA53-D6F4-8F3869C4D059}"/>
          </ac:spMkLst>
        </pc:spChg>
        <pc:spChg chg="add mod">
          <ac:chgData name="Wiekie van der Geest" userId="865e43b8-8a80-4cd0-a2c7-4345a8df045d" providerId="ADAL" clId="{3217DCD1-0409-471B-97B2-DE0077DB8706}" dt="2024-07-24T15:43:12.789" v="4776" actId="1036"/>
          <ac:spMkLst>
            <pc:docMk/>
            <pc:sldMk cId="525710817" sldId="358"/>
            <ac:spMk id="4" creationId="{A0476F40-3E89-F352-4425-F7DC4157FBF6}"/>
          </ac:spMkLst>
        </pc:spChg>
        <pc:spChg chg="del">
          <ac:chgData name="Wiekie van der Geest" userId="865e43b8-8a80-4cd0-a2c7-4345a8df045d" providerId="ADAL" clId="{3217DCD1-0409-471B-97B2-DE0077DB8706}" dt="2024-07-24T15:40:42.252" v="4672" actId="478"/>
          <ac:spMkLst>
            <pc:docMk/>
            <pc:sldMk cId="525710817" sldId="358"/>
            <ac:spMk id="6" creationId="{ED1CCC5D-B7F7-E1DC-F355-CE189FD69B8A}"/>
          </ac:spMkLst>
        </pc:spChg>
        <pc:spChg chg="mod">
          <ac:chgData name="Wiekie van der Geest" userId="865e43b8-8a80-4cd0-a2c7-4345a8df045d" providerId="ADAL" clId="{3217DCD1-0409-471B-97B2-DE0077DB8706}" dt="2024-07-24T15:43:05.384" v="4766" actId="255"/>
          <ac:spMkLst>
            <pc:docMk/>
            <pc:sldMk cId="525710817" sldId="358"/>
            <ac:spMk id="7" creationId="{B2C22FBC-8CF0-9184-3F3D-644CFE74AB68}"/>
          </ac:spMkLst>
        </pc:spChg>
      </pc:sldChg>
      <pc:sldChg chg="addSp delSp modSp add del">
        <pc:chgData name="Wiekie van der Geest" userId="865e43b8-8a80-4cd0-a2c7-4345a8df045d" providerId="ADAL" clId="{3217DCD1-0409-471B-97B2-DE0077DB8706}" dt="2024-07-25T11:19:37.166" v="5044" actId="47"/>
        <pc:sldMkLst>
          <pc:docMk/>
          <pc:sldMk cId="818522574" sldId="359"/>
        </pc:sldMkLst>
        <pc:graphicFrameChg chg="add del mod">
          <ac:chgData name="Wiekie van der Geest" userId="865e43b8-8a80-4cd0-a2c7-4345a8df045d" providerId="ADAL" clId="{3217DCD1-0409-471B-97B2-DE0077DB8706}" dt="2024-07-25T11:19:11.151" v="5038"/>
          <ac:graphicFrameMkLst>
            <pc:docMk/>
            <pc:sldMk cId="818522574" sldId="359"/>
            <ac:graphicFrameMk id="3" creationId="{E8067A9D-1222-1535-4EEE-C21D41647687}"/>
          </ac:graphicFrameMkLst>
        </pc:graphicFrameChg>
      </pc:sldChg>
      <pc:sldChg chg="addSp delSp modSp add mod">
        <pc:chgData name="Wiekie van der Geest" userId="865e43b8-8a80-4cd0-a2c7-4345a8df045d" providerId="ADAL" clId="{3217DCD1-0409-471B-97B2-DE0077DB8706}" dt="2024-07-25T11:30:04.777" v="5147" actId="1036"/>
        <pc:sldMkLst>
          <pc:docMk/>
          <pc:sldMk cId="3702667721" sldId="360"/>
        </pc:sldMkLst>
        <pc:spChg chg="mod">
          <ac:chgData name="Wiekie van der Geest" userId="865e43b8-8a80-4cd0-a2c7-4345a8df045d" providerId="ADAL" clId="{3217DCD1-0409-471B-97B2-DE0077DB8706}" dt="2024-07-25T11:29:59.967" v="5139" actId="1076"/>
          <ac:spMkLst>
            <pc:docMk/>
            <pc:sldMk cId="3702667721" sldId="360"/>
            <ac:spMk id="129" creationId="{00000000-0000-0000-0000-000000000000}"/>
          </ac:spMkLst>
        </pc:spChg>
        <pc:graphicFrameChg chg="del">
          <ac:chgData name="Wiekie van der Geest" userId="865e43b8-8a80-4cd0-a2c7-4345a8df045d" providerId="ADAL" clId="{3217DCD1-0409-471B-97B2-DE0077DB8706}" dt="2024-07-25T11:19:22.782" v="5040" actId="478"/>
          <ac:graphicFrameMkLst>
            <pc:docMk/>
            <pc:sldMk cId="3702667721" sldId="360"/>
            <ac:graphicFrameMk id="2" creationId="{37976625-9274-58A5-B5A7-B4160BBA4DA6}"/>
          </ac:graphicFrameMkLst>
        </pc:graphicFrameChg>
        <pc:graphicFrameChg chg="add mod modGraphic">
          <ac:chgData name="Wiekie van der Geest" userId="865e43b8-8a80-4cd0-a2c7-4345a8df045d" providerId="ADAL" clId="{3217DCD1-0409-471B-97B2-DE0077DB8706}" dt="2024-07-25T11:30:04.777" v="5147" actId="1036"/>
          <ac:graphicFrameMkLst>
            <pc:docMk/>
            <pc:sldMk cId="3702667721" sldId="360"/>
            <ac:graphicFrameMk id="3" creationId="{1264A898-8028-A747-6D78-18F03791B2BE}"/>
          </ac:graphicFrameMkLst>
        </pc:graphicFrameChg>
      </pc:sldChg>
      <pc:sldChg chg="add del">
        <pc:chgData name="Wiekie van der Geest" userId="865e43b8-8a80-4cd0-a2c7-4345a8df045d" providerId="ADAL" clId="{3217DCD1-0409-471B-97B2-DE0077DB8706}" dt="2024-07-25T11:19:28.910" v="5042" actId="47"/>
        <pc:sldMkLst>
          <pc:docMk/>
          <pc:sldMk cId="1769256340" sldId="3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800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2019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730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5732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9262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5465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7047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1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2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2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2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0951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2491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3209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0935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4838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8971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4730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7044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4280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93024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7061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028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5018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62421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9641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3538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715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7463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13151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754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31754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77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3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3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3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89786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3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0891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3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7097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3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87481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3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04154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3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06774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3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03739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5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p5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5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3" name="Google Shape;823;p5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5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p5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5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7" name="Google Shape;847;p5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57: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p5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5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5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5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63" name="Google Shape;663;p5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64" name="Google Shape;664;p5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5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5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67" name="Google Shape;667;p5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6486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6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6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6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6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6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9"/>
          <p:cNvSpPr>
            <a:spLocks noGrp="1"/>
          </p:cNvSpPr>
          <p:nvPr>
            <p:ph type="pic" idx="2"/>
          </p:nvPr>
        </p:nvSpPr>
        <p:spPr>
          <a:xfrm>
            <a:off x="1792288" y="612775"/>
            <a:ext cx="5486400" cy="4114800"/>
          </a:xfrm>
          <a:prstGeom prst="rect">
            <a:avLst/>
          </a:prstGeom>
          <a:noFill/>
          <a:ln>
            <a:noFill/>
          </a:ln>
        </p:spPr>
      </p:sp>
      <p:sp>
        <p:nvSpPr>
          <p:cNvPr id="68" name="Google Shape;68;p6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youtu.be/tndWewiF2fo?si=z-xLY14Y5k-XmWbu" TargetMode="External"/><Relationship Id="rId5" Type="http://schemas.openxmlformats.org/officeDocument/2006/relationships/image" Target="../media/image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9.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9.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8.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youtu.be/OEx8yRbNw9o?si=ERKNfgtoge9f5Svi" TargetMode="External"/><Relationship Id="rId5" Type="http://schemas.openxmlformats.org/officeDocument/2006/relationships/image" Target="../media/image40.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7.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4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g"/><Relationship Id="rId11" Type="http://schemas.openxmlformats.org/officeDocument/2006/relationships/image" Target="../media/image1.png"/><Relationship Id="rId5" Type="http://schemas.openxmlformats.org/officeDocument/2006/relationships/image" Target="../media/image7.pn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1.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1.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7.pn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1.png"/><Relationship Id="rId4" Type="http://schemas.openxmlformats.org/officeDocument/2006/relationships/image" Target="../media/image46.pn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1.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37.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7.png"/><Relationship Id="rId7"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28.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27.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28.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1.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1.pn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1.png"/><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png"/><Relationship Id="rId7"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25.png"/></Relationships>
</file>

<file path=ppt/slides/_rels/slide4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2.png"/><Relationship Id="rId7"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png"/><Relationship Id="rId4" Type="http://schemas.openxmlformats.org/officeDocument/2006/relationships/image" Target="../media/image23.png"/><Relationship Id="rId9"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7.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png"/><Relationship Id="rId7" Type="http://schemas.openxmlformats.org/officeDocument/2006/relationships/hyperlink" Target="https://tillerdigital.com/blog/how-to-create-audience-personas-a-beginners-guide/"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7.pn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0.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7.png"/><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7.pn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6.png"/><Relationship Id="rId4" Type="http://schemas.openxmlformats.org/officeDocument/2006/relationships/image" Target="../media/image112.png"/></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6.png"/><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6.png"/><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36.png"/><Relationship Id="rId7"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46.png"/><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8" Type="http://schemas.openxmlformats.org/officeDocument/2006/relationships/hyperlink" Target="https://youtu.be/OEx8yRbNw9o?si=ERKNfgtoge9f5Svi" TargetMode="External"/><Relationship Id="rId3" Type="http://schemas.openxmlformats.org/officeDocument/2006/relationships/image" Target="../media/image27.png"/><Relationship Id="rId7" Type="http://schemas.openxmlformats.org/officeDocument/2006/relationships/hyperlink" Target="https://changecreator.com/digital-marketing-mistakes-to-avoid-and-fix/"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hyperlink" Target="https://youtu.be/3U91wjC1T6Q?si=y_6knG-c0niX6G6y"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290470" y="346125"/>
            <a:ext cx="4892180" cy="1365149"/>
          </a:xfrm>
          <a:custGeom>
            <a:avLst/>
            <a:gdLst/>
            <a:ahLst/>
            <a:cxnLst/>
            <a:rect l="l" t="t" r="r" b="b"/>
            <a:pathLst>
              <a:path w="4892180" h="1365149" extrusionOk="0">
                <a:moveTo>
                  <a:pt x="0" y="0"/>
                </a:moveTo>
                <a:lnTo>
                  <a:pt x="4892180" y="0"/>
                </a:lnTo>
                <a:lnTo>
                  <a:pt x="4892180" y="1365150"/>
                </a:lnTo>
                <a:lnTo>
                  <a:pt x="0" y="1365150"/>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89" name="Google Shape;89;p1"/>
          <p:cNvSpPr/>
          <p:nvPr/>
        </p:nvSpPr>
        <p:spPr>
          <a:xfrm>
            <a:off x="14546951" y="9396348"/>
            <a:ext cx="3643161" cy="746848"/>
          </a:xfrm>
          <a:custGeom>
            <a:avLst/>
            <a:gdLst/>
            <a:ahLst/>
            <a:cxnLst/>
            <a:rect l="l" t="t" r="r" b="b"/>
            <a:pathLst>
              <a:path w="3643161" h="746848" extrusionOk="0">
                <a:moveTo>
                  <a:pt x="0" y="0"/>
                </a:moveTo>
                <a:lnTo>
                  <a:pt x="3643161" y="0"/>
                </a:lnTo>
                <a:lnTo>
                  <a:pt x="3643161" y="746848"/>
                </a:lnTo>
                <a:lnTo>
                  <a:pt x="0" y="746848"/>
                </a:lnTo>
                <a:lnTo>
                  <a:pt x="0" y="0"/>
                </a:lnTo>
                <a:close/>
              </a:path>
            </a:pathLst>
          </a:custGeom>
          <a:blipFill rotWithShape="1">
            <a:blip r:embed="rId4">
              <a:alphaModFix/>
            </a:blip>
            <a:stretch>
              <a:fillRect/>
            </a:stretch>
          </a:blipFill>
          <a:ln>
            <a:noFill/>
          </a:ln>
        </p:spPr>
        <p:txBody>
          <a:bodyPr/>
          <a:lstStyle/>
          <a:p>
            <a:endParaRPr lang="nl-NL"/>
          </a:p>
        </p:txBody>
      </p:sp>
      <p:sp>
        <p:nvSpPr>
          <p:cNvPr id="90" name="Google Shape;90;p1"/>
          <p:cNvSpPr/>
          <p:nvPr/>
        </p:nvSpPr>
        <p:spPr>
          <a:xfrm rot="-5400000">
            <a:off x="108679" y="6280879"/>
            <a:ext cx="3897443" cy="4114800"/>
          </a:xfrm>
          <a:custGeom>
            <a:avLst/>
            <a:gdLst/>
            <a:ahLst/>
            <a:cxnLst/>
            <a:rect l="l" t="t" r="r" b="b"/>
            <a:pathLst>
              <a:path w="3897443" h="4114800" extrusionOk="0">
                <a:moveTo>
                  <a:pt x="0" y="0"/>
                </a:moveTo>
                <a:lnTo>
                  <a:pt x="3897442" y="0"/>
                </a:lnTo>
                <a:lnTo>
                  <a:pt x="389744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91" name="Google Shape;91;p1"/>
          <p:cNvSpPr/>
          <p:nvPr/>
        </p:nvSpPr>
        <p:spPr>
          <a:xfrm>
            <a:off x="14546951" y="-1028700"/>
            <a:ext cx="4856524" cy="4114800"/>
          </a:xfrm>
          <a:custGeom>
            <a:avLst/>
            <a:gdLst/>
            <a:ahLst/>
            <a:cxnLst/>
            <a:rect l="l" t="t" r="r" b="b"/>
            <a:pathLst>
              <a:path w="4856524" h="4114800" extrusionOk="0">
                <a:moveTo>
                  <a:pt x="0" y="0"/>
                </a:moveTo>
                <a:lnTo>
                  <a:pt x="4856524" y="0"/>
                </a:lnTo>
                <a:lnTo>
                  <a:pt x="4856524"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92" name="Google Shape;92;p1"/>
          <p:cNvSpPr txBox="1"/>
          <p:nvPr/>
        </p:nvSpPr>
        <p:spPr>
          <a:xfrm>
            <a:off x="5688062" y="4308649"/>
            <a:ext cx="6911876" cy="150791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nl-NL" sz="6999" b="0" i="0" u="none" strike="noStrike" cap="none" dirty="0">
                <a:solidFill>
                  <a:srgbClr val="000000"/>
                </a:solidFill>
                <a:latin typeface="Playfair Display"/>
                <a:ea typeface="Playfair Display"/>
                <a:cs typeface="Playfair Display"/>
                <a:sym typeface="Playfair Display"/>
              </a:rPr>
              <a:t>Het project SUSE</a:t>
            </a:r>
            <a:endParaRPr lang="nl-NL" dirty="0"/>
          </a:p>
        </p:txBody>
      </p:sp>
      <p:sp>
        <p:nvSpPr>
          <p:cNvPr id="93" name="Google Shape;93;p1"/>
          <p:cNvSpPr txBox="1"/>
          <p:nvPr/>
        </p:nvSpPr>
        <p:spPr>
          <a:xfrm>
            <a:off x="4867052" y="5445299"/>
            <a:ext cx="8553900" cy="991041"/>
          </a:xfrm>
          <a:prstGeom prst="rect">
            <a:avLst/>
          </a:prstGeom>
          <a:noFill/>
          <a:ln>
            <a:noFill/>
          </a:ln>
        </p:spPr>
        <p:txBody>
          <a:bodyPr spcFirstLastPara="1" wrap="square" lIns="0" tIns="0" rIns="0" bIns="0" anchor="t" anchorCtr="0">
            <a:spAutoFit/>
          </a:bodyPr>
          <a:lstStyle/>
          <a:p>
            <a:pPr algn="ctr">
              <a:lnSpc>
                <a:spcPct val="140000"/>
              </a:lnSpc>
            </a:pPr>
            <a:r>
              <a:rPr lang="nl-NL" sz="3200" b="0" i="0" u="none" strike="noStrike" cap="none" dirty="0">
                <a:solidFill>
                  <a:srgbClr val="06AC73"/>
                </a:solidFill>
                <a:latin typeface="Playfair Display"/>
                <a:ea typeface="Playfair Display"/>
                <a:cs typeface="Playfair Display"/>
                <a:sym typeface="Playfair Display"/>
              </a:rPr>
              <a:t>Module 4- </a:t>
            </a:r>
            <a:r>
              <a:rPr lang="en-US" sz="3200" b="0" i="0" u="none" strike="noStrike" cap="none" dirty="0" err="1">
                <a:solidFill>
                  <a:srgbClr val="06AC73"/>
                </a:solidFill>
                <a:latin typeface="Playfair Display"/>
                <a:ea typeface="Playfair Display"/>
                <a:cs typeface="Playfair Display"/>
                <a:sym typeface="Playfair Display"/>
              </a:rPr>
              <a:t>Digitale</a:t>
            </a:r>
            <a:r>
              <a:rPr lang="en-US" sz="3200" b="0" i="0" u="none" strike="noStrike" cap="none" dirty="0">
                <a:solidFill>
                  <a:srgbClr val="06AC73"/>
                </a:solidFill>
                <a:latin typeface="Playfair Display"/>
                <a:ea typeface="Playfair Display"/>
                <a:cs typeface="Playfair Display"/>
                <a:sym typeface="Playfair Display"/>
              </a:rPr>
              <a:t> marketing en </a:t>
            </a:r>
            <a:r>
              <a:rPr lang="en-US" sz="3200" b="0" i="0" u="none" strike="noStrike" cap="none" dirty="0" err="1">
                <a:solidFill>
                  <a:srgbClr val="06AC73"/>
                </a:solidFill>
                <a:latin typeface="Playfair Display"/>
                <a:ea typeface="Playfair Display"/>
                <a:cs typeface="Playfair Display"/>
                <a:sym typeface="Playfair Display"/>
              </a:rPr>
              <a:t>sociale</a:t>
            </a:r>
            <a:r>
              <a:rPr lang="en-US" sz="3200" b="0" i="0" u="none" strike="noStrike" cap="none" dirty="0">
                <a:solidFill>
                  <a:srgbClr val="06AC73"/>
                </a:solidFill>
                <a:latin typeface="Playfair Display"/>
                <a:ea typeface="Playfair Display"/>
                <a:cs typeface="Playfair Display"/>
                <a:sym typeface="Playfair Display"/>
              </a:rPr>
              <a:t> media </a:t>
            </a:r>
            <a:endParaRPr lang="en-US" sz="3200" dirty="0"/>
          </a:p>
          <a:p>
            <a:pPr marL="0" marR="0" lvl="0" indent="0" algn="ctr" rtl="0">
              <a:lnSpc>
                <a:spcPct val="140000"/>
              </a:lnSpc>
              <a:spcBef>
                <a:spcPts val="0"/>
              </a:spcBef>
              <a:spcAft>
                <a:spcPts val="0"/>
              </a:spcAft>
              <a:buNone/>
            </a:pPr>
            <a:endParaRPr lang="nl-NL" dirty="0"/>
          </a:p>
        </p:txBody>
      </p:sp>
      <p:sp>
        <p:nvSpPr>
          <p:cNvPr id="94" name="Google Shape;94;p1"/>
          <p:cNvSpPr txBox="1"/>
          <p:nvPr/>
        </p:nvSpPr>
        <p:spPr>
          <a:xfrm>
            <a:off x="7311479" y="9711187"/>
            <a:ext cx="3665041" cy="51706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nl-NL" sz="1200" b="0" i="0" u="none" strike="noStrike" cap="none">
                <a:solidFill>
                  <a:srgbClr val="000000"/>
                </a:solidFill>
                <a:latin typeface="Prata"/>
                <a:ea typeface="Prata"/>
                <a:cs typeface="Prata"/>
                <a:sym typeface="Prata"/>
              </a:rPr>
              <a:t>Project nr: 2022-2-RO01-KA220-YOU-000102027</a:t>
            </a:r>
            <a:endParaRPr lang="nl-NL"/>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p:nvPr/>
        </p:nvSpPr>
        <p:spPr>
          <a:xfrm>
            <a:off x="-2015495" y="7200900"/>
            <a:ext cx="4030989" cy="4114800"/>
          </a:xfrm>
          <a:custGeom>
            <a:avLst/>
            <a:gdLst/>
            <a:ahLst/>
            <a:cxnLst/>
            <a:rect l="l" t="t" r="r" b="b"/>
            <a:pathLst>
              <a:path w="4030989" h="4114800" extrusionOk="0">
                <a:moveTo>
                  <a:pt x="0" y="0"/>
                </a:moveTo>
                <a:lnTo>
                  <a:pt x="4030989" y="0"/>
                </a:lnTo>
                <a:lnTo>
                  <a:pt x="4030989"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18" name="Google Shape;118;p3"/>
          <p:cNvSpPr/>
          <p:nvPr/>
        </p:nvSpPr>
        <p:spPr>
          <a:xfrm>
            <a:off x="15023216" y="-13018"/>
            <a:ext cx="3508802" cy="4114800"/>
          </a:xfrm>
          <a:custGeom>
            <a:avLst/>
            <a:gdLst/>
            <a:ahLst/>
            <a:cxnLst/>
            <a:rect l="l" t="t" r="r" b="b"/>
            <a:pathLst>
              <a:path w="3508802" h="4114800" extrusionOk="0">
                <a:moveTo>
                  <a:pt x="0" y="0"/>
                </a:moveTo>
                <a:lnTo>
                  <a:pt x="3508802" y="0"/>
                </a:lnTo>
                <a:lnTo>
                  <a:pt x="350880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19" name="Google Shape;119;p3"/>
          <p:cNvSpPr txBox="1"/>
          <p:nvPr/>
        </p:nvSpPr>
        <p:spPr>
          <a:xfrm>
            <a:off x="2320412" y="1723546"/>
            <a:ext cx="7097505" cy="73231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11"/>
              </a:lnSpc>
              <a:spcBef>
                <a:spcPts val="0"/>
              </a:spcBef>
              <a:spcAft>
                <a:spcPts val="0"/>
              </a:spcAft>
              <a:buClr>
                <a:srgbClr val="000000"/>
              </a:buClr>
              <a:buSzTx/>
              <a:buFont typeface="Arial"/>
              <a:buNone/>
              <a:tabLst/>
              <a:defRPr/>
            </a:pPr>
            <a:r>
              <a:rPr kumimoji="0" lang="en-US" sz="3399" b="0" i="0" u="none" strike="noStrike" kern="0" cap="none" spc="0" normalizeH="0" baseline="0" noProof="0" dirty="0" err="1">
                <a:ln>
                  <a:noFill/>
                </a:ln>
                <a:solidFill>
                  <a:srgbClr val="000000"/>
                </a:solidFill>
                <a:effectLst/>
                <a:uLnTx/>
                <a:uFillTx/>
                <a:latin typeface="Prata"/>
                <a:ea typeface="Prata"/>
                <a:cs typeface="Prata"/>
                <a:sym typeface="Prata"/>
              </a:rPr>
              <a:t>Duurzame</a:t>
            </a:r>
            <a:r>
              <a:rPr kumimoji="0" lang="en-US" sz="3399" b="0" i="0" u="none" strike="noStrike" kern="0" cap="none" spc="0" normalizeH="0" baseline="0" noProof="0" dirty="0">
                <a:ln>
                  <a:noFill/>
                </a:ln>
                <a:solidFill>
                  <a:srgbClr val="000000"/>
                </a:solidFill>
                <a:effectLst/>
                <a:uLnTx/>
                <a:uFillTx/>
                <a:latin typeface="Prata"/>
                <a:ea typeface="Prata"/>
                <a:cs typeface="Prata"/>
                <a:sym typeface="Prata"/>
              </a:rPr>
              <a:t> </a:t>
            </a:r>
            <a:r>
              <a:rPr kumimoji="0" lang="en-US" sz="3399" b="0" i="0" u="none" strike="noStrike" kern="0" cap="none" spc="0" normalizeH="0" baseline="0" noProof="0" dirty="0" err="1">
                <a:ln>
                  <a:noFill/>
                </a:ln>
                <a:solidFill>
                  <a:srgbClr val="000000"/>
                </a:solidFill>
                <a:effectLst/>
                <a:uLnTx/>
                <a:uFillTx/>
                <a:latin typeface="Prata"/>
                <a:ea typeface="Prata"/>
                <a:cs typeface="Prata"/>
                <a:sym typeface="Prata"/>
              </a:rPr>
              <a:t>jonge</a:t>
            </a:r>
            <a:r>
              <a:rPr kumimoji="0" lang="en-US" sz="3399" b="0" i="0" u="none" strike="noStrike" kern="0" cap="none" spc="0" normalizeH="0" baseline="0" noProof="0" dirty="0">
                <a:ln>
                  <a:noFill/>
                </a:ln>
                <a:solidFill>
                  <a:srgbClr val="000000"/>
                </a:solidFill>
                <a:effectLst/>
                <a:uLnTx/>
                <a:uFillTx/>
                <a:latin typeface="Prata"/>
                <a:ea typeface="Prata"/>
                <a:cs typeface="Prata"/>
                <a:sym typeface="Prata"/>
              </a:rPr>
              <a:t> </a:t>
            </a:r>
            <a:r>
              <a:rPr kumimoji="0" lang="en-US" sz="3399" b="0" i="0" u="none" strike="noStrike" kern="0" cap="none" spc="0" normalizeH="0" baseline="0" noProof="0" dirty="0" err="1">
                <a:ln>
                  <a:noFill/>
                </a:ln>
                <a:solidFill>
                  <a:srgbClr val="000000"/>
                </a:solidFill>
                <a:effectLst/>
                <a:uLnTx/>
                <a:uFillTx/>
                <a:latin typeface="Prata"/>
                <a:ea typeface="Prata"/>
                <a:cs typeface="Prata"/>
                <a:sym typeface="Prata"/>
              </a:rPr>
              <a:t>ondernemers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 name="Google Shape;120;p3"/>
          <p:cNvSpPr txBox="1"/>
          <p:nvPr/>
        </p:nvSpPr>
        <p:spPr>
          <a:xfrm>
            <a:off x="1028700" y="933450"/>
            <a:ext cx="8389217" cy="1077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5000" b="0" i="0" u="none" strike="noStrike" kern="0" cap="none" spc="0" normalizeH="0" baseline="0" noProof="0" dirty="0">
                <a:ln>
                  <a:noFill/>
                </a:ln>
                <a:solidFill>
                  <a:srgbClr val="000000"/>
                </a:solidFill>
                <a:effectLst/>
                <a:uLnTx/>
                <a:uFillTx/>
                <a:latin typeface="Prata"/>
                <a:ea typeface="Prata"/>
                <a:cs typeface="Prata"/>
                <a:sym typeface="Prata"/>
              </a:rPr>
              <a:t>CONTENT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9" name="Google Shape;129;p3"/>
          <p:cNvSpPr/>
          <p:nvPr/>
        </p:nvSpPr>
        <p:spPr>
          <a:xfrm>
            <a:off x="15090063" y="9184748"/>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graphicFrame>
        <p:nvGraphicFramePr>
          <p:cNvPr id="3" name="Tabel 2">
            <a:extLst>
              <a:ext uri="{FF2B5EF4-FFF2-40B4-BE49-F238E27FC236}">
                <a16:creationId xmlns:a16="http://schemas.microsoft.com/office/drawing/2014/main" id="{1264A898-8028-A747-6D78-18F03791B2BE}"/>
              </a:ext>
            </a:extLst>
          </p:cNvPr>
          <p:cNvGraphicFramePr>
            <a:graphicFrameLocks noGrp="1"/>
          </p:cNvGraphicFramePr>
          <p:nvPr>
            <p:extLst>
              <p:ext uri="{D42A27DB-BD31-4B8C-83A1-F6EECF244321}">
                <p14:modId xmlns:p14="http://schemas.microsoft.com/office/powerpoint/2010/main" val="663446507"/>
              </p:ext>
            </p:extLst>
          </p:nvPr>
        </p:nvGraphicFramePr>
        <p:xfrm>
          <a:off x="2320412" y="2425152"/>
          <a:ext cx="11691423" cy="7117080"/>
        </p:xfrm>
        <a:graphic>
          <a:graphicData uri="http://schemas.openxmlformats.org/drawingml/2006/table">
            <a:tbl>
              <a:tblPr firstRow="1" bandRow="1"/>
              <a:tblGrid>
                <a:gridCol w="1476647">
                  <a:extLst>
                    <a:ext uri="{9D8B030D-6E8A-4147-A177-3AD203B41FA5}">
                      <a16:colId xmlns:a16="http://schemas.microsoft.com/office/drawing/2014/main" val="260510552"/>
                    </a:ext>
                  </a:extLst>
                </a:gridCol>
                <a:gridCol w="10214776">
                  <a:extLst>
                    <a:ext uri="{9D8B030D-6E8A-4147-A177-3AD203B41FA5}">
                      <a16:colId xmlns:a16="http://schemas.microsoft.com/office/drawing/2014/main" val="310421853"/>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600" noProof="0" dirty="0">
                          <a:solidFill>
                            <a:srgbClr val="06AC73"/>
                          </a:solidFill>
                          <a:latin typeface="Playfair Display" panose="00000500000000000000" pitchFamily="2" charset="0"/>
                          <a:ea typeface="Prata"/>
                          <a:cs typeface="Prata"/>
                          <a:sym typeface="Prata"/>
                        </a:rPr>
                        <a:t>0</a:t>
                      </a:r>
                      <a:r>
                        <a:rPr lang="nl-NL" sz="3600" i="0" u="none" strike="noStrike" cap="none" noProof="0" dirty="0">
                          <a:solidFill>
                            <a:srgbClr val="06AC73"/>
                          </a:solidFill>
                          <a:latin typeface="Playfair Display" panose="00000500000000000000" pitchFamily="2" charset="0"/>
                          <a:ea typeface="Prata"/>
                          <a:cs typeface="Prata"/>
                          <a:sym typeface="Prata"/>
                        </a:rPr>
                        <a:t>1</a:t>
                      </a:r>
                      <a:endParaRPr lang="nl-NL" sz="3600" noProof="0" dirty="0">
                        <a:latin typeface="Playfair Display"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900" b="1" i="0" u="none" strike="noStrike" cap="none" noProof="0" dirty="0">
                          <a:solidFill>
                            <a:srgbClr val="0F9249"/>
                          </a:solidFill>
                          <a:latin typeface="Playfair Display" panose="00000500000000000000" pitchFamily="2" charset="0"/>
                          <a:ea typeface="Playfair Display"/>
                          <a:cs typeface="Playfair Display"/>
                          <a:sym typeface="Playfair Display"/>
                        </a:rPr>
                        <a:t>Digitale marketing in sociaal ondernemerschap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900" dirty="0">
                          <a:latin typeface="Playfair Display" panose="00000500000000000000" pitchFamily="2" charset="0"/>
                          <a:ea typeface="Playfair Display"/>
                          <a:cs typeface="Playfair Display"/>
                          <a:sym typeface="Playfair Display"/>
                        </a:rPr>
                        <a:t>1.1 – </a:t>
                      </a:r>
                      <a:r>
                        <a:rPr lang="nl-NL" sz="2900" dirty="0">
                          <a:latin typeface="Playfair Display"/>
                          <a:ea typeface="Playfair Display"/>
                          <a:cs typeface="Playfair Display"/>
                          <a:sym typeface="Playfair Display"/>
                        </a:rPr>
                        <a:t>Wat is digitale marketing</a:t>
                      </a:r>
                      <a:endParaRPr lang="nl-NL" sz="2900" dirty="0">
                        <a:latin typeface="Playfair Display" panose="00000500000000000000" pitchFamily="2" charset="0"/>
                        <a:ea typeface="Playfair Display"/>
                        <a:cs typeface="Playfair Display"/>
                        <a:sym typeface="Playfair Displ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900" dirty="0">
                          <a:latin typeface="Playfair Display" panose="00000500000000000000" pitchFamily="2" charset="0"/>
                          <a:sym typeface="Playfair Display"/>
                        </a:rPr>
                        <a:t>1.2 - </a:t>
                      </a:r>
                      <a:r>
                        <a:rPr lang="nl-NL" sz="2900" dirty="0">
                          <a:latin typeface="Playfair Display"/>
                          <a:ea typeface="Playfair Display"/>
                          <a:cs typeface="Playfair Display"/>
                          <a:sym typeface="Playfair Display"/>
                        </a:rPr>
                        <a:t>Digitaal podium voor sociale ondernemingen</a:t>
                      </a:r>
                      <a:endParaRPr lang="nl-NL" sz="2900" dirty="0">
                        <a:latin typeface="Playfair Display" panose="000005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900" dirty="0">
                          <a:latin typeface="Playfair Display" panose="00000500000000000000" pitchFamily="2" charset="0"/>
                        </a:rPr>
                        <a:t>1.3 - </a:t>
                      </a:r>
                      <a:r>
                        <a:rPr lang="nl-NL" sz="2900" dirty="0">
                          <a:latin typeface="Playfair Display"/>
                          <a:sym typeface="Playfair Display"/>
                        </a:rPr>
                        <a:t>D</a:t>
                      </a:r>
                      <a:r>
                        <a:rPr lang="nl-NL" sz="2900" dirty="0">
                          <a:latin typeface="Playfair Display"/>
                          <a:ea typeface="Playfair Display"/>
                          <a:cs typeface="Playfair Display"/>
                          <a:sym typeface="Playfair Display"/>
                        </a:rPr>
                        <a:t>igitale marketing voor sociale ondernemingen</a:t>
                      </a:r>
                      <a:endParaRPr lang="en-US" sz="2900" dirty="0">
                        <a:solidFill>
                          <a:srgbClr val="000000"/>
                        </a:solidFill>
                        <a:latin typeface="Playfair Display" panose="00000500000000000000" pitchFamily="2" charset="0"/>
                      </a:endParaRPr>
                    </a:p>
                  </a:txBody>
                  <a:tcPr/>
                </a:tc>
                <a:extLst>
                  <a:ext uri="{0D108BD9-81ED-4DB2-BD59-A6C34878D82A}">
                    <a16:rowId xmlns:a16="http://schemas.microsoft.com/office/drawing/2014/main" val="228247082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600" b="0" i="0" u="none" strike="noStrike" cap="none" noProof="0" dirty="0">
                          <a:solidFill>
                            <a:srgbClr val="06AC73"/>
                          </a:solidFill>
                          <a:latin typeface="Playfair Display" panose="00000500000000000000" pitchFamily="2" charset="0"/>
                          <a:ea typeface="Prata"/>
                          <a:cs typeface="Prata"/>
                          <a:sym typeface="Prata"/>
                        </a:rPr>
                        <a:t>02</a:t>
                      </a:r>
                      <a:endParaRPr lang="nl-NL" sz="3600" noProof="0" dirty="0">
                        <a:latin typeface="Playfair Display" panose="00000500000000000000" pitchFamily="2" charset="0"/>
                      </a:endParaRPr>
                    </a:p>
                  </a:txBody>
                  <a:tcPr/>
                </a:tc>
                <a:tc>
                  <a:txBody>
                    <a:bodyPr/>
                    <a:lstStyle/>
                    <a:p>
                      <a:pPr lvl="0"/>
                      <a:r>
                        <a:rPr lang="nl-NL" sz="2900" b="1" dirty="0">
                          <a:solidFill>
                            <a:srgbClr val="359B55"/>
                          </a:solidFill>
                          <a:latin typeface="Playfair Display"/>
                          <a:ea typeface="Playfair Display"/>
                          <a:cs typeface="Playfair Display"/>
                          <a:sym typeface="Playfair Display"/>
                        </a:rPr>
                        <a:t>Ontwikkeling van een basis digitaal marketingplan</a:t>
                      </a:r>
                    </a:p>
                    <a:p>
                      <a:pPr lvl="0"/>
                      <a:r>
                        <a:rPr lang="nl-NL" sz="2900" dirty="0">
                          <a:latin typeface="Playfair Display" panose="00000500000000000000" pitchFamily="2" charset="0"/>
                          <a:sym typeface="Playfair Display"/>
                        </a:rPr>
                        <a:t>2.1 - De kern van je digitale marketingplan</a:t>
                      </a:r>
                    </a:p>
                    <a:p>
                      <a:pPr lvl="0"/>
                      <a:r>
                        <a:rPr lang="nl-NL" sz="2900" dirty="0">
                          <a:latin typeface="Playfair Display" panose="00000500000000000000" pitchFamily="2" charset="0"/>
                          <a:sym typeface="Playfair Display"/>
                        </a:rPr>
                        <a:t>2.2 - </a:t>
                      </a:r>
                      <a:r>
                        <a:rPr lang="nl-NL" sz="2900" dirty="0">
                          <a:latin typeface="Playfair Display" panose="00000500000000000000" pitchFamily="2" charset="0"/>
                          <a:ea typeface="Playfair Display"/>
                          <a:cs typeface="Playfair Display"/>
                          <a:sym typeface="Playfair Display"/>
                        </a:rPr>
                        <a:t>Meer over contentstrategie</a:t>
                      </a:r>
                      <a:endParaRPr lang="nl-NL" sz="2900" dirty="0">
                        <a:latin typeface="Playfair Display" panose="00000500000000000000" pitchFamily="2" charset="0"/>
                        <a:sym typeface="Playfair Display"/>
                      </a:endParaRPr>
                    </a:p>
                  </a:txBody>
                  <a:tcPr/>
                </a:tc>
                <a:extLst>
                  <a:ext uri="{0D108BD9-81ED-4DB2-BD59-A6C34878D82A}">
                    <a16:rowId xmlns:a16="http://schemas.microsoft.com/office/drawing/2014/main" val="417004134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600" b="0" i="0" u="none" strike="noStrike" cap="none" noProof="0" dirty="0">
                          <a:solidFill>
                            <a:srgbClr val="06AC73"/>
                          </a:solidFill>
                          <a:latin typeface="Playfair Display" panose="00000500000000000000" pitchFamily="2" charset="0"/>
                          <a:sym typeface="Prata"/>
                        </a:rPr>
                        <a:t>03</a:t>
                      </a:r>
                      <a:endParaRPr lang="nl-NL" sz="3600" noProof="0" dirty="0">
                        <a:latin typeface="Playfair Display"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900" dirty="0">
                          <a:latin typeface="Playfair Display"/>
                          <a:ea typeface="Playfair Display"/>
                          <a:cs typeface="Playfair Display"/>
                          <a:sym typeface="Playfair Display"/>
                        </a:rPr>
                        <a:t>Maak kennis met verschillende </a:t>
                      </a:r>
                      <a:r>
                        <a:rPr lang="nl-NL" sz="2900" dirty="0" err="1">
                          <a:latin typeface="Playfair Display"/>
                          <a:ea typeface="Playfair Display"/>
                          <a:cs typeface="Playfair Display"/>
                          <a:sym typeface="Playfair Display"/>
                        </a:rPr>
                        <a:t>social</a:t>
                      </a:r>
                      <a:r>
                        <a:rPr lang="nl-NL" sz="2900" dirty="0">
                          <a:latin typeface="Playfair Display"/>
                          <a:ea typeface="Playfair Display"/>
                          <a:cs typeface="Playfair Display"/>
                          <a:sym typeface="Playfair Display"/>
                        </a:rPr>
                        <a:t> media platforms</a:t>
                      </a:r>
                    </a:p>
                  </a:txBody>
                  <a:tcPr/>
                </a:tc>
                <a:extLst>
                  <a:ext uri="{0D108BD9-81ED-4DB2-BD59-A6C34878D82A}">
                    <a16:rowId xmlns:a16="http://schemas.microsoft.com/office/drawing/2014/main" val="331425868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600" b="0" i="0" u="none" strike="noStrike" cap="none" noProof="0" dirty="0">
                          <a:solidFill>
                            <a:srgbClr val="06AC73"/>
                          </a:solidFill>
                          <a:latin typeface="Playfair Display" panose="00000500000000000000" pitchFamily="2" charset="0"/>
                          <a:sym typeface="Prata"/>
                        </a:rPr>
                        <a:t>04</a:t>
                      </a:r>
                      <a:endParaRPr lang="nl-NL" sz="3600" noProof="0" dirty="0">
                        <a:latin typeface="Playfair Display"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900" dirty="0">
                          <a:latin typeface="Playfair Display"/>
                          <a:ea typeface="Playfair Display"/>
                          <a:cs typeface="Playfair Display"/>
                          <a:sym typeface="Playfair Display"/>
                        </a:rPr>
                        <a:t>Boeiend maken van digitale inhoud</a:t>
                      </a:r>
                    </a:p>
                  </a:txBody>
                  <a:tcPr/>
                </a:tc>
                <a:extLst>
                  <a:ext uri="{0D108BD9-81ED-4DB2-BD59-A6C34878D82A}">
                    <a16:rowId xmlns:a16="http://schemas.microsoft.com/office/drawing/2014/main" val="418118306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600" b="0" i="0" u="none" strike="noStrike" cap="none" noProof="0" dirty="0">
                          <a:solidFill>
                            <a:srgbClr val="06AC73"/>
                          </a:solidFill>
                          <a:latin typeface="Playfair Display" panose="00000500000000000000" pitchFamily="2" charset="0"/>
                          <a:sym typeface="Prata"/>
                        </a:rPr>
                        <a:t>05</a:t>
                      </a:r>
                      <a:endParaRPr lang="nl-NL" sz="3600" noProof="0" dirty="0">
                        <a:latin typeface="Playfair Display"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900" dirty="0">
                          <a:latin typeface="Playfair Display"/>
                          <a:ea typeface="Playfair Display"/>
                          <a:cs typeface="Playfair Display"/>
                          <a:sym typeface="Playfair Display"/>
                        </a:rPr>
                        <a:t>Toepassen van basismarketingstrategieën (sociale media)</a:t>
                      </a:r>
                    </a:p>
                  </a:txBody>
                  <a:tcPr/>
                </a:tc>
                <a:extLst>
                  <a:ext uri="{0D108BD9-81ED-4DB2-BD59-A6C34878D82A}">
                    <a16:rowId xmlns:a16="http://schemas.microsoft.com/office/drawing/2014/main" val="54677657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600" b="0" i="0" u="none" strike="noStrike" cap="none" noProof="0" dirty="0">
                          <a:solidFill>
                            <a:srgbClr val="06AC73"/>
                          </a:solidFill>
                          <a:latin typeface="Playfair Display" panose="00000500000000000000" pitchFamily="2" charset="0"/>
                          <a:sym typeface="Prata"/>
                        </a:rPr>
                        <a:t>06</a:t>
                      </a:r>
                      <a:endParaRPr lang="nl-NL" sz="3600" noProof="0" dirty="0">
                        <a:latin typeface="Playfair Display"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900" noProof="0" dirty="0">
                          <a:latin typeface="Playfair Display" panose="00000500000000000000" pitchFamily="2" charset="0"/>
                        </a:rPr>
                        <a:t>Analyse van sociale media</a:t>
                      </a:r>
                    </a:p>
                  </a:txBody>
                  <a:tcPr/>
                </a:tc>
                <a:extLst>
                  <a:ext uri="{0D108BD9-81ED-4DB2-BD59-A6C34878D82A}">
                    <a16:rowId xmlns:a16="http://schemas.microsoft.com/office/drawing/2014/main" val="51655193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600" b="0" i="0" u="none" strike="noStrike" cap="none" noProof="0" dirty="0">
                          <a:solidFill>
                            <a:srgbClr val="06AC73"/>
                          </a:solidFill>
                          <a:latin typeface="Playfair Display" panose="00000500000000000000" pitchFamily="2" charset="0"/>
                          <a:sym typeface="Prata"/>
                        </a:rPr>
                        <a:t>07</a:t>
                      </a:r>
                      <a:endParaRPr lang="nl-NL" sz="3600" noProof="0" dirty="0">
                        <a:latin typeface="Playfair Display"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900" noProof="0" dirty="0">
                          <a:latin typeface="Playfair Display" panose="00000500000000000000" pitchFamily="2" charset="0"/>
                        </a:rPr>
                        <a:t>Ethische overwegingen in digitale marketing</a:t>
                      </a:r>
                    </a:p>
                  </a:txBody>
                  <a:tcPr/>
                </a:tc>
                <a:extLst>
                  <a:ext uri="{0D108BD9-81ED-4DB2-BD59-A6C34878D82A}">
                    <a16:rowId xmlns:a16="http://schemas.microsoft.com/office/drawing/2014/main" val="215676691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600" b="0" i="0" u="none" strike="noStrike" cap="none" noProof="0" dirty="0">
                          <a:solidFill>
                            <a:srgbClr val="06AC73"/>
                          </a:solidFill>
                          <a:latin typeface="Playfair Display" panose="00000500000000000000" pitchFamily="2" charset="0"/>
                          <a:ea typeface="Prata"/>
                          <a:cs typeface="Prata"/>
                          <a:sym typeface="Prata"/>
                        </a:rPr>
                        <a:t>Q</a:t>
                      </a:r>
                      <a:endParaRPr lang="nl-NL" sz="3600" noProof="0" dirty="0">
                        <a:latin typeface="Playfair Display"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900" b="0" i="0" u="none" strike="noStrike" cap="none" noProof="0" dirty="0">
                          <a:solidFill>
                            <a:srgbClr val="000000"/>
                          </a:solidFill>
                          <a:latin typeface="Playfair Display" panose="00000500000000000000" pitchFamily="2" charset="0"/>
                          <a:ea typeface="Playfair Display"/>
                          <a:cs typeface="Playfair Display"/>
                          <a:sym typeface="Playfair Display"/>
                        </a:rPr>
                        <a:t>Opdrachten en zelfevaluatie</a:t>
                      </a:r>
                      <a:endParaRPr lang="nl-NL" sz="2900" noProof="0" dirty="0">
                        <a:latin typeface="Playfair Display" panose="00000500000000000000" pitchFamily="2" charset="0"/>
                      </a:endParaRPr>
                    </a:p>
                  </a:txBody>
                  <a:tcPr/>
                </a:tc>
                <a:extLst>
                  <a:ext uri="{0D108BD9-81ED-4DB2-BD59-A6C34878D82A}">
                    <a16:rowId xmlns:a16="http://schemas.microsoft.com/office/drawing/2014/main" val="3198236883"/>
                  </a:ext>
                </a:extLst>
              </a:tr>
            </a:tbl>
          </a:graphicData>
        </a:graphic>
      </p:graphicFrame>
      <p:sp>
        <p:nvSpPr>
          <p:cNvPr id="2" name="Tekstvak 1">
            <a:extLst>
              <a:ext uri="{FF2B5EF4-FFF2-40B4-BE49-F238E27FC236}">
                <a16:creationId xmlns:a16="http://schemas.microsoft.com/office/drawing/2014/main" id="{3DCAF630-E2F6-F5D8-E8B9-A5DD1CD9764D}"/>
              </a:ext>
            </a:extLst>
          </p:cNvPr>
          <p:cNvSpPr txBox="1"/>
          <p:nvPr/>
        </p:nvSpPr>
        <p:spPr>
          <a:xfrm>
            <a:off x="14316753" y="4247396"/>
            <a:ext cx="2492071" cy="1569660"/>
          </a:xfrm>
          <a:prstGeom prst="rect">
            <a:avLst/>
          </a:prstGeom>
          <a:noFill/>
        </p:spPr>
        <p:txBody>
          <a:bodyPr wrap="square" rtlCol="0">
            <a:spAutoFit/>
          </a:bodyPr>
          <a:lstStyle/>
          <a:p>
            <a:r>
              <a:rPr lang="nl-NL" sz="2400" dirty="0">
                <a:solidFill>
                  <a:srgbClr val="0F9249"/>
                </a:solidFill>
                <a:latin typeface="Playfair Display" panose="00000500000000000000" pitchFamily="2" charset="0"/>
                <a:hlinkClick r:id="rId6">
                  <a:extLst>
                    <a:ext uri="{A12FA001-AC4F-418D-AE19-62706E023703}">
                      <ahyp:hlinkClr xmlns:ahyp="http://schemas.microsoft.com/office/drawing/2018/hyperlinkcolor" val="tx"/>
                    </a:ext>
                  </a:extLst>
                </a:hlinkClick>
              </a:rPr>
              <a:t>Klik hier voor een video introductie van deze module!</a:t>
            </a:r>
            <a:endParaRPr lang="nl-NL" sz="2400" dirty="0">
              <a:solidFill>
                <a:srgbClr val="0F9249"/>
              </a:solidFill>
              <a:latin typeface="Playfair Display" panose="00000500000000000000" pitchFamily="2" charset="0"/>
            </a:endParaRPr>
          </a:p>
        </p:txBody>
      </p:sp>
    </p:spTree>
    <p:extLst>
      <p:ext uri="{BB962C8B-B14F-4D97-AF65-F5344CB8AC3E}">
        <p14:creationId xmlns:p14="http://schemas.microsoft.com/office/powerpoint/2010/main" val="3702667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878056" y="-685022"/>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5" name="Google Shape;195;p10"/>
          <p:cNvSpPr/>
          <p:nvPr/>
        </p:nvSpPr>
        <p:spPr>
          <a:xfrm>
            <a:off x="15011531" y="7700000"/>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96" name="Google Shape;196;p10"/>
          <p:cNvSpPr/>
          <p:nvPr/>
        </p:nvSpPr>
        <p:spPr>
          <a:xfrm>
            <a:off x="15157311" y="6905639"/>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97" name="Google Shape;197;p1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98" name="Google Shape;198;p10"/>
          <p:cNvSpPr txBox="1"/>
          <p:nvPr/>
        </p:nvSpPr>
        <p:spPr>
          <a:xfrm>
            <a:off x="2720525" y="1965700"/>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1.1 </a:t>
            </a:r>
            <a:r>
              <a:rPr lang="nl-NL" sz="3600" dirty="0">
                <a:latin typeface="Playfair Display"/>
                <a:ea typeface="Playfair Display"/>
                <a:cs typeface="Playfair Display"/>
                <a:sym typeface="Playfair Display"/>
              </a:rPr>
              <a:t>Wat is digitale marketing</a:t>
            </a:r>
            <a:endParaRPr lang="nl-NL" sz="3600" dirty="0"/>
          </a:p>
        </p:txBody>
      </p:sp>
      <p:sp>
        <p:nvSpPr>
          <p:cNvPr id="200" name="Google Shape;200;p10"/>
          <p:cNvSpPr txBox="1"/>
          <p:nvPr/>
        </p:nvSpPr>
        <p:spPr>
          <a:xfrm rot="-5400000">
            <a:off x="-1975749" y="5678887"/>
            <a:ext cx="6522600" cy="938719"/>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 </a:t>
            </a:r>
            <a:r>
              <a:rPr lang="nl-NL" sz="3200" b="1" dirty="0">
                <a:solidFill>
                  <a:srgbClr val="C00000"/>
                </a:solidFill>
                <a:latin typeface="Playfair Display"/>
                <a:ea typeface="Playfair Display"/>
                <a:cs typeface="Playfair Display"/>
                <a:sym typeface="Playfair Display"/>
              </a:rPr>
              <a:t>1.1 </a:t>
            </a:r>
            <a:r>
              <a:rPr lang="nl-NL" sz="3200" dirty="0">
                <a:solidFill>
                  <a:srgbClr val="C00000"/>
                </a:solidFill>
                <a:latin typeface="Playfair Display"/>
                <a:ea typeface="Playfair Display"/>
                <a:cs typeface="Playfair Display"/>
                <a:sym typeface="Playfair Display"/>
              </a:rPr>
              <a:t>Wat is digitale marketing</a:t>
            </a:r>
            <a:endParaRPr lang="nl-NL" sz="3200" dirty="0">
              <a:solidFill>
                <a:srgbClr val="C00000"/>
              </a:solidFill>
            </a:endParaRPr>
          </a:p>
          <a:p>
            <a:pPr marL="0" marR="0" lvl="0" indent="0" algn="ctr" rtl="0">
              <a:spcBef>
                <a:spcPts val="0"/>
              </a:spcBef>
              <a:spcAft>
                <a:spcPts val="0"/>
              </a:spcAft>
              <a:buNone/>
            </a:pPr>
            <a:endParaRPr lang="nl-NL" sz="2900" dirty="0">
              <a:solidFill>
                <a:srgbClr val="C00000"/>
              </a:solidFill>
              <a:latin typeface="Playfair Display"/>
              <a:ea typeface="Playfair Display"/>
              <a:cs typeface="Playfair Display"/>
              <a:sym typeface="Playfair Display"/>
            </a:endParaRPr>
          </a:p>
        </p:txBody>
      </p:sp>
      <p:sp>
        <p:nvSpPr>
          <p:cNvPr id="4" name="Google Shape;207;p10">
            <a:extLst>
              <a:ext uri="{FF2B5EF4-FFF2-40B4-BE49-F238E27FC236}">
                <a16:creationId xmlns:a16="http://schemas.microsoft.com/office/drawing/2014/main" id="{51145B45-0090-C75B-03E6-C8FCEB7597B7}"/>
              </a:ext>
            </a:extLst>
          </p:cNvPr>
          <p:cNvSpPr txBox="1"/>
          <p:nvPr/>
        </p:nvSpPr>
        <p:spPr>
          <a:xfrm>
            <a:off x="2720525" y="3206764"/>
            <a:ext cx="3903807" cy="4027449"/>
          </a:xfrm>
          <a:prstGeom prst="rect">
            <a:avLst/>
          </a:prstGeom>
          <a:noFill/>
          <a:ln>
            <a:noFill/>
          </a:ln>
        </p:spPr>
        <p:txBody>
          <a:bodyPr spcFirstLastPara="1" wrap="square" lIns="0" tIns="0" rIns="0" bIns="0" anchor="t" anchorCtr="0">
            <a:spAutoFit/>
          </a:bodyPr>
          <a:lstStyle/>
          <a:p>
            <a:pPr lvl="0" algn="just">
              <a:lnSpc>
                <a:spcPct val="170031"/>
              </a:lnSpc>
            </a:pPr>
            <a:r>
              <a:rPr lang="nl-NL" sz="2199" dirty="0">
                <a:latin typeface="Playfair Display"/>
                <a:ea typeface="Playfair Display"/>
                <a:cs typeface="Playfair Display"/>
                <a:sym typeface="Playfair Display"/>
              </a:rPr>
              <a:t>Digitale marketing is in wezen elke vorm van marketing die online bestaat en betekent:
de manier waarop bedrijven met hun publiek communiceren via internet en digitale apparaten.</a:t>
            </a:r>
            <a:endParaRPr dirty="0"/>
          </a:p>
        </p:txBody>
      </p:sp>
      <p:sp>
        <p:nvSpPr>
          <p:cNvPr id="5" name="Google Shape;213;p10">
            <a:extLst>
              <a:ext uri="{FF2B5EF4-FFF2-40B4-BE49-F238E27FC236}">
                <a16:creationId xmlns:a16="http://schemas.microsoft.com/office/drawing/2014/main" id="{63DF75D0-B197-0B1A-9B4B-368C106B6B3B}"/>
              </a:ext>
            </a:extLst>
          </p:cNvPr>
          <p:cNvSpPr txBox="1"/>
          <p:nvPr/>
        </p:nvSpPr>
        <p:spPr>
          <a:xfrm>
            <a:off x="7737536" y="3206764"/>
            <a:ext cx="6664147" cy="4027449"/>
          </a:xfrm>
          <a:prstGeom prst="rect">
            <a:avLst/>
          </a:prstGeom>
          <a:noFill/>
          <a:ln>
            <a:noFill/>
          </a:ln>
        </p:spPr>
        <p:txBody>
          <a:bodyPr spcFirstLastPara="1" wrap="square" lIns="0" tIns="0" rIns="0" bIns="0" anchor="t" anchorCtr="0">
            <a:spAutoFit/>
          </a:bodyPr>
          <a:lstStyle/>
          <a:p>
            <a:pPr marL="342900" lvl="0" indent="-342900">
              <a:lnSpc>
                <a:spcPct val="170031"/>
              </a:lnSpc>
              <a:buFont typeface="Arial" panose="020B0604020202020204" pitchFamily="34" charset="0"/>
              <a:buChar char="•"/>
            </a:pPr>
            <a:r>
              <a:rPr lang="nl-NL" sz="2199" dirty="0">
                <a:latin typeface="Playfair Display"/>
                <a:ea typeface="Playfair Display"/>
                <a:cs typeface="Playfair Display"/>
                <a:sym typeface="Playfair Display"/>
              </a:rPr>
              <a:t>Voorbeelden:
Sociale media
E-mail
Zoekmachines
Websites
Andere digitale kanalen die in contact kunnen komen met potentiële klanten of supporters.</a:t>
            </a:r>
            <a:endParaRPr dirty="0"/>
          </a:p>
        </p:txBody>
      </p:sp>
      <p:sp>
        <p:nvSpPr>
          <p:cNvPr id="6" name="Google Shape;209;p10">
            <a:extLst>
              <a:ext uri="{FF2B5EF4-FFF2-40B4-BE49-F238E27FC236}">
                <a16:creationId xmlns:a16="http://schemas.microsoft.com/office/drawing/2014/main" id="{A9A88F54-E959-595F-9B5C-1F5C10DB328A}"/>
              </a:ext>
            </a:extLst>
          </p:cNvPr>
          <p:cNvSpPr/>
          <p:nvPr/>
        </p:nvSpPr>
        <p:spPr>
          <a:xfrm rot="493021">
            <a:off x="12394703" y="1137136"/>
            <a:ext cx="1615081" cy="2573834"/>
          </a:xfrm>
          <a:custGeom>
            <a:avLst/>
            <a:gdLst/>
            <a:ahLst/>
            <a:cxnLst/>
            <a:rect l="l" t="t" r="r" b="b"/>
            <a:pathLst>
              <a:path w="1615081" h="2573834" extrusionOk="0">
                <a:moveTo>
                  <a:pt x="0" y="0"/>
                </a:moveTo>
                <a:lnTo>
                  <a:pt x="1615080" y="0"/>
                </a:lnTo>
                <a:lnTo>
                  <a:pt x="1615080" y="2573834"/>
                </a:lnTo>
                <a:lnTo>
                  <a:pt x="0" y="2573834"/>
                </a:lnTo>
                <a:lnTo>
                  <a:pt x="0" y="0"/>
                </a:lnTo>
                <a:close/>
              </a:path>
            </a:pathLst>
          </a:custGeom>
          <a:blipFill rotWithShape="1">
            <a:blip r:embed="rId7">
              <a:alphaModFix/>
            </a:blip>
            <a:stretch>
              <a:fillRect/>
            </a:stretch>
          </a:blipFill>
          <a:ln>
            <a:noFill/>
          </a:ln>
        </p:spPr>
        <p:txBody>
          <a:bodyPr/>
          <a:lstStyle/>
          <a:p>
            <a:endParaRPr lang="nl-NL"/>
          </a:p>
        </p:txBody>
      </p:sp>
      <p:sp>
        <p:nvSpPr>
          <p:cNvPr id="7" name="Google Shape;210;p10">
            <a:extLst>
              <a:ext uri="{FF2B5EF4-FFF2-40B4-BE49-F238E27FC236}">
                <a16:creationId xmlns:a16="http://schemas.microsoft.com/office/drawing/2014/main" id="{0F7B44A6-F82B-2279-E43D-C351E55756D8}"/>
              </a:ext>
            </a:extLst>
          </p:cNvPr>
          <p:cNvSpPr/>
          <p:nvPr/>
        </p:nvSpPr>
        <p:spPr>
          <a:xfrm rot="20719443">
            <a:off x="13511892" y="2833703"/>
            <a:ext cx="1739319" cy="1658875"/>
          </a:xfrm>
          <a:custGeom>
            <a:avLst/>
            <a:gdLst/>
            <a:ahLst/>
            <a:cxnLst/>
            <a:rect l="l" t="t" r="r" b="b"/>
            <a:pathLst>
              <a:path w="1739319" h="1658875" extrusionOk="0">
                <a:moveTo>
                  <a:pt x="0" y="0"/>
                </a:moveTo>
                <a:lnTo>
                  <a:pt x="1739319" y="0"/>
                </a:lnTo>
                <a:lnTo>
                  <a:pt x="1739319" y="1658875"/>
                </a:lnTo>
                <a:lnTo>
                  <a:pt x="0" y="1658875"/>
                </a:lnTo>
                <a:lnTo>
                  <a:pt x="0" y="0"/>
                </a:lnTo>
                <a:close/>
              </a:path>
            </a:pathLst>
          </a:custGeom>
          <a:blipFill rotWithShape="1">
            <a:blip r:embed="rId8">
              <a:alphaModFix/>
            </a:blip>
            <a:stretch>
              <a:fillRect/>
            </a:stretch>
          </a:blipFill>
          <a:ln>
            <a:noFill/>
          </a:ln>
        </p:spPr>
        <p:txBody>
          <a:bodyPr/>
          <a:lstStyle/>
          <a:p>
            <a:endParaRPr lang="nl-NL"/>
          </a:p>
        </p:txBody>
      </p:sp>
      <p:sp>
        <p:nvSpPr>
          <p:cNvPr id="8" name="Google Shape;211;p10">
            <a:extLst>
              <a:ext uri="{FF2B5EF4-FFF2-40B4-BE49-F238E27FC236}">
                <a16:creationId xmlns:a16="http://schemas.microsoft.com/office/drawing/2014/main" id="{42AB2AF4-8CC6-5578-7092-33FB7F885896}"/>
              </a:ext>
            </a:extLst>
          </p:cNvPr>
          <p:cNvSpPr/>
          <p:nvPr/>
        </p:nvSpPr>
        <p:spPr>
          <a:xfrm>
            <a:off x="14072306" y="846201"/>
            <a:ext cx="2721342" cy="1976374"/>
          </a:xfrm>
          <a:custGeom>
            <a:avLst/>
            <a:gdLst/>
            <a:ahLst/>
            <a:cxnLst/>
            <a:rect l="l" t="t" r="r" b="b"/>
            <a:pathLst>
              <a:path w="2721342" h="1976374" extrusionOk="0">
                <a:moveTo>
                  <a:pt x="0" y="0"/>
                </a:moveTo>
                <a:lnTo>
                  <a:pt x="2721342" y="0"/>
                </a:lnTo>
                <a:lnTo>
                  <a:pt x="2721342" y="1976374"/>
                </a:lnTo>
                <a:lnTo>
                  <a:pt x="0" y="1976374"/>
                </a:lnTo>
                <a:lnTo>
                  <a:pt x="0" y="0"/>
                </a:lnTo>
                <a:close/>
              </a:path>
            </a:pathLst>
          </a:custGeom>
          <a:blipFill rotWithShape="1">
            <a:blip r:embed="rId9">
              <a:alphaModFix/>
            </a:blip>
            <a:stretch>
              <a:fillRect/>
            </a:stretch>
          </a:blipFill>
          <a:ln>
            <a:noFill/>
          </a:ln>
        </p:spPr>
        <p:txBody>
          <a:bodyPr/>
          <a:lstStyle/>
          <a:p>
            <a:endParaRPr lang="nl-NL"/>
          </a:p>
        </p:txBody>
      </p:sp>
      <p:sp>
        <p:nvSpPr>
          <p:cNvPr id="9" name="Google Shape;212;p10">
            <a:extLst>
              <a:ext uri="{FF2B5EF4-FFF2-40B4-BE49-F238E27FC236}">
                <a16:creationId xmlns:a16="http://schemas.microsoft.com/office/drawing/2014/main" id="{5C24C1DD-E04E-A8E4-DB21-08A525E4666A}"/>
              </a:ext>
            </a:extLst>
          </p:cNvPr>
          <p:cNvSpPr/>
          <p:nvPr/>
        </p:nvSpPr>
        <p:spPr>
          <a:xfrm>
            <a:off x="15290960" y="2953126"/>
            <a:ext cx="1623342" cy="1720098"/>
          </a:xfrm>
          <a:custGeom>
            <a:avLst/>
            <a:gdLst/>
            <a:ahLst/>
            <a:cxnLst/>
            <a:rect l="l" t="t" r="r" b="b"/>
            <a:pathLst>
              <a:path w="1623342" h="1720098" extrusionOk="0">
                <a:moveTo>
                  <a:pt x="0" y="0"/>
                </a:moveTo>
                <a:lnTo>
                  <a:pt x="1623343" y="0"/>
                </a:lnTo>
                <a:lnTo>
                  <a:pt x="1623343" y="1720098"/>
                </a:lnTo>
                <a:lnTo>
                  <a:pt x="0" y="1720098"/>
                </a:lnTo>
                <a:lnTo>
                  <a:pt x="0" y="0"/>
                </a:lnTo>
                <a:close/>
              </a:path>
            </a:pathLst>
          </a:custGeom>
          <a:blipFill rotWithShape="1">
            <a:blip r:embed="rId10">
              <a:alphaModFix/>
            </a:blip>
            <a:stretch>
              <a:fillRect/>
            </a:stretch>
          </a:blipFill>
          <a:ln>
            <a:noFill/>
          </a:ln>
        </p:spPr>
        <p:txBody>
          <a:bodyPr/>
          <a:lstStyle/>
          <a:p>
            <a:endParaRPr lang="nl-N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878056" y="-685022"/>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7" name="Google Shape;197;p1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4">
              <a:alphaModFix/>
            </a:blip>
            <a:stretch>
              <a:fillRect l="-14265" t="-161048" r="-3278" b="-160181"/>
            </a:stretch>
          </a:blipFill>
          <a:ln>
            <a:noFill/>
          </a:ln>
        </p:spPr>
        <p:txBody>
          <a:bodyPr/>
          <a:lstStyle/>
          <a:p>
            <a:endParaRPr lang="nl-NL"/>
          </a:p>
        </p:txBody>
      </p:sp>
      <p:sp>
        <p:nvSpPr>
          <p:cNvPr id="198" name="Google Shape;198;p10"/>
          <p:cNvSpPr txBox="1"/>
          <p:nvPr/>
        </p:nvSpPr>
        <p:spPr>
          <a:xfrm>
            <a:off x="2720525" y="1965700"/>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1.2 </a:t>
            </a:r>
            <a:r>
              <a:rPr lang="nl-NL" sz="3600" dirty="0">
                <a:latin typeface="Playfair Display"/>
                <a:ea typeface="Playfair Display"/>
                <a:cs typeface="Playfair Display"/>
                <a:sym typeface="Playfair Display"/>
              </a:rPr>
              <a:t>Digitaal podium voor sociale ondernemingen</a:t>
            </a:r>
            <a:endParaRPr lang="nl-NL" sz="3600" dirty="0"/>
          </a:p>
        </p:txBody>
      </p:sp>
      <p:pic>
        <p:nvPicPr>
          <p:cNvPr id="2" name="Google Shape;223;p11">
            <a:extLst>
              <a:ext uri="{FF2B5EF4-FFF2-40B4-BE49-F238E27FC236}">
                <a16:creationId xmlns:a16="http://schemas.microsoft.com/office/drawing/2014/main" id="{891DB1C3-437D-18DF-50C6-64804C7D5C3C}"/>
              </a:ext>
            </a:extLst>
          </p:cNvPr>
          <p:cNvPicPr preferRelativeResize="0"/>
          <p:nvPr/>
        </p:nvPicPr>
        <p:blipFill rotWithShape="1">
          <a:blip r:embed="rId5">
            <a:alphaModFix/>
          </a:blip>
          <a:srcRect/>
          <a:stretch/>
        </p:blipFill>
        <p:spPr>
          <a:xfrm rot="1615207">
            <a:off x="12363392" y="1010995"/>
            <a:ext cx="2342834" cy="1909410"/>
          </a:xfrm>
          <a:prstGeom prst="rect">
            <a:avLst/>
          </a:prstGeom>
          <a:noFill/>
          <a:ln>
            <a:noFill/>
          </a:ln>
        </p:spPr>
      </p:pic>
      <p:sp>
        <p:nvSpPr>
          <p:cNvPr id="15" name="Google Shape;222;p11">
            <a:extLst>
              <a:ext uri="{FF2B5EF4-FFF2-40B4-BE49-F238E27FC236}">
                <a16:creationId xmlns:a16="http://schemas.microsoft.com/office/drawing/2014/main" id="{D3AE8F97-D114-29EC-39F2-7AADB1E77AEE}"/>
              </a:ext>
            </a:extLst>
          </p:cNvPr>
          <p:cNvSpPr/>
          <p:nvPr/>
        </p:nvSpPr>
        <p:spPr>
          <a:xfrm>
            <a:off x="3797499" y="5829141"/>
            <a:ext cx="2434872" cy="2743518"/>
          </a:xfrm>
          <a:custGeom>
            <a:avLst/>
            <a:gdLst/>
            <a:ahLst/>
            <a:cxnLst/>
            <a:rect l="l" t="t" r="r" b="b"/>
            <a:pathLst>
              <a:path w="2434872" h="2743518" extrusionOk="0">
                <a:moveTo>
                  <a:pt x="0" y="0"/>
                </a:moveTo>
                <a:lnTo>
                  <a:pt x="2434872" y="0"/>
                </a:lnTo>
                <a:lnTo>
                  <a:pt x="2434872" y="2743518"/>
                </a:lnTo>
                <a:lnTo>
                  <a:pt x="0" y="2743518"/>
                </a:lnTo>
                <a:lnTo>
                  <a:pt x="0" y="0"/>
                </a:lnTo>
                <a:close/>
              </a:path>
            </a:pathLst>
          </a:custGeom>
          <a:blipFill rotWithShape="1">
            <a:blip r:embed="rId6">
              <a:alphaModFix/>
            </a:blip>
            <a:stretch>
              <a:fillRect/>
            </a:stretch>
          </a:blipFill>
          <a:ln>
            <a:noFill/>
          </a:ln>
        </p:spPr>
        <p:txBody>
          <a:bodyPr/>
          <a:lstStyle/>
          <a:p>
            <a:endParaRPr lang="nl-NL"/>
          </a:p>
        </p:txBody>
      </p:sp>
      <p:sp>
        <p:nvSpPr>
          <p:cNvPr id="16" name="Google Shape;224;p11">
            <a:extLst>
              <a:ext uri="{FF2B5EF4-FFF2-40B4-BE49-F238E27FC236}">
                <a16:creationId xmlns:a16="http://schemas.microsoft.com/office/drawing/2014/main" id="{837312FF-60C1-0E03-2901-701AD37D1789}"/>
              </a:ext>
            </a:extLst>
          </p:cNvPr>
          <p:cNvSpPr txBox="1"/>
          <p:nvPr/>
        </p:nvSpPr>
        <p:spPr>
          <a:xfrm>
            <a:off x="2790356" y="2781150"/>
            <a:ext cx="5923338" cy="2354491"/>
          </a:xfrm>
          <a:prstGeom prst="rect">
            <a:avLst/>
          </a:prstGeom>
          <a:noFill/>
          <a:ln>
            <a:noFill/>
          </a:ln>
        </p:spPr>
        <p:txBody>
          <a:bodyPr spcFirstLastPara="1" wrap="square" lIns="0" tIns="0" rIns="0" bIns="0" anchor="t" anchorCtr="0">
            <a:spAutoFit/>
          </a:bodyPr>
          <a:lstStyle/>
          <a:p>
            <a:pPr lvl="0" algn="just">
              <a:lnSpc>
                <a:spcPct val="150000"/>
              </a:lnSpc>
            </a:pPr>
            <a:r>
              <a:rPr lang="nl-NL" sz="2000" dirty="0">
                <a:latin typeface="Playfair Display"/>
                <a:ea typeface="Playfair Display"/>
                <a:cs typeface="Playfair Display"/>
                <a:sym typeface="Playfair Display"/>
              </a:rPr>
              <a:t>Voor sociale ondernemers is het digitale podium een platform om je missie te delen, </a:t>
            </a:r>
            <a:r>
              <a:rPr lang="nl-NL" sz="2000" dirty="0" err="1">
                <a:latin typeface="Playfair Display"/>
                <a:ea typeface="Playfair Display"/>
                <a:cs typeface="Playfair Display"/>
                <a:sym typeface="Playfair Display"/>
              </a:rPr>
              <a:t>communities</a:t>
            </a:r>
            <a:r>
              <a:rPr lang="nl-NL" sz="2000" dirty="0">
                <a:latin typeface="Playfair Display"/>
                <a:ea typeface="Playfair Display"/>
                <a:cs typeface="Playfair Display"/>
                <a:sym typeface="Playfair Display"/>
              </a:rPr>
              <a:t> op te bouwen en verandering teweeg te brengen. 
</a:t>
            </a:r>
          </a:p>
          <a:p>
            <a:pPr lvl="0" algn="just">
              <a:lnSpc>
                <a:spcPct val="150000"/>
              </a:lnSpc>
            </a:pPr>
            <a:r>
              <a:rPr lang="nl-NL" sz="2200" b="1" dirty="0">
                <a:latin typeface="Playfair Display"/>
                <a:ea typeface="Playfair Display"/>
                <a:cs typeface="Playfair Display"/>
                <a:sym typeface="Playfair Display"/>
              </a:rPr>
              <a:t>Het is </a:t>
            </a:r>
            <a:r>
              <a:rPr lang="nl-NL" sz="2200" dirty="0">
                <a:latin typeface="Playfair Display"/>
                <a:ea typeface="Playfair Display"/>
                <a:cs typeface="Playfair Display"/>
                <a:sym typeface="Playfair Display"/>
              </a:rPr>
              <a:t>j</a:t>
            </a:r>
            <a:r>
              <a:rPr lang="nl-NL" sz="2200" b="1" dirty="0">
                <a:latin typeface="Playfair Display"/>
                <a:ea typeface="Playfair Display"/>
                <a:cs typeface="Playfair Display"/>
                <a:sym typeface="Playfair Display"/>
              </a:rPr>
              <a:t>ouw doel is om impact te maken.</a:t>
            </a:r>
            <a:endParaRPr sz="2200" b="1" dirty="0"/>
          </a:p>
        </p:txBody>
      </p:sp>
      <p:sp>
        <p:nvSpPr>
          <p:cNvPr id="17" name="Google Shape;225;p11">
            <a:extLst>
              <a:ext uri="{FF2B5EF4-FFF2-40B4-BE49-F238E27FC236}">
                <a16:creationId xmlns:a16="http://schemas.microsoft.com/office/drawing/2014/main" id="{A19FE702-401C-8C11-DC16-423035AE8C90}"/>
              </a:ext>
            </a:extLst>
          </p:cNvPr>
          <p:cNvSpPr txBox="1"/>
          <p:nvPr/>
        </p:nvSpPr>
        <p:spPr>
          <a:xfrm>
            <a:off x="9144000" y="2801243"/>
            <a:ext cx="8340583" cy="8402300"/>
          </a:xfrm>
          <a:prstGeom prst="rect">
            <a:avLst/>
          </a:prstGeom>
          <a:noFill/>
          <a:ln>
            <a:noFill/>
          </a:ln>
        </p:spPr>
        <p:txBody>
          <a:bodyPr spcFirstLastPara="1" wrap="square" lIns="0" tIns="0" rIns="0" bIns="0" anchor="t" anchorCtr="0">
            <a:spAutoFit/>
          </a:bodyPr>
          <a:lstStyle/>
          <a:p>
            <a:pPr algn="just">
              <a:lnSpc>
                <a:spcPct val="150000"/>
              </a:lnSpc>
            </a:pPr>
            <a:r>
              <a:rPr lang="nl-NL" sz="2000" dirty="0">
                <a:latin typeface="Playfair Display"/>
                <a:ea typeface="Playfair Display"/>
                <a:cs typeface="Playfair Display"/>
                <a:sym typeface="Playfair Display"/>
              </a:rPr>
              <a:t>Digitale marketing stelt je in staat om jouw verhaal te vertellen, het bewustzijn te vergroten over de problemen die jij aanpakt en steun uit alle hoeken van de wereld te krijgen. </a:t>
            </a:r>
          </a:p>
          <a:p>
            <a:pPr algn="just">
              <a:lnSpc>
                <a:spcPct val="150000"/>
              </a:lnSpc>
            </a:pPr>
            <a:endParaRPr lang="en-US" sz="2200" b="1" dirty="0">
              <a:latin typeface="Playfair Display"/>
              <a:ea typeface="Playfair Display"/>
              <a:cs typeface="Playfair Display"/>
              <a:sym typeface="Playfair Display"/>
            </a:endParaRPr>
          </a:p>
          <a:p>
            <a:pPr algn="just">
              <a:lnSpc>
                <a:spcPct val="150000"/>
              </a:lnSpc>
            </a:pPr>
            <a:r>
              <a:rPr lang="en-US" sz="2200" b="1" dirty="0" err="1">
                <a:latin typeface="Playfair Display"/>
                <a:ea typeface="Playfair Display"/>
                <a:cs typeface="Playfair Display"/>
                <a:sym typeface="Playfair Display"/>
              </a:rPr>
              <a:t>Verbinding</a:t>
            </a:r>
            <a:r>
              <a:rPr lang="en-US" sz="2200" b="1" dirty="0">
                <a:latin typeface="Playfair Display"/>
                <a:ea typeface="Playfair Display"/>
                <a:cs typeface="Playfair Display"/>
                <a:sym typeface="Playfair Display"/>
              </a:rPr>
              <a:t> </a:t>
            </a:r>
            <a:r>
              <a:rPr lang="en-US" sz="2200" b="1" dirty="0" err="1">
                <a:latin typeface="Playfair Display"/>
                <a:ea typeface="Playfair Display"/>
                <a:cs typeface="Playfair Display"/>
                <a:sym typeface="Playfair Display"/>
              </a:rPr>
              <a:t>maken</a:t>
            </a:r>
            <a:r>
              <a:rPr lang="en-US" sz="2200" b="1" dirty="0">
                <a:latin typeface="Playfair Display"/>
                <a:ea typeface="Playfair Display"/>
                <a:cs typeface="Playfair Display"/>
                <a:sym typeface="Playfair Display"/>
              </a:rPr>
              <a:t> met </a:t>
            </a:r>
            <a:r>
              <a:rPr lang="en-US" sz="2200" b="1" dirty="0" err="1">
                <a:latin typeface="Playfair Display"/>
                <a:ea typeface="Playfair Display"/>
                <a:cs typeface="Playfair Display"/>
                <a:sym typeface="Playfair Display"/>
              </a:rPr>
              <a:t>gelijkgestemden</a:t>
            </a:r>
            <a:endParaRPr lang="en-US" sz="2200" b="1" dirty="0">
              <a:latin typeface="Playfair Display"/>
              <a:ea typeface="Playfair Display"/>
              <a:cs typeface="Playfair Display"/>
              <a:sym typeface="Playfair Display"/>
            </a:endParaRPr>
          </a:p>
          <a:p>
            <a:pPr algn="just">
              <a:lnSpc>
                <a:spcPct val="150000"/>
              </a:lnSpc>
            </a:pPr>
            <a:r>
              <a:rPr lang="nl-NL" sz="2000" dirty="0">
                <a:latin typeface="Playfair Display"/>
                <a:ea typeface="Playfair Display"/>
                <a:cs typeface="Playfair Display"/>
                <a:sym typeface="Playfair Display"/>
              </a:rPr>
              <a:t>Het mooie van digitale marketing ligt in het vermogen om te verbinden. Het helpt je gelijkgestemde individuen te vinden en zo in contact te komen met mensen die jouw passie voor verandering delen. Ze zijn niet alleen je publiek, maar ook je bondgenoten bij het stimuleren van sociale verandering.</a:t>
            </a:r>
          </a:p>
          <a:p>
            <a:pPr algn="just">
              <a:lnSpc>
                <a:spcPct val="150000"/>
              </a:lnSpc>
            </a:pPr>
            <a:endParaRPr lang="nl-NL" sz="2000" dirty="0">
              <a:latin typeface="Playfair Display"/>
              <a:sym typeface="Playfair Display"/>
            </a:endParaRPr>
          </a:p>
          <a:p>
            <a:pPr algn="just">
              <a:lnSpc>
                <a:spcPct val="150000"/>
              </a:lnSpc>
            </a:pPr>
            <a:r>
              <a:rPr lang="nl-NL" sz="2000" dirty="0">
                <a:latin typeface="Playfair Display"/>
                <a:ea typeface="Playfair Display"/>
                <a:cs typeface="Playfair Display"/>
                <a:sym typeface="Playfair Display"/>
              </a:rPr>
              <a:t>Hoe? tot nadenken stemmende post op Instagram, een inspirerende nieuwsbrief, een boeiende blog op je website, enz.</a:t>
            </a:r>
            <a:endParaRPr lang="nl-NL" sz="2000" dirty="0"/>
          </a:p>
          <a:p>
            <a:pPr algn="just">
              <a:lnSpc>
                <a:spcPct val="150000"/>
              </a:lnSpc>
            </a:pPr>
            <a:endParaRPr lang="nl-NL" sz="2000" dirty="0"/>
          </a:p>
          <a:p>
            <a:pPr algn="just">
              <a:lnSpc>
                <a:spcPct val="150000"/>
              </a:lnSpc>
            </a:pPr>
            <a:endParaRPr lang="en-US" sz="2200" b="1" dirty="0">
              <a:latin typeface="Playfair Display"/>
              <a:ea typeface="Playfair Display"/>
              <a:cs typeface="Playfair Display"/>
              <a:sym typeface="Playfair Display"/>
            </a:endParaRPr>
          </a:p>
          <a:p>
            <a:pPr algn="just">
              <a:lnSpc>
                <a:spcPct val="150000"/>
              </a:lnSpc>
            </a:pPr>
            <a:endParaRPr lang="en-US" sz="2200" b="1" dirty="0">
              <a:latin typeface="Playfair Display"/>
              <a:sym typeface="Playfair Display"/>
            </a:endParaRPr>
          </a:p>
          <a:p>
            <a:pPr algn="just">
              <a:lnSpc>
                <a:spcPct val="150000"/>
              </a:lnSpc>
            </a:pPr>
            <a:endParaRPr lang="en-US" sz="2200" b="1" dirty="0"/>
          </a:p>
          <a:p>
            <a:pPr lvl="0" algn="just">
              <a:lnSpc>
                <a:spcPct val="150000"/>
              </a:lnSpc>
            </a:pPr>
            <a:endParaRPr dirty="0"/>
          </a:p>
        </p:txBody>
      </p:sp>
      <p:sp>
        <p:nvSpPr>
          <p:cNvPr id="28" name="Google Shape;218;p11">
            <a:extLst>
              <a:ext uri="{FF2B5EF4-FFF2-40B4-BE49-F238E27FC236}">
                <a16:creationId xmlns:a16="http://schemas.microsoft.com/office/drawing/2014/main" id="{B66076BE-08DB-A33D-64BF-417148572008}"/>
              </a:ext>
            </a:extLst>
          </p:cNvPr>
          <p:cNvSpPr/>
          <p:nvPr/>
        </p:nvSpPr>
        <p:spPr>
          <a:xfrm rot="20073366">
            <a:off x="15588034" y="8229600"/>
            <a:ext cx="3793097" cy="4114800"/>
          </a:xfrm>
          <a:custGeom>
            <a:avLst/>
            <a:gdLst/>
            <a:ahLst/>
            <a:cxnLst/>
            <a:rect l="l" t="t" r="r" b="b"/>
            <a:pathLst>
              <a:path w="3793097" h="4114800" extrusionOk="0">
                <a:moveTo>
                  <a:pt x="0" y="0"/>
                </a:moveTo>
                <a:lnTo>
                  <a:pt x="3793097" y="0"/>
                </a:lnTo>
                <a:lnTo>
                  <a:pt x="3793097"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29" name="Google Shape;219;p11">
            <a:extLst>
              <a:ext uri="{FF2B5EF4-FFF2-40B4-BE49-F238E27FC236}">
                <a16:creationId xmlns:a16="http://schemas.microsoft.com/office/drawing/2014/main" id="{F7210E8F-2D68-9B1C-40ED-D839ECDC70B4}"/>
              </a:ext>
            </a:extLst>
          </p:cNvPr>
          <p:cNvSpPr/>
          <p:nvPr/>
        </p:nvSpPr>
        <p:spPr>
          <a:xfrm>
            <a:off x="15294047" y="-1776591"/>
            <a:ext cx="4647105" cy="4114800"/>
          </a:xfrm>
          <a:custGeom>
            <a:avLst/>
            <a:gdLst/>
            <a:ahLst/>
            <a:cxnLst/>
            <a:rect l="l" t="t" r="r" b="b"/>
            <a:pathLst>
              <a:path w="4647105" h="4114800" extrusionOk="0">
                <a:moveTo>
                  <a:pt x="0" y="0"/>
                </a:moveTo>
                <a:lnTo>
                  <a:pt x="4647105" y="0"/>
                </a:lnTo>
                <a:lnTo>
                  <a:pt x="4647105" y="4114800"/>
                </a:lnTo>
                <a:lnTo>
                  <a:pt x="0" y="4114800"/>
                </a:lnTo>
                <a:lnTo>
                  <a:pt x="0" y="0"/>
                </a:lnTo>
                <a:close/>
              </a:path>
            </a:pathLst>
          </a:custGeom>
          <a:blipFill rotWithShape="1">
            <a:blip r:embed="rId8">
              <a:alphaModFix/>
            </a:blip>
            <a:stretch>
              <a:fillRect/>
            </a:stretch>
          </a:blipFill>
          <a:ln>
            <a:noFill/>
          </a:ln>
        </p:spPr>
        <p:txBody>
          <a:bodyPr/>
          <a:lstStyle/>
          <a:p>
            <a:endParaRPr lang="nl-NL"/>
          </a:p>
        </p:txBody>
      </p:sp>
      <p:sp>
        <p:nvSpPr>
          <p:cNvPr id="31" name="Google Shape;200;p10">
            <a:extLst>
              <a:ext uri="{FF2B5EF4-FFF2-40B4-BE49-F238E27FC236}">
                <a16:creationId xmlns:a16="http://schemas.microsoft.com/office/drawing/2014/main" id="{7A685D8C-00DB-A6B8-7446-B9F78426606A}"/>
              </a:ext>
            </a:extLst>
          </p:cNvPr>
          <p:cNvSpPr txBox="1"/>
          <p:nvPr/>
        </p:nvSpPr>
        <p:spPr>
          <a:xfrm rot="16200000">
            <a:off x="-1975749" y="5432666"/>
            <a:ext cx="6522600" cy="1431161"/>
          </a:xfrm>
          <a:prstGeom prst="rect">
            <a:avLst/>
          </a:prstGeom>
          <a:noFill/>
          <a:ln>
            <a:noFill/>
          </a:ln>
        </p:spPr>
        <p:txBody>
          <a:bodyPr spcFirstLastPara="1" wrap="square" lIns="0" tIns="0" rIns="0" bIns="0" anchor="t" anchorCtr="0">
            <a:spAutoFit/>
          </a:bodyPr>
          <a:lstStyle/>
          <a:p>
            <a:pPr algn="ctr"/>
            <a:r>
              <a:rPr lang="nl-NL" sz="2900" dirty="0">
                <a:solidFill>
                  <a:srgbClr val="BF1435"/>
                </a:solidFill>
                <a:latin typeface="Playfair Display"/>
                <a:ea typeface="Playfair Display"/>
                <a:cs typeface="Playfair Display"/>
                <a:sym typeface="Playfair Display"/>
              </a:rPr>
              <a:t> </a:t>
            </a:r>
            <a:r>
              <a:rPr lang="nl-NL" sz="3200" b="1" dirty="0">
                <a:solidFill>
                  <a:srgbClr val="BF1435"/>
                </a:solidFill>
                <a:latin typeface="Playfair Display"/>
                <a:ea typeface="Playfair Display"/>
                <a:cs typeface="Playfair Display"/>
                <a:sym typeface="Playfair Display"/>
              </a:rPr>
              <a:t>1.2 </a:t>
            </a:r>
            <a:r>
              <a:rPr lang="nl-NL" sz="3200" dirty="0">
                <a:solidFill>
                  <a:srgbClr val="C00000"/>
                </a:solidFill>
                <a:latin typeface="Playfair Display"/>
                <a:ea typeface="Playfair Display"/>
                <a:cs typeface="Playfair Display"/>
                <a:sym typeface="Playfair Display"/>
              </a:rPr>
              <a:t>Digitaal podium voor sociale ondernemingen</a:t>
            </a:r>
            <a:endParaRPr lang="nl-NL" sz="3200" dirty="0">
              <a:solidFill>
                <a:srgbClr val="C00000"/>
              </a:solidFill>
            </a:endParaRPr>
          </a:p>
          <a:p>
            <a:pPr marL="0" marR="0" lvl="0" indent="0" algn="ctr" rtl="0">
              <a:spcBef>
                <a:spcPts val="0"/>
              </a:spcBef>
              <a:spcAft>
                <a:spcPts val="0"/>
              </a:spcAft>
              <a:buNone/>
            </a:pPr>
            <a:endParaRPr lang="nl-NL" sz="2900" dirty="0">
              <a:solidFill>
                <a:srgbClr val="BF1435"/>
              </a:solidFill>
              <a:latin typeface="Playfair Display"/>
              <a:ea typeface="Playfair Display"/>
              <a:cs typeface="Playfair Display"/>
              <a:sym typeface="Playfair Display"/>
            </a:endParaRPr>
          </a:p>
        </p:txBody>
      </p:sp>
    </p:spTree>
    <p:extLst>
      <p:ext uri="{BB962C8B-B14F-4D97-AF65-F5344CB8AC3E}">
        <p14:creationId xmlns:p14="http://schemas.microsoft.com/office/powerpoint/2010/main" val="3228614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7" name="Google Shape;197;p1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198" name="Google Shape;198;p10"/>
          <p:cNvSpPr txBox="1"/>
          <p:nvPr/>
        </p:nvSpPr>
        <p:spPr>
          <a:xfrm>
            <a:off x="2720524" y="1965700"/>
            <a:ext cx="14097263" cy="1551194"/>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1.3 </a:t>
            </a:r>
            <a:r>
              <a:rPr lang="nl-NL" sz="3600" dirty="0">
                <a:latin typeface="Playfair Display"/>
                <a:ea typeface="Playfair Display"/>
                <a:cs typeface="Playfair Display"/>
                <a:sym typeface="Playfair Display"/>
              </a:rPr>
              <a:t>Rol van digitale marketing voor sociale ondernemingen</a:t>
            </a:r>
          </a:p>
          <a:p>
            <a:pPr lvl="0">
              <a:lnSpc>
                <a:spcPct val="140000"/>
              </a:lnSpc>
            </a:pPr>
            <a:endParaRPr lang="nl-NL" sz="3600" dirty="0"/>
          </a:p>
        </p:txBody>
      </p:sp>
      <p:sp>
        <p:nvSpPr>
          <p:cNvPr id="3" name="Google Shape;200;p10">
            <a:extLst>
              <a:ext uri="{FF2B5EF4-FFF2-40B4-BE49-F238E27FC236}">
                <a16:creationId xmlns:a16="http://schemas.microsoft.com/office/drawing/2014/main" id="{9900539E-797E-8F10-919E-8E9FA62FCDB6}"/>
              </a:ext>
            </a:extLst>
          </p:cNvPr>
          <p:cNvSpPr txBox="1"/>
          <p:nvPr/>
        </p:nvSpPr>
        <p:spPr>
          <a:xfrm rot="16200000">
            <a:off x="-1975749" y="5701970"/>
            <a:ext cx="6522600" cy="89255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BF1435"/>
                </a:solidFill>
                <a:latin typeface="Playfair Display"/>
                <a:ea typeface="Playfair Display"/>
                <a:cs typeface="Playfair Display"/>
                <a:sym typeface="Playfair Display"/>
              </a:rPr>
              <a:t> 1.3 Digitale marketing en sociaal ondernemerschap</a:t>
            </a:r>
          </a:p>
        </p:txBody>
      </p:sp>
      <p:sp>
        <p:nvSpPr>
          <p:cNvPr id="4" name="Google Shape;235;p12">
            <a:extLst>
              <a:ext uri="{FF2B5EF4-FFF2-40B4-BE49-F238E27FC236}">
                <a16:creationId xmlns:a16="http://schemas.microsoft.com/office/drawing/2014/main" id="{52FE79E4-2E79-0381-FCF5-36915A5026CC}"/>
              </a:ext>
            </a:extLst>
          </p:cNvPr>
          <p:cNvSpPr/>
          <p:nvPr/>
        </p:nvSpPr>
        <p:spPr>
          <a:xfrm>
            <a:off x="-878056" y="-685022"/>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5" name="Google Shape;237;p12">
            <a:extLst>
              <a:ext uri="{FF2B5EF4-FFF2-40B4-BE49-F238E27FC236}">
                <a16:creationId xmlns:a16="http://schemas.microsoft.com/office/drawing/2014/main" id="{62C57251-8493-01F6-7068-A6F27AB4D35A}"/>
              </a:ext>
            </a:extLst>
          </p:cNvPr>
          <p:cNvSpPr/>
          <p:nvPr/>
        </p:nvSpPr>
        <p:spPr>
          <a:xfrm>
            <a:off x="13794680" y="7192503"/>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6" name="Google Shape;239;p12">
            <a:extLst>
              <a:ext uri="{FF2B5EF4-FFF2-40B4-BE49-F238E27FC236}">
                <a16:creationId xmlns:a16="http://schemas.microsoft.com/office/drawing/2014/main" id="{4842A2A1-C3EB-061E-A9A0-B4E871415023}"/>
              </a:ext>
            </a:extLst>
          </p:cNvPr>
          <p:cNvSpPr/>
          <p:nvPr/>
        </p:nvSpPr>
        <p:spPr>
          <a:xfrm>
            <a:off x="6722974" y="2742080"/>
            <a:ext cx="5918148" cy="5565422"/>
          </a:xfrm>
          <a:custGeom>
            <a:avLst/>
            <a:gdLst/>
            <a:ahLst/>
            <a:cxnLst/>
            <a:rect l="l" t="t" r="r" b="b"/>
            <a:pathLst>
              <a:path w="6408106" h="6328005" extrusionOk="0">
                <a:moveTo>
                  <a:pt x="0" y="0"/>
                </a:moveTo>
                <a:lnTo>
                  <a:pt x="6408107" y="0"/>
                </a:lnTo>
                <a:lnTo>
                  <a:pt x="6408107" y="6328006"/>
                </a:lnTo>
                <a:lnTo>
                  <a:pt x="0" y="6328006"/>
                </a:lnTo>
                <a:lnTo>
                  <a:pt x="0" y="0"/>
                </a:lnTo>
                <a:close/>
              </a:path>
            </a:pathLst>
          </a:custGeom>
          <a:blipFill rotWithShape="1">
            <a:blip r:embed="rId6">
              <a:alphaModFix amt="51000"/>
            </a:blip>
            <a:stretch>
              <a:fillRect/>
            </a:stretch>
          </a:blipFill>
          <a:ln>
            <a:noFill/>
          </a:ln>
        </p:spPr>
        <p:txBody>
          <a:bodyPr/>
          <a:lstStyle/>
          <a:p>
            <a:endParaRPr lang="nl-NL"/>
          </a:p>
        </p:txBody>
      </p:sp>
      <p:sp>
        <p:nvSpPr>
          <p:cNvPr id="7" name="Google Shape;240;p12">
            <a:extLst>
              <a:ext uri="{FF2B5EF4-FFF2-40B4-BE49-F238E27FC236}">
                <a16:creationId xmlns:a16="http://schemas.microsoft.com/office/drawing/2014/main" id="{8E269912-5DE9-DD4F-5A4A-BF644147AB62}"/>
              </a:ext>
            </a:extLst>
          </p:cNvPr>
          <p:cNvSpPr/>
          <p:nvPr/>
        </p:nvSpPr>
        <p:spPr>
          <a:xfrm>
            <a:off x="-571610" y="-2057400"/>
            <a:ext cx="4891293" cy="4114800"/>
          </a:xfrm>
          <a:custGeom>
            <a:avLst/>
            <a:gdLst/>
            <a:ahLst/>
            <a:cxnLst/>
            <a:rect l="l" t="t" r="r" b="b"/>
            <a:pathLst>
              <a:path w="4891293" h="4114800" extrusionOk="0">
                <a:moveTo>
                  <a:pt x="0" y="0"/>
                </a:moveTo>
                <a:lnTo>
                  <a:pt x="4891293" y="0"/>
                </a:lnTo>
                <a:lnTo>
                  <a:pt x="4891293"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8" name="Google Shape;241;p12">
            <a:extLst>
              <a:ext uri="{FF2B5EF4-FFF2-40B4-BE49-F238E27FC236}">
                <a16:creationId xmlns:a16="http://schemas.microsoft.com/office/drawing/2014/main" id="{3C7187AF-37F0-166B-7484-1EA1BFDBBC69}"/>
              </a:ext>
            </a:extLst>
          </p:cNvPr>
          <p:cNvSpPr txBox="1"/>
          <p:nvPr/>
        </p:nvSpPr>
        <p:spPr>
          <a:xfrm>
            <a:off x="2540544" y="3440040"/>
            <a:ext cx="3903807" cy="4568751"/>
          </a:xfrm>
          <a:prstGeom prst="rect">
            <a:avLst/>
          </a:prstGeom>
          <a:noFill/>
          <a:ln>
            <a:noFill/>
          </a:ln>
        </p:spPr>
        <p:txBody>
          <a:bodyPr spcFirstLastPara="1" wrap="square" lIns="0" tIns="0" rIns="0" bIns="0" anchor="t" anchorCtr="0">
            <a:spAutoFit/>
          </a:bodyPr>
          <a:lstStyle/>
          <a:p>
            <a:pPr lvl="0">
              <a:lnSpc>
                <a:spcPct val="150000"/>
              </a:lnSpc>
            </a:pPr>
            <a:r>
              <a:rPr lang="nl-NL" sz="2199" dirty="0">
                <a:latin typeface="Playfair Display"/>
                <a:ea typeface="Playfair Display"/>
                <a:cs typeface="Playfair Display"/>
                <a:sym typeface="Playfair Display"/>
              </a:rPr>
              <a:t>Digitale marketing biedt de mogelijkheid om impact te laten zien door middel van regelmatige updates, impactrapport en storytelling. </a:t>
            </a:r>
            <a:r>
              <a:rPr lang="nl-NL" sz="2199" b="1" dirty="0">
                <a:latin typeface="Playfair Display"/>
                <a:ea typeface="Playfair Display"/>
                <a:cs typeface="Playfair Display"/>
                <a:sym typeface="Playfair Display"/>
              </a:rPr>
              <a:t>Deze transparantie schept vertrouwen en stimuleert verdere betrokkenheid en ondersteuning.</a:t>
            </a:r>
            <a:endParaRPr b="1" dirty="0"/>
          </a:p>
        </p:txBody>
      </p:sp>
      <p:sp>
        <p:nvSpPr>
          <p:cNvPr id="9" name="Google Shape;243;p12">
            <a:extLst>
              <a:ext uri="{FF2B5EF4-FFF2-40B4-BE49-F238E27FC236}">
                <a16:creationId xmlns:a16="http://schemas.microsoft.com/office/drawing/2014/main" id="{8B104BC7-E7D1-61E7-42C1-6448E6D462D4}"/>
              </a:ext>
            </a:extLst>
          </p:cNvPr>
          <p:cNvSpPr txBox="1"/>
          <p:nvPr/>
        </p:nvSpPr>
        <p:spPr>
          <a:xfrm>
            <a:off x="12952136" y="3440040"/>
            <a:ext cx="4403233" cy="4061112"/>
          </a:xfrm>
          <a:prstGeom prst="rect">
            <a:avLst/>
          </a:prstGeom>
          <a:noFill/>
          <a:ln>
            <a:noFill/>
          </a:ln>
        </p:spPr>
        <p:txBody>
          <a:bodyPr spcFirstLastPara="1" wrap="square" lIns="0" tIns="0" rIns="0" bIns="0" anchor="t" anchorCtr="0">
            <a:spAutoFit/>
          </a:bodyPr>
          <a:lstStyle/>
          <a:p>
            <a:pPr lvl="0" algn="r">
              <a:lnSpc>
                <a:spcPct val="150000"/>
              </a:lnSpc>
            </a:pPr>
            <a:r>
              <a:rPr lang="nl-NL" sz="2199" dirty="0">
                <a:latin typeface="Playfair Display"/>
                <a:ea typeface="Playfair Display"/>
                <a:cs typeface="Playfair Display"/>
                <a:sym typeface="Playfair Display"/>
              </a:rPr>
              <a:t>Digitale marketing is kosteneffectief en biedt een ongekend bereik. Met de juiste strategie kun je in contact komen met mensen over de hele wereld, je boodschap verspreiden en ondersteuning bieden zonder een enorm budget.</a:t>
            </a:r>
            <a:endParaRPr dirty="0"/>
          </a:p>
        </p:txBody>
      </p:sp>
      <p:sp>
        <p:nvSpPr>
          <p:cNvPr id="10" name="Google Shape;244;p12">
            <a:extLst>
              <a:ext uri="{FF2B5EF4-FFF2-40B4-BE49-F238E27FC236}">
                <a16:creationId xmlns:a16="http://schemas.microsoft.com/office/drawing/2014/main" id="{4975ECEA-9D3A-4163-DE7C-0E8B7A84E0CD}"/>
              </a:ext>
            </a:extLst>
          </p:cNvPr>
          <p:cNvSpPr txBox="1"/>
          <p:nvPr/>
        </p:nvSpPr>
        <p:spPr>
          <a:xfrm>
            <a:off x="2505650" y="2812678"/>
            <a:ext cx="5210180" cy="560153"/>
          </a:xfrm>
          <a:prstGeom prst="rect">
            <a:avLst/>
          </a:prstGeom>
          <a:noFill/>
          <a:ln>
            <a:noFill/>
          </a:ln>
        </p:spPr>
        <p:txBody>
          <a:bodyPr spcFirstLastPara="1" wrap="square" lIns="0" tIns="0" rIns="0" bIns="0" anchor="t" anchorCtr="0">
            <a:spAutoFit/>
          </a:bodyPr>
          <a:lstStyle/>
          <a:p>
            <a:pPr lvl="0">
              <a:lnSpc>
                <a:spcPct val="140011"/>
              </a:lnSpc>
            </a:pPr>
            <a:r>
              <a:rPr lang="nl-NL" sz="2600" b="1" dirty="0">
                <a:latin typeface="Playfair Display"/>
                <a:ea typeface="Playfair Display"/>
                <a:cs typeface="Playfair Display"/>
                <a:sym typeface="Playfair Display"/>
              </a:rPr>
              <a:t>Impact zichtbaar maken</a:t>
            </a:r>
            <a:endParaRPr lang="nl-NL" sz="2600" b="1" dirty="0"/>
          </a:p>
        </p:txBody>
      </p:sp>
      <p:sp>
        <p:nvSpPr>
          <p:cNvPr id="11" name="Google Shape;245;p12">
            <a:extLst>
              <a:ext uri="{FF2B5EF4-FFF2-40B4-BE49-F238E27FC236}">
                <a16:creationId xmlns:a16="http://schemas.microsoft.com/office/drawing/2014/main" id="{2C04771B-2C81-E76A-4477-7F4E069FA2C8}"/>
              </a:ext>
            </a:extLst>
          </p:cNvPr>
          <p:cNvSpPr txBox="1"/>
          <p:nvPr/>
        </p:nvSpPr>
        <p:spPr>
          <a:xfrm>
            <a:off x="12693176" y="2812677"/>
            <a:ext cx="4403234" cy="560153"/>
          </a:xfrm>
          <a:prstGeom prst="rect">
            <a:avLst/>
          </a:prstGeom>
          <a:noFill/>
          <a:ln>
            <a:noFill/>
          </a:ln>
        </p:spPr>
        <p:txBody>
          <a:bodyPr spcFirstLastPara="1" wrap="square" lIns="0" tIns="0" rIns="0" bIns="0" anchor="t" anchorCtr="0">
            <a:spAutoFit/>
          </a:bodyPr>
          <a:lstStyle/>
          <a:p>
            <a:pPr lvl="0" algn="r">
              <a:lnSpc>
                <a:spcPct val="140011"/>
              </a:lnSpc>
            </a:pPr>
            <a:r>
              <a:rPr lang="nl-NL" sz="2600" b="1" dirty="0">
                <a:latin typeface="Playfair Display"/>
                <a:ea typeface="Playfair Display"/>
                <a:cs typeface="Playfair Display"/>
                <a:sym typeface="Playfair Display"/>
              </a:rPr>
              <a:t>Efficiëntie en bereik</a:t>
            </a:r>
            <a:endParaRPr lang="nl-NL" sz="2600" b="1" dirty="0"/>
          </a:p>
        </p:txBody>
      </p:sp>
    </p:spTree>
    <p:extLst>
      <p:ext uri="{BB962C8B-B14F-4D97-AF65-F5344CB8AC3E}">
        <p14:creationId xmlns:p14="http://schemas.microsoft.com/office/powerpoint/2010/main" val="1337558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7" name="Google Shape;197;p1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198" name="Google Shape;198;p10"/>
          <p:cNvSpPr txBox="1"/>
          <p:nvPr/>
        </p:nvSpPr>
        <p:spPr>
          <a:xfrm>
            <a:off x="2720524" y="1965700"/>
            <a:ext cx="14097263" cy="775597"/>
          </a:xfrm>
          <a:prstGeom prst="rect">
            <a:avLst/>
          </a:prstGeom>
          <a:noFill/>
          <a:ln>
            <a:noFill/>
          </a:ln>
        </p:spPr>
        <p:txBody>
          <a:bodyPr spcFirstLastPara="1" wrap="square" lIns="0" tIns="0" rIns="0" bIns="0" anchor="t" anchorCtr="0">
            <a:spAutoFit/>
          </a:bodyPr>
          <a:lstStyle/>
          <a:p>
            <a:pPr lvl="0">
              <a:lnSpc>
                <a:spcPct val="140007"/>
              </a:lnSpc>
            </a:pPr>
            <a:r>
              <a:rPr lang="nl-NL" sz="3600" dirty="0">
                <a:latin typeface="Playfair Display"/>
                <a:ea typeface="Playfair Display"/>
                <a:cs typeface="Playfair Display"/>
                <a:sym typeface="Playfair Display"/>
              </a:rPr>
              <a:t>TOOLKIT VOOR DIGITALE MARKETING</a:t>
            </a:r>
            <a:endParaRPr lang="nl-NL" sz="3600" dirty="0"/>
          </a:p>
        </p:txBody>
      </p:sp>
      <p:sp>
        <p:nvSpPr>
          <p:cNvPr id="3" name="Google Shape;200;p10">
            <a:extLst>
              <a:ext uri="{FF2B5EF4-FFF2-40B4-BE49-F238E27FC236}">
                <a16:creationId xmlns:a16="http://schemas.microsoft.com/office/drawing/2014/main" id="{9900539E-797E-8F10-919E-8E9FA62FCDB6}"/>
              </a:ext>
            </a:extLst>
          </p:cNvPr>
          <p:cNvSpPr txBox="1"/>
          <p:nvPr/>
        </p:nvSpPr>
        <p:spPr>
          <a:xfrm rot="16200000">
            <a:off x="-1975749" y="5701970"/>
            <a:ext cx="6522600" cy="89255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nl-NL" sz="2900" dirty="0">
                <a:solidFill>
                  <a:srgbClr val="BF1435"/>
                </a:solidFill>
                <a:latin typeface="Playfair Display"/>
                <a:ea typeface="Playfair Display"/>
                <a:cs typeface="Playfair Display"/>
                <a:sym typeface="Playfair Display"/>
              </a:rPr>
              <a:t> 1.3 Digitale marketing en sociaal ondernemerschap</a:t>
            </a:r>
          </a:p>
        </p:txBody>
      </p:sp>
      <p:sp>
        <p:nvSpPr>
          <p:cNvPr id="4" name="Google Shape;235;p12">
            <a:extLst>
              <a:ext uri="{FF2B5EF4-FFF2-40B4-BE49-F238E27FC236}">
                <a16:creationId xmlns:a16="http://schemas.microsoft.com/office/drawing/2014/main" id="{52FE79E4-2E79-0381-FCF5-36915A5026CC}"/>
              </a:ext>
            </a:extLst>
          </p:cNvPr>
          <p:cNvSpPr/>
          <p:nvPr/>
        </p:nvSpPr>
        <p:spPr>
          <a:xfrm>
            <a:off x="-878056" y="-685022"/>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5" name="Google Shape;237;p12">
            <a:extLst>
              <a:ext uri="{FF2B5EF4-FFF2-40B4-BE49-F238E27FC236}">
                <a16:creationId xmlns:a16="http://schemas.microsoft.com/office/drawing/2014/main" id="{62C57251-8493-01F6-7068-A6F27AB4D35A}"/>
              </a:ext>
            </a:extLst>
          </p:cNvPr>
          <p:cNvSpPr/>
          <p:nvPr/>
        </p:nvSpPr>
        <p:spPr>
          <a:xfrm>
            <a:off x="13794680" y="7192503"/>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7" name="Google Shape;240;p12">
            <a:extLst>
              <a:ext uri="{FF2B5EF4-FFF2-40B4-BE49-F238E27FC236}">
                <a16:creationId xmlns:a16="http://schemas.microsoft.com/office/drawing/2014/main" id="{8E269912-5DE9-DD4F-5A4A-BF644147AB62}"/>
              </a:ext>
            </a:extLst>
          </p:cNvPr>
          <p:cNvSpPr/>
          <p:nvPr/>
        </p:nvSpPr>
        <p:spPr>
          <a:xfrm>
            <a:off x="-571610" y="-2057400"/>
            <a:ext cx="4891293" cy="4114800"/>
          </a:xfrm>
          <a:custGeom>
            <a:avLst/>
            <a:gdLst/>
            <a:ahLst/>
            <a:cxnLst/>
            <a:rect l="l" t="t" r="r" b="b"/>
            <a:pathLst>
              <a:path w="4891293" h="4114800" extrusionOk="0">
                <a:moveTo>
                  <a:pt x="0" y="0"/>
                </a:moveTo>
                <a:lnTo>
                  <a:pt x="4891293" y="0"/>
                </a:lnTo>
                <a:lnTo>
                  <a:pt x="4891293"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10" name="Google Shape;244;p12">
            <a:extLst>
              <a:ext uri="{FF2B5EF4-FFF2-40B4-BE49-F238E27FC236}">
                <a16:creationId xmlns:a16="http://schemas.microsoft.com/office/drawing/2014/main" id="{4975ECEA-9D3A-4163-DE7C-0E8B7A84E0CD}"/>
              </a:ext>
            </a:extLst>
          </p:cNvPr>
          <p:cNvSpPr txBox="1"/>
          <p:nvPr/>
        </p:nvSpPr>
        <p:spPr>
          <a:xfrm>
            <a:off x="2505650" y="2812678"/>
            <a:ext cx="13828044" cy="6093976"/>
          </a:xfrm>
          <a:prstGeom prst="rect">
            <a:avLst/>
          </a:prstGeom>
          <a:noFill/>
          <a:ln>
            <a:noFill/>
          </a:ln>
        </p:spPr>
        <p:txBody>
          <a:bodyPr spcFirstLastPara="1" wrap="square" lIns="0" tIns="0" rIns="0" bIns="0" anchor="t" anchorCtr="0">
            <a:spAutoFit/>
          </a:bodyPr>
          <a:lstStyle/>
          <a:p>
            <a:pPr marL="431801" lvl="1" indent="-215900">
              <a:lnSpc>
                <a:spcPct val="150000"/>
              </a:lnSpc>
              <a:buSzPts val="2000"/>
              <a:buFont typeface="Arial"/>
              <a:buChar char="•"/>
            </a:pPr>
            <a:r>
              <a:rPr lang="en-US" sz="2400" b="1" i="0" u="none" strike="noStrike" cap="none" dirty="0">
                <a:solidFill>
                  <a:srgbClr val="000000"/>
                </a:solidFill>
                <a:latin typeface="Playfair Display"/>
                <a:ea typeface="Playfair Display"/>
                <a:cs typeface="Playfair Display"/>
                <a:sym typeface="Playfair Display"/>
              </a:rPr>
              <a:t>SOCIAL MEDIA: </a:t>
            </a:r>
            <a:r>
              <a:rPr lang="nl-NL" sz="2400" dirty="0">
                <a:latin typeface="Playfair Display"/>
                <a:ea typeface="Playfair Display"/>
                <a:cs typeface="Playfair Display"/>
                <a:sym typeface="Playfair Display"/>
              </a:rPr>
              <a:t>Geweldig voor het vertellen van verhalen en het opbouwen van een community, deel successen, leer van anderen en ga in gesprek met je supporters</a:t>
            </a:r>
            <a:endParaRPr lang="en-US" sz="2400" dirty="0"/>
          </a:p>
          <a:p>
            <a:pPr marL="431801" lvl="1" indent="-215900">
              <a:lnSpc>
                <a:spcPct val="150000"/>
              </a:lnSpc>
              <a:buSzPts val="2000"/>
              <a:buFont typeface="Arial"/>
              <a:buChar char="•"/>
            </a:pPr>
            <a:r>
              <a:rPr lang="en-US" sz="2400" b="1" i="0" u="none" strike="noStrike" cap="none" dirty="0">
                <a:solidFill>
                  <a:srgbClr val="000000"/>
                </a:solidFill>
                <a:latin typeface="Playfair Display"/>
                <a:ea typeface="Playfair Display"/>
                <a:cs typeface="Playfair Display"/>
                <a:sym typeface="Playfair Display"/>
              </a:rPr>
              <a:t>CONTENT MARKETING: </a:t>
            </a:r>
            <a:r>
              <a:rPr lang="nl-NL" sz="2400" dirty="0">
                <a:latin typeface="Playfair Display"/>
                <a:ea typeface="Playfair Display"/>
                <a:cs typeface="Playfair Display"/>
                <a:sym typeface="Playfair Display"/>
              </a:rPr>
              <a:t>Blogs, video's, podcasts. Het gaat erom hoe je onderwijst, inspireert en oproept tot actie</a:t>
            </a:r>
            <a:endParaRPr lang="en-US" sz="2400" dirty="0"/>
          </a:p>
          <a:p>
            <a:pPr marL="431801" lvl="1" indent="-215900">
              <a:lnSpc>
                <a:spcPct val="150000"/>
              </a:lnSpc>
              <a:buSzPts val="2000"/>
              <a:buFont typeface="Arial"/>
              <a:buChar char="•"/>
            </a:pPr>
            <a:r>
              <a:rPr lang="en-US" sz="2400" b="1" i="0" u="none" strike="noStrike" cap="none" dirty="0">
                <a:solidFill>
                  <a:srgbClr val="000000"/>
                </a:solidFill>
                <a:latin typeface="Playfair Display"/>
                <a:ea typeface="Playfair Display"/>
                <a:cs typeface="Playfair Display"/>
                <a:sym typeface="Playfair Display"/>
              </a:rPr>
              <a:t>EMAIL MARKETING: </a:t>
            </a:r>
            <a:r>
              <a:rPr lang="nl-NL" sz="2400" dirty="0">
                <a:latin typeface="Playfair Display"/>
                <a:ea typeface="Playfair Display"/>
                <a:cs typeface="Playfair Display"/>
                <a:sym typeface="Playfair Display"/>
              </a:rPr>
              <a:t>Voor diepere relaties is e-mail je beste vriend. Deel updates, inzichten en exclusieve kansen</a:t>
            </a:r>
          </a:p>
          <a:p>
            <a:pPr marL="431801" lvl="1" indent="-215900">
              <a:lnSpc>
                <a:spcPct val="150000"/>
              </a:lnSpc>
              <a:buSzPts val="2000"/>
              <a:buFont typeface="Arial"/>
              <a:buChar char="•"/>
            </a:pPr>
            <a:r>
              <a:rPr lang="en-US" sz="2400" b="1" i="0" u="none" strike="noStrike" cap="none" dirty="0">
                <a:solidFill>
                  <a:srgbClr val="000000"/>
                </a:solidFill>
                <a:latin typeface="Playfair Display"/>
                <a:ea typeface="Playfair Display"/>
                <a:cs typeface="Playfair Display"/>
                <a:sym typeface="Playfair Display"/>
              </a:rPr>
              <a:t>SEO AND SEM: </a:t>
            </a:r>
            <a:r>
              <a:rPr lang="nl-NL" sz="2400" dirty="0">
                <a:latin typeface="Playfair Display"/>
                <a:ea typeface="Playfair Display"/>
                <a:cs typeface="Playfair Display"/>
                <a:sym typeface="Playfair Display"/>
              </a:rPr>
              <a:t>Gevonden worden is belangrijk. Zoekmachineoptimalisatie en marketing zorgen ervoor dat jouw boodschap de mensen bereikt die ernaar zoeken</a:t>
            </a:r>
            <a:endParaRPr lang="en-US" sz="2400" dirty="0"/>
          </a:p>
          <a:p>
            <a:pPr marL="431801" lvl="1" indent="-215900">
              <a:lnSpc>
                <a:spcPct val="150000"/>
              </a:lnSpc>
              <a:buSzPts val="2000"/>
              <a:buFont typeface="Arial"/>
              <a:buChar char="•"/>
            </a:pPr>
            <a:r>
              <a:rPr lang="en-US" sz="2400" b="1" i="0" u="none" strike="noStrike" cap="none" dirty="0">
                <a:solidFill>
                  <a:srgbClr val="000000"/>
                </a:solidFill>
                <a:latin typeface="Playfair Display"/>
                <a:ea typeface="Playfair Display"/>
                <a:cs typeface="Playfair Display"/>
                <a:sym typeface="Playfair Display"/>
              </a:rPr>
              <a:t>ANALYTICS: </a:t>
            </a:r>
            <a:r>
              <a:rPr lang="nl-NL" sz="2400" dirty="0">
                <a:latin typeface="Playfair Display"/>
                <a:ea typeface="Playfair Display"/>
                <a:cs typeface="Playfair Display"/>
                <a:sym typeface="Playfair Display"/>
              </a:rPr>
              <a:t>Kennis is macht. Inzicht in wat jouw digitale inspanningen opleveren, helpt je om je strategie te verfijnen en je winst te maximaliseren.</a:t>
            </a:r>
            <a:endParaRPr lang="en-US" sz="2400" dirty="0"/>
          </a:p>
          <a:p>
            <a:pPr lvl="0">
              <a:lnSpc>
                <a:spcPct val="150000"/>
              </a:lnSpc>
            </a:pPr>
            <a:endParaRPr lang="nl-NL" sz="2400" b="1" dirty="0"/>
          </a:p>
        </p:txBody>
      </p:sp>
    </p:spTree>
    <p:extLst>
      <p:ext uri="{BB962C8B-B14F-4D97-AF65-F5344CB8AC3E}">
        <p14:creationId xmlns:p14="http://schemas.microsoft.com/office/powerpoint/2010/main" val="1352386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0"/>
          <p:cNvSpPr/>
          <p:nvPr/>
        </p:nvSpPr>
        <p:spPr>
          <a:xfrm rot="-1526634">
            <a:off x="15608712" y="7200900"/>
            <a:ext cx="3793097" cy="4114800"/>
          </a:xfrm>
          <a:custGeom>
            <a:avLst/>
            <a:gdLst/>
            <a:ahLst/>
            <a:cxnLst/>
            <a:rect l="l" t="t" r="r" b="b"/>
            <a:pathLst>
              <a:path w="3793097" h="4114800" extrusionOk="0">
                <a:moveTo>
                  <a:pt x="0" y="0"/>
                </a:moveTo>
                <a:lnTo>
                  <a:pt x="3793097" y="0"/>
                </a:lnTo>
                <a:lnTo>
                  <a:pt x="379309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351" name="Google Shape;351;p20"/>
          <p:cNvSpPr/>
          <p:nvPr/>
        </p:nvSpPr>
        <p:spPr>
          <a:xfrm>
            <a:off x="15294047" y="-1776591"/>
            <a:ext cx="4647105" cy="4114800"/>
          </a:xfrm>
          <a:custGeom>
            <a:avLst/>
            <a:gdLst/>
            <a:ahLst/>
            <a:cxnLst/>
            <a:rect l="l" t="t" r="r" b="b"/>
            <a:pathLst>
              <a:path w="4647105" h="4114800" extrusionOk="0">
                <a:moveTo>
                  <a:pt x="0" y="0"/>
                </a:moveTo>
                <a:lnTo>
                  <a:pt x="4647105" y="0"/>
                </a:lnTo>
                <a:lnTo>
                  <a:pt x="4647105"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352" name="Google Shape;352;p2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sp>
        <p:nvSpPr>
          <p:cNvPr id="353" name="Google Shape;353;p20"/>
          <p:cNvSpPr/>
          <p:nvPr/>
        </p:nvSpPr>
        <p:spPr>
          <a:xfrm>
            <a:off x="14460113" y="7053518"/>
            <a:ext cx="4998998" cy="4114800"/>
          </a:xfrm>
          <a:custGeom>
            <a:avLst/>
            <a:gdLst/>
            <a:ahLst/>
            <a:cxnLst/>
            <a:rect l="l" t="t" r="r" b="b"/>
            <a:pathLst>
              <a:path w="4998998" h="4114800" extrusionOk="0">
                <a:moveTo>
                  <a:pt x="0" y="0"/>
                </a:moveTo>
                <a:lnTo>
                  <a:pt x="4998998" y="0"/>
                </a:lnTo>
                <a:lnTo>
                  <a:pt x="4998998"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356" name="Google Shape;356;p20"/>
          <p:cNvSpPr txBox="1"/>
          <p:nvPr/>
        </p:nvSpPr>
        <p:spPr>
          <a:xfrm>
            <a:off x="2783116" y="4439173"/>
            <a:ext cx="12846000" cy="575542"/>
          </a:xfrm>
          <a:prstGeom prst="rect">
            <a:avLst/>
          </a:prstGeom>
          <a:noFill/>
          <a:ln>
            <a:noFill/>
          </a:ln>
        </p:spPr>
        <p:txBody>
          <a:bodyPr spcFirstLastPara="1" wrap="square" lIns="0" tIns="0" rIns="0" bIns="0" anchor="t" anchorCtr="0">
            <a:spAutoFit/>
          </a:bodyPr>
          <a:lstStyle/>
          <a:p>
            <a:pPr lvl="0">
              <a:lnSpc>
                <a:spcPct val="170031"/>
              </a:lnSpc>
            </a:pPr>
            <a:r>
              <a:rPr lang="nl-NL" sz="2200" dirty="0">
                <a:solidFill>
                  <a:schemeClr val="dk1"/>
                </a:solidFill>
                <a:latin typeface="Playfair Display"/>
                <a:ea typeface="Playfair Display"/>
                <a:cs typeface="Playfair Display"/>
                <a:sym typeface="Playfair Display"/>
              </a:rPr>
              <a:t>Hoe kun je een digitaal marketingplan maken dat werkt?</a:t>
            </a:r>
          </a:p>
        </p:txBody>
      </p:sp>
      <p:sp>
        <p:nvSpPr>
          <p:cNvPr id="4" name="Google Shape;186;p9">
            <a:extLst>
              <a:ext uri="{FF2B5EF4-FFF2-40B4-BE49-F238E27FC236}">
                <a16:creationId xmlns:a16="http://schemas.microsoft.com/office/drawing/2014/main" id="{0AA0AF0F-03A3-E627-C545-E3F3EEC69676}"/>
              </a:ext>
            </a:extLst>
          </p:cNvPr>
          <p:cNvSpPr txBox="1"/>
          <p:nvPr/>
        </p:nvSpPr>
        <p:spPr>
          <a:xfrm>
            <a:off x="2658884" y="1638600"/>
            <a:ext cx="2529013" cy="2800575"/>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2999" b="0" i="0" u="none" strike="noStrike" cap="none" dirty="0">
                <a:solidFill>
                  <a:srgbClr val="06AC73"/>
                </a:solidFill>
                <a:latin typeface="Prata"/>
                <a:ea typeface="Prata"/>
                <a:cs typeface="Prata"/>
                <a:sym typeface="Prata"/>
              </a:rPr>
              <a:t>02</a:t>
            </a:r>
            <a:endParaRPr dirty="0"/>
          </a:p>
        </p:txBody>
      </p:sp>
      <p:sp>
        <p:nvSpPr>
          <p:cNvPr id="5" name="Google Shape;187;p9">
            <a:extLst>
              <a:ext uri="{FF2B5EF4-FFF2-40B4-BE49-F238E27FC236}">
                <a16:creationId xmlns:a16="http://schemas.microsoft.com/office/drawing/2014/main" id="{EDC54415-6E54-5608-12F6-BB7450F0F3EC}"/>
              </a:ext>
            </a:extLst>
          </p:cNvPr>
          <p:cNvSpPr txBox="1"/>
          <p:nvPr/>
        </p:nvSpPr>
        <p:spPr>
          <a:xfrm>
            <a:off x="5187897" y="2192629"/>
            <a:ext cx="8886139" cy="1692515"/>
          </a:xfrm>
          <a:prstGeom prst="rect">
            <a:avLst/>
          </a:prstGeom>
          <a:noFill/>
          <a:ln>
            <a:noFill/>
          </a:ln>
        </p:spPr>
        <p:txBody>
          <a:bodyPr spcFirstLastPara="1" wrap="square" lIns="0" tIns="0" rIns="0" bIns="0" anchor="t" anchorCtr="0">
            <a:spAutoFit/>
          </a:bodyPr>
          <a:lstStyle/>
          <a:p>
            <a:pPr lvl="0"/>
            <a:r>
              <a:rPr lang="nl-NL" sz="5499" dirty="0">
                <a:latin typeface="Playfair Display"/>
                <a:ea typeface="Playfair Display"/>
                <a:cs typeface="Playfair Display"/>
                <a:sym typeface="Playfair Display"/>
              </a:rPr>
              <a:t>Ontwikkeling van een basis digitaal marketingplan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878056" y="-685022"/>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5" name="Google Shape;195;p10"/>
          <p:cNvSpPr/>
          <p:nvPr/>
        </p:nvSpPr>
        <p:spPr>
          <a:xfrm>
            <a:off x="15011531" y="7700000"/>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96" name="Google Shape;196;p10"/>
          <p:cNvSpPr/>
          <p:nvPr/>
        </p:nvSpPr>
        <p:spPr>
          <a:xfrm>
            <a:off x="15157311" y="6905639"/>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97" name="Google Shape;197;p1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98" name="Google Shape;198;p10"/>
          <p:cNvSpPr txBox="1"/>
          <p:nvPr/>
        </p:nvSpPr>
        <p:spPr>
          <a:xfrm>
            <a:off x="2720525" y="1965700"/>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2.1 </a:t>
            </a:r>
            <a:r>
              <a:rPr lang="nl-NL" sz="3600" b="1" dirty="0">
                <a:solidFill>
                  <a:schemeClr val="tx1"/>
                </a:solidFill>
                <a:latin typeface="Playfair Display"/>
                <a:ea typeface="Playfair Display"/>
                <a:cs typeface="Playfair Display"/>
                <a:sym typeface="Playfair Display"/>
              </a:rPr>
              <a:t>De kern van je digitale marketingplan</a:t>
            </a:r>
            <a:endParaRPr lang="nl-NL" sz="3600" dirty="0">
              <a:solidFill>
                <a:schemeClr val="tx1"/>
              </a:solidFill>
            </a:endParaRPr>
          </a:p>
        </p:txBody>
      </p:sp>
      <p:sp>
        <p:nvSpPr>
          <p:cNvPr id="200" name="Google Shape;200;p10"/>
          <p:cNvSpPr txBox="1"/>
          <p:nvPr/>
        </p:nvSpPr>
        <p:spPr>
          <a:xfrm rot="-5400000">
            <a:off x="-2352422" y="5548435"/>
            <a:ext cx="7275946" cy="446276"/>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2.1 De kern van je digitale marketingplan</a:t>
            </a:r>
          </a:p>
        </p:txBody>
      </p:sp>
      <p:sp>
        <p:nvSpPr>
          <p:cNvPr id="4" name="Google Shape;207;p10">
            <a:extLst>
              <a:ext uri="{FF2B5EF4-FFF2-40B4-BE49-F238E27FC236}">
                <a16:creationId xmlns:a16="http://schemas.microsoft.com/office/drawing/2014/main" id="{51145B45-0090-C75B-03E6-C8FCEB7597B7}"/>
              </a:ext>
            </a:extLst>
          </p:cNvPr>
          <p:cNvSpPr txBox="1"/>
          <p:nvPr/>
        </p:nvSpPr>
        <p:spPr>
          <a:xfrm>
            <a:off x="2720525" y="3206764"/>
            <a:ext cx="13039428" cy="6091668"/>
          </a:xfrm>
          <a:prstGeom prst="rect">
            <a:avLst/>
          </a:prstGeom>
          <a:noFill/>
          <a:ln>
            <a:noFill/>
          </a:ln>
        </p:spPr>
        <p:txBody>
          <a:bodyPr spcFirstLastPara="1" wrap="square" lIns="0" tIns="0" rIns="0" bIns="0" anchor="t" anchorCtr="0">
            <a:spAutoFit/>
          </a:bodyPr>
          <a:lstStyle/>
          <a:p>
            <a:pPr marL="474979" lvl="1" indent="-237490" algn="just">
              <a:lnSpc>
                <a:spcPct val="150000"/>
              </a:lnSpc>
              <a:buSzPts val="2199"/>
              <a:buFont typeface="Playfair Display"/>
              <a:buAutoNum type="arabicPeriod"/>
            </a:pPr>
            <a:r>
              <a:rPr lang="nl-NL" sz="2199" b="1" dirty="0">
                <a:latin typeface="Playfair Display"/>
                <a:ea typeface="Playfair Display"/>
                <a:cs typeface="Playfair Display"/>
                <a:sym typeface="Playfair Display"/>
              </a:rPr>
              <a:t>Stel je missie en doelen vast- </a:t>
            </a:r>
            <a:r>
              <a:rPr lang="nl-NL" sz="2199" dirty="0">
                <a:latin typeface="Playfair Display"/>
                <a:ea typeface="Playfair Display"/>
                <a:cs typeface="Playfair Display"/>
                <a:sym typeface="Playfair Display"/>
              </a:rPr>
              <a:t>Welke verandering wilt u in de wereld teweegbrengen</a:t>
            </a:r>
            <a:r>
              <a:rPr lang="nl-NL" sz="2199" b="1" dirty="0">
                <a:latin typeface="Playfair Display"/>
                <a:ea typeface="Playfair Display"/>
                <a:cs typeface="Playfair Display"/>
                <a:sym typeface="Playfair Display"/>
              </a:rPr>
              <a:t>?
Ken je publiek - </a:t>
            </a:r>
            <a:r>
              <a:rPr lang="nl-NL" sz="2199" dirty="0">
                <a:latin typeface="Playfair Display"/>
                <a:ea typeface="Playfair Display"/>
                <a:cs typeface="Playfair Display"/>
                <a:sym typeface="Playfair Display"/>
              </a:rPr>
              <a:t>Wie probeer je te bereiken? Wat zijn hun behoeften, uitdagingen en waar brengen ze hun tijd online door</a:t>
            </a:r>
            <a:r>
              <a:rPr lang="nl-NL" sz="2199" b="1" dirty="0">
                <a:latin typeface="Playfair Display"/>
                <a:ea typeface="Playfair Display"/>
                <a:cs typeface="Playfair Display"/>
                <a:sym typeface="Playfair Display"/>
              </a:rPr>
              <a:t>
Kies je kanalen verstandig - </a:t>
            </a:r>
            <a:r>
              <a:rPr lang="nl-NL" sz="2199" dirty="0">
                <a:latin typeface="Playfair Display"/>
                <a:ea typeface="Playfair Display"/>
                <a:cs typeface="Playfair Display"/>
                <a:sym typeface="Playfair Display"/>
              </a:rPr>
              <a:t>Doe wat onderzoek en kom erachter op welke platforms jouw doelgroep actief is. </a:t>
            </a:r>
            <a:r>
              <a:rPr lang="nl-NL" sz="2199" b="1" dirty="0">
                <a:latin typeface="Playfair Display"/>
                <a:ea typeface="Playfair Display"/>
                <a:cs typeface="Playfair Display"/>
                <a:sym typeface="Playfair Display"/>
              </a:rPr>
              <a:t>
Zet jouw contentstrategie op en formuleer kernboodschappen </a:t>
            </a:r>
            <a:r>
              <a:rPr lang="nl-NL" sz="2199" dirty="0">
                <a:latin typeface="Playfair Display"/>
                <a:ea typeface="Playfair Display"/>
                <a:cs typeface="Playfair Display"/>
                <a:sym typeface="Playfair Display"/>
              </a:rPr>
              <a:t>- geeft structuur en richting aan uw marketinginspanningen</a:t>
            </a:r>
            <a:r>
              <a:rPr lang="nl-NL" sz="2199" b="1" dirty="0">
                <a:latin typeface="Playfair Display"/>
                <a:ea typeface="Playfair Display"/>
                <a:cs typeface="Playfair Display"/>
                <a:sym typeface="Playfair Display"/>
              </a:rPr>
              <a:t>
Plan je content - </a:t>
            </a:r>
            <a:r>
              <a:rPr lang="nl-NL" sz="2199" dirty="0">
                <a:latin typeface="Playfair Display"/>
                <a:ea typeface="Playfair Display"/>
                <a:cs typeface="Playfair Display"/>
                <a:sym typeface="Playfair Display"/>
              </a:rPr>
              <a:t>Plan een mix van educatieve, inspiratie- en CTA-content</a:t>
            </a:r>
            <a:r>
              <a:rPr lang="nl-NL" sz="2199" b="1" dirty="0">
                <a:latin typeface="Playfair Display"/>
                <a:ea typeface="Playfair Display"/>
                <a:cs typeface="Playfair Display"/>
                <a:sym typeface="Playfair Display"/>
              </a:rPr>
              <a:t>
Bepaal je budget - </a:t>
            </a:r>
            <a:r>
              <a:rPr lang="nl-NL" sz="2199" dirty="0">
                <a:latin typeface="Playfair Display"/>
                <a:ea typeface="Playfair Display"/>
                <a:cs typeface="Playfair Display"/>
                <a:sym typeface="Playfair Display"/>
              </a:rPr>
              <a:t>Denk na over welke middelen je beschikbaar hebt en welke middelen nodig zijn voor de uitvoering van je plan</a:t>
            </a:r>
            <a:r>
              <a:rPr lang="nl-NL" sz="2199" b="1" dirty="0">
                <a:latin typeface="Playfair Display"/>
                <a:ea typeface="Playfair Display"/>
                <a:cs typeface="Playfair Display"/>
                <a:sym typeface="Playfair Display"/>
              </a:rPr>
              <a:t>
Meten en aanpassen - </a:t>
            </a:r>
            <a:r>
              <a:rPr lang="nl-NL" sz="2199" dirty="0">
                <a:latin typeface="Playfair Display"/>
                <a:ea typeface="Playfair Display"/>
                <a:cs typeface="Playfair Display"/>
                <a:sym typeface="Playfair Display"/>
              </a:rPr>
              <a:t>Gebruik inzichten uit analyses om je aanpak te verfijnen, te experimenteren met nieuwe tactieken en je impact continu te verbeteren</a:t>
            </a:r>
            <a:endParaRPr lang="en-US" sz="2400" dirty="0"/>
          </a:p>
        </p:txBody>
      </p:sp>
    </p:spTree>
    <p:extLst>
      <p:ext uri="{BB962C8B-B14F-4D97-AF65-F5344CB8AC3E}">
        <p14:creationId xmlns:p14="http://schemas.microsoft.com/office/powerpoint/2010/main" val="240474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0"/>
          <p:cNvSpPr/>
          <p:nvPr/>
        </p:nvSpPr>
        <p:spPr>
          <a:xfrm>
            <a:off x="15011531" y="7700000"/>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7" name="Google Shape;197;p1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4">
              <a:alphaModFix/>
            </a:blip>
            <a:stretch>
              <a:fillRect l="-14265" t="-161048" r="-3278" b="-160181"/>
            </a:stretch>
          </a:blipFill>
          <a:ln>
            <a:noFill/>
          </a:ln>
        </p:spPr>
        <p:txBody>
          <a:bodyPr/>
          <a:lstStyle/>
          <a:p>
            <a:endParaRPr lang="nl-NL"/>
          </a:p>
        </p:txBody>
      </p:sp>
      <p:sp>
        <p:nvSpPr>
          <p:cNvPr id="198" name="Google Shape;198;p10"/>
          <p:cNvSpPr txBox="1"/>
          <p:nvPr/>
        </p:nvSpPr>
        <p:spPr>
          <a:xfrm>
            <a:off x="2720525" y="1965700"/>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2.2 </a:t>
            </a:r>
            <a:r>
              <a:rPr lang="nl-NL" sz="3600" b="1" dirty="0">
                <a:solidFill>
                  <a:schemeClr val="tx1"/>
                </a:solidFill>
                <a:latin typeface="Playfair Display"/>
                <a:ea typeface="Playfair Display"/>
                <a:cs typeface="Playfair Display"/>
                <a:sym typeface="Playfair Display"/>
              </a:rPr>
              <a:t>Meer over contentstrategie</a:t>
            </a:r>
            <a:endParaRPr lang="nl-NL" sz="3600" dirty="0">
              <a:solidFill>
                <a:schemeClr val="tx1"/>
              </a:solidFill>
            </a:endParaRPr>
          </a:p>
        </p:txBody>
      </p:sp>
      <p:sp>
        <p:nvSpPr>
          <p:cNvPr id="200" name="Google Shape;200;p10"/>
          <p:cNvSpPr txBox="1"/>
          <p:nvPr/>
        </p:nvSpPr>
        <p:spPr>
          <a:xfrm rot="-5400000">
            <a:off x="-2352422" y="5548435"/>
            <a:ext cx="7275946" cy="446276"/>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2.2 Meer over contentstrategie</a:t>
            </a:r>
          </a:p>
        </p:txBody>
      </p:sp>
      <p:sp>
        <p:nvSpPr>
          <p:cNvPr id="4" name="Google Shape;207;p10">
            <a:extLst>
              <a:ext uri="{FF2B5EF4-FFF2-40B4-BE49-F238E27FC236}">
                <a16:creationId xmlns:a16="http://schemas.microsoft.com/office/drawing/2014/main" id="{51145B45-0090-C75B-03E6-C8FCEB7597B7}"/>
              </a:ext>
            </a:extLst>
          </p:cNvPr>
          <p:cNvSpPr txBox="1"/>
          <p:nvPr/>
        </p:nvSpPr>
        <p:spPr>
          <a:xfrm>
            <a:off x="2720525" y="3206764"/>
            <a:ext cx="13039428" cy="5584029"/>
          </a:xfrm>
          <a:prstGeom prst="rect">
            <a:avLst/>
          </a:prstGeom>
          <a:noFill/>
          <a:ln>
            <a:noFill/>
          </a:ln>
        </p:spPr>
        <p:txBody>
          <a:bodyPr spcFirstLastPara="1" wrap="square" lIns="0" tIns="0" rIns="0" bIns="0" anchor="t" anchorCtr="0">
            <a:spAutoFit/>
          </a:bodyPr>
          <a:lstStyle/>
          <a:p>
            <a:pPr lvl="0">
              <a:lnSpc>
                <a:spcPct val="150000"/>
              </a:lnSpc>
            </a:pPr>
            <a:r>
              <a:rPr lang="nl-NL" sz="2199" dirty="0">
                <a:latin typeface="Playfair Display"/>
                <a:ea typeface="Playfair Display"/>
                <a:cs typeface="Playfair Display"/>
                <a:sym typeface="Playfair Display"/>
              </a:rPr>
              <a:t>Met je contentstrategie: </a:t>
            </a:r>
          </a:p>
          <a:p>
            <a:pPr marL="342900" lvl="0" indent="-342900">
              <a:lnSpc>
                <a:spcPct val="150000"/>
              </a:lnSpc>
              <a:buFont typeface="Arial" panose="020B0604020202020204" pitchFamily="34" charset="0"/>
              <a:buChar char="•"/>
            </a:pPr>
            <a:r>
              <a:rPr lang="nl-NL" sz="2199" dirty="0">
                <a:latin typeface="Playfair Display"/>
                <a:ea typeface="Playfair Display"/>
                <a:cs typeface="Playfair Display"/>
                <a:sym typeface="Playfair Display"/>
              </a:rPr>
              <a:t>Wil je iets leren. Wat zou jouw ideale klant van jou willen leren?
Wil je de lezer vermaken. Wat vindt jouw ideale klant leuk?
Wil je helpen. Wat zou jouw ideale klant helpen?
Wil je inspireren. Gebruik inspirerende citaten die klanten in actie brengen zoals of ‘begin de dag met een glimlach’. 
Wil je de lezer informeren.</a:t>
            </a:r>
          </a:p>
          <a:p>
            <a:pPr lvl="0">
              <a:lnSpc>
                <a:spcPct val="150000"/>
              </a:lnSpc>
            </a:pPr>
            <a:endParaRPr lang="nl-NL" sz="2199" b="1" dirty="0">
              <a:latin typeface="Playfair Display"/>
              <a:ea typeface="Playfair Display"/>
              <a:cs typeface="Playfair Display"/>
              <a:sym typeface="Playfair Display"/>
            </a:endParaRPr>
          </a:p>
          <a:p>
            <a:pPr lvl="0">
              <a:lnSpc>
                <a:spcPct val="150000"/>
              </a:lnSpc>
            </a:pPr>
            <a:r>
              <a:rPr lang="nl-NL" sz="2199" b="1" dirty="0">
                <a:latin typeface="Playfair Display"/>
                <a:ea typeface="Playfair Display"/>
                <a:cs typeface="Playfair Display"/>
                <a:sym typeface="Playfair Display"/>
              </a:rPr>
              <a:t>Ontwikkel duidelijke, overtuigende boodschappen waarin jouw missie goed naar voren komt en die vertellen welk probleem jij aanpakt en hoe mensen daarbij kunnen helpen. Je boodschap moet je  publiek raken en hen motiveren om actie te ondernemen.</a:t>
            </a:r>
            <a:endParaRPr lang="en-US" sz="2400" b="1" dirty="0"/>
          </a:p>
        </p:txBody>
      </p:sp>
      <p:sp>
        <p:nvSpPr>
          <p:cNvPr id="2" name="Google Shape;290;p16">
            <a:extLst>
              <a:ext uri="{FF2B5EF4-FFF2-40B4-BE49-F238E27FC236}">
                <a16:creationId xmlns:a16="http://schemas.microsoft.com/office/drawing/2014/main" id="{700C6342-0C41-03AC-766E-0BFFCC94115A}"/>
              </a:ext>
            </a:extLst>
          </p:cNvPr>
          <p:cNvSpPr/>
          <p:nvPr/>
        </p:nvSpPr>
        <p:spPr>
          <a:xfrm>
            <a:off x="-1095065" y="-1487718"/>
            <a:ext cx="4054948" cy="4114800"/>
          </a:xfrm>
          <a:custGeom>
            <a:avLst/>
            <a:gdLst/>
            <a:ahLst/>
            <a:cxnLst/>
            <a:rect l="l" t="t" r="r" b="b"/>
            <a:pathLst>
              <a:path w="4054948" h="4114800" extrusionOk="0">
                <a:moveTo>
                  <a:pt x="0" y="0"/>
                </a:moveTo>
                <a:lnTo>
                  <a:pt x="4054948" y="0"/>
                </a:lnTo>
                <a:lnTo>
                  <a:pt x="4054948"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3" name="Google Shape;285;p16">
            <a:extLst>
              <a:ext uri="{FF2B5EF4-FFF2-40B4-BE49-F238E27FC236}">
                <a16:creationId xmlns:a16="http://schemas.microsoft.com/office/drawing/2014/main" id="{F13BCE09-EE12-B119-258E-F748A6C3A071}"/>
              </a:ext>
            </a:extLst>
          </p:cNvPr>
          <p:cNvSpPr/>
          <p:nvPr/>
        </p:nvSpPr>
        <p:spPr>
          <a:xfrm>
            <a:off x="15163931" y="7852400"/>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5" name="Google Shape;288;p16">
            <a:hlinkClick r:id="rId6"/>
            <a:extLst>
              <a:ext uri="{FF2B5EF4-FFF2-40B4-BE49-F238E27FC236}">
                <a16:creationId xmlns:a16="http://schemas.microsoft.com/office/drawing/2014/main" id="{E42F1FEC-9E4C-BACA-78D4-86D6042034A6}"/>
              </a:ext>
            </a:extLst>
          </p:cNvPr>
          <p:cNvSpPr/>
          <p:nvPr/>
        </p:nvSpPr>
        <p:spPr>
          <a:xfrm>
            <a:off x="15585255" y="1336003"/>
            <a:ext cx="1674045" cy="1092314"/>
          </a:xfrm>
          <a:custGeom>
            <a:avLst/>
            <a:gdLst/>
            <a:ahLst/>
            <a:cxnLst/>
            <a:rect l="l" t="t" r="r" b="b"/>
            <a:pathLst>
              <a:path w="1674045" h="1092314" extrusionOk="0">
                <a:moveTo>
                  <a:pt x="0" y="0"/>
                </a:moveTo>
                <a:lnTo>
                  <a:pt x="1674045" y="0"/>
                </a:lnTo>
                <a:lnTo>
                  <a:pt x="1674045" y="1092314"/>
                </a:lnTo>
                <a:lnTo>
                  <a:pt x="0" y="1092314"/>
                </a:lnTo>
                <a:lnTo>
                  <a:pt x="0" y="0"/>
                </a:lnTo>
                <a:close/>
              </a:path>
            </a:pathLst>
          </a:custGeom>
          <a:blipFill rotWithShape="1">
            <a:blip r:embed="rId7">
              <a:alphaModFix/>
            </a:blip>
            <a:stretch>
              <a:fillRect/>
            </a:stretch>
          </a:blipFill>
          <a:ln>
            <a:noFill/>
          </a:ln>
        </p:spPr>
        <p:txBody>
          <a:bodyPr/>
          <a:lstStyle/>
          <a:p>
            <a:endParaRPr lang="nl-NL"/>
          </a:p>
        </p:txBody>
      </p:sp>
      <p:sp>
        <p:nvSpPr>
          <p:cNvPr id="6" name="Google Shape;289;p16">
            <a:extLst>
              <a:ext uri="{FF2B5EF4-FFF2-40B4-BE49-F238E27FC236}">
                <a16:creationId xmlns:a16="http://schemas.microsoft.com/office/drawing/2014/main" id="{C6F4816A-2DB5-C85C-940F-9EE16C53BC4A}"/>
              </a:ext>
            </a:extLst>
          </p:cNvPr>
          <p:cNvSpPr/>
          <p:nvPr/>
        </p:nvSpPr>
        <p:spPr>
          <a:xfrm>
            <a:off x="14393309" y="8677664"/>
            <a:ext cx="7315200" cy="3602736"/>
          </a:xfrm>
          <a:custGeom>
            <a:avLst/>
            <a:gdLst/>
            <a:ahLst/>
            <a:cxnLst/>
            <a:rect l="l" t="t" r="r" b="b"/>
            <a:pathLst>
              <a:path w="7315200" h="3602736" extrusionOk="0">
                <a:moveTo>
                  <a:pt x="0" y="0"/>
                </a:moveTo>
                <a:lnTo>
                  <a:pt x="7315200" y="0"/>
                </a:lnTo>
                <a:lnTo>
                  <a:pt x="7315200" y="3602736"/>
                </a:lnTo>
                <a:lnTo>
                  <a:pt x="0" y="3602736"/>
                </a:lnTo>
                <a:lnTo>
                  <a:pt x="0" y="0"/>
                </a:lnTo>
                <a:close/>
              </a:path>
            </a:pathLst>
          </a:custGeom>
          <a:blipFill rotWithShape="1">
            <a:blip r:embed="rId8">
              <a:alphaModFix/>
            </a:blip>
            <a:stretch>
              <a:fillRect/>
            </a:stretch>
          </a:blipFill>
          <a:ln>
            <a:noFill/>
          </a:ln>
        </p:spPr>
        <p:txBody>
          <a:bodyPr/>
          <a:lstStyle/>
          <a:p>
            <a:endParaRPr lang="nl-NL"/>
          </a:p>
        </p:txBody>
      </p:sp>
    </p:spTree>
    <p:extLst>
      <p:ext uri="{BB962C8B-B14F-4D97-AF65-F5344CB8AC3E}">
        <p14:creationId xmlns:p14="http://schemas.microsoft.com/office/powerpoint/2010/main" val="86351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2" name="Google Shape;352;p2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356" name="Google Shape;356;p20"/>
          <p:cNvSpPr txBox="1"/>
          <p:nvPr/>
        </p:nvSpPr>
        <p:spPr>
          <a:xfrm>
            <a:off x="2783116" y="4439173"/>
            <a:ext cx="12846000" cy="575542"/>
          </a:xfrm>
          <a:prstGeom prst="rect">
            <a:avLst/>
          </a:prstGeom>
          <a:noFill/>
          <a:ln>
            <a:noFill/>
          </a:ln>
        </p:spPr>
        <p:txBody>
          <a:bodyPr spcFirstLastPara="1" wrap="square" lIns="0" tIns="0" rIns="0" bIns="0" anchor="t" anchorCtr="0">
            <a:spAutoFit/>
          </a:bodyPr>
          <a:lstStyle/>
          <a:p>
            <a:pPr lvl="0">
              <a:lnSpc>
                <a:spcPct val="170031"/>
              </a:lnSpc>
            </a:pPr>
            <a:r>
              <a:rPr lang="nl-NL" sz="2200" dirty="0">
                <a:solidFill>
                  <a:schemeClr val="dk1"/>
                </a:solidFill>
                <a:latin typeface="Playfair Display"/>
                <a:ea typeface="Playfair Display"/>
                <a:cs typeface="Playfair Display"/>
                <a:sym typeface="Playfair Display"/>
              </a:rPr>
              <a:t>Wat zijn de sterke en zwakke punten van elk </a:t>
            </a:r>
            <a:r>
              <a:rPr lang="nl-NL" sz="2200" dirty="0" err="1">
                <a:solidFill>
                  <a:schemeClr val="dk1"/>
                </a:solidFill>
                <a:latin typeface="Playfair Display"/>
                <a:ea typeface="Playfair Display"/>
                <a:cs typeface="Playfair Display"/>
                <a:sym typeface="Playfair Display"/>
              </a:rPr>
              <a:t>social</a:t>
            </a:r>
            <a:r>
              <a:rPr lang="nl-NL" sz="2200" dirty="0">
                <a:solidFill>
                  <a:schemeClr val="dk1"/>
                </a:solidFill>
                <a:latin typeface="Playfair Display"/>
                <a:ea typeface="Playfair Display"/>
                <a:cs typeface="Playfair Display"/>
                <a:sym typeface="Playfair Display"/>
              </a:rPr>
              <a:t> media platform?</a:t>
            </a:r>
          </a:p>
        </p:txBody>
      </p:sp>
      <p:sp>
        <p:nvSpPr>
          <p:cNvPr id="4" name="Google Shape;186;p9">
            <a:extLst>
              <a:ext uri="{FF2B5EF4-FFF2-40B4-BE49-F238E27FC236}">
                <a16:creationId xmlns:a16="http://schemas.microsoft.com/office/drawing/2014/main" id="{0AA0AF0F-03A3-E627-C545-E3F3EEC69676}"/>
              </a:ext>
            </a:extLst>
          </p:cNvPr>
          <p:cNvSpPr txBox="1"/>
          <p:nvPr/>
        </p:nvSpPr>
        <p:spPr>
          <a:xfrm>
            <a:off x="2658884" y="1638600"/>
            <a:ext cx="2529013" cy="2800575"/>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2999" b="0" i="0" u="none" strike="noStrike" cap="none" dirty="0">
                <a:solidFill>
                  <a:srgbClr val="06AC73"/>
                </a:solidFill>
                <a:latin typeface="Prata"/>
                <a:ea typeface="Prata"/>
                <a:cs typeface="Prata"/>
                <a:sym typeface="Prata"/>
              </a:rPr>
              <a:t>03</a:t>
            </a:r>
            <a:endParaRPr dirty="0"/>
          </a:p>
        </p:txBody>
      </p:sp>
      <p:sp>
        <p:nvSpPr>
          <p:cNvPr id="5" name="Google Shape;187;p9">
            <a:extLst>
              <a:ext uri="{FF2B5EF4-FFF2-40B4-BE49-F238E27FC236}">
                <a16:creationId xmlns:a16="http://schemas.microsoft.com/office/drawing/2014/main" id="{EDC54415-6E54-5608-12F6-BB7450F0F3EC}"/>
              </a:ext>
            </a:extLst>
          </p:cNvPr>
          <p:cNvSpPr txBox="1"/>
          <p:nvPr/>
        </p:nvSpPr>
        <p:spPr>
          <a:xfrm>
            <a:off x="5187897" y="2192629"/>
            <a:ext cx="9980385" cy="1692515"/>
          </a:xfrm>
          <a:prstGeom prst="rect">
            <a:avLst/>
          </a:prstGeom>
          <a:noFill/>
          <a:ln>
            <a:noFill/>
          </a:ln>
        </p:spPr>
        <p:txBody>
          <a:bodyPr spcFirstLastPara="1" wrap="square" lIns="0" tIns="0" rIns="0" bIns="0" anchor="t" anchorCtr="0">
            <a:spAutoFit/>
          </a:bodyPr>
          <a:lstStyle/>
          <a:p>
            <a:pPr lvl="0"/>
            <a:r>
              <a:rPr lang="nl-NL" sz="5499" dirty="0">
                <a:latin typeface="Playfair Display"/>
                <a:ea typeface="Playfair Display"/>
                <a:cs typeface="Playfair Display"/>
                <a:sym typeface="Playfair Display"/>
              </a:rPr>
              <a:t>Maak kennis met verschillende </a:t>
            </a:r>
            <a:r>
              <a:rPr lang="nl-NL" sz="5499" dirty="0" err="1">
                <a:latin typeface="Playfair Display"/>
                <a:ea typeface="Playfair Display"/>
                <a:cs typeface="Playfair Display"/>
                <a:sym typeface="Playfair Display"/>
              </a:rPr>
              <a:t>social</a:t>
            </a:r>
            <a:r>
              <a:rPr lang="nl-NL" sz="5499" dirty="0">
                <a:latin typeface="Playfair Display"/>
                <a:ea typeface="Playfair Display"/>
                <a:cs typeface="Playfair Display"/>
                <a:sym typeface="Playfair Display"/>
              </a:rPr>
              <a:t> media platforms</a:t>
            </a:r>
          </a:p>
        </p:txBody>
      </p:sp>
      <p:sp>
        <p:nvSpPr>
          <p:cNvPr id="2" name="Google Shape;297;p17">
            <a:extLst>
              <a:ext uri="{FF2B5EF4-FFF2-40B4-BE49-F238E27FC236}">
                <a16:creationId xmlns:a16="http://schemas.microsoft.com/office/drawing/2014/main" id="{E030F759-D1FD-E500-89E0-89B19DFCF91C}"/>
              </a:ext>
            </a:extLst>
          </p:cNvPr>
          <p:cNvSpPr/>
          <p:nvPr/>
        </p:nvSpPr>
        <p:spPr>
          <a:xfrm>
            <a:off x="14813654" y="-2248385"/>
            <a:ext cx="4891293" cy="4114800"/>
          </a:xfrm>
          <a:custGeom>
            <a:avLst/>
            <a:gdLst/>
            <a:ahLst/>
            <a:cxnLst/>
            <a:rect l="l" t="t" r="r" b="b"/>
            <a:pathLst>
              <a:path w="4891293" h="4114800" extrusionOk="0">
                <a:moveTo>
                  <a:pt x="0" y="0"/>
                </a:moveTo>
                <a:lnTo>
                  <a:pt x="4891292" y="0"/>
                </a:lnTo>
                <a:lnTo>
                  <a:pt x="489129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3" name="Google Shape;298;p17">
            <a:extLst>
              <a:ext uri="{FF2B5EF4-FFF2-40B4-BE49-F238E27FC236}">
                <a16:creationId xmlns:a16="http://schemas.microsoft.com/office/drawing/2014/main" id="{AB22638A-6B0B-1D46-B189-B53BA405A377}"/>
              </a:ext>
            </a:extLst>
          </p:cNvPr>
          <p:cNvSpPr/>
          <p:nvPr/>
        </p:nvSpPr>
        <p:spPr>
          <a:xfrm>
            <a:off x="14299437" y="0"/>
            <a:ext cx="4122295" cy="4114800"/>
          </a:xfrm>
          <a:custGeom>
            <a:avLst/>
            <a:gdLst/>
            <a:ahLst/>
            <a:cxnLst/>
            <a:rect l="l" t="t" r="r" b="b"/>
            <a:pathLst>
              <a:path w="4122295" h="4114800" extrusionOk="0">
                <a:moveTo>
                  <a:pt x="0" y="0"/>
                </a:moveTo>
                <a:lnTo>
                  <a:pt x="4122295" y="0"/>
                </a:lnTo>
                <a:lnTo>
                  <a:pt x="4122295"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6" name="Google Shape;299;p17">
            <a:extLst>
              <a:ext uri="{FF2B5EF4-FFF2-40B4-BE49-F238E27FC236}">
                <a16:creationId xmlns:a16="http://schemas.microsoft.com/office/drawing/2014/main" id="{642AEB03-2A41-CC45-8D13-1B861AF8F4E6}"/>
              </a:ext>
            </a:extLst>
          </p:cNvPr>
          <p:cNvSpPr/>
          <p:nvPr/>
        </p:nvSpPr>
        <p:spPr>
          <a:xfrm>
            <a:off x="-782624" y="8012985"/>
            <a:ext cx="3924490" cy="4114800"/>
          </a:xfrm>
          <a:custGeom>
            <a:avLst/>
            <a:gdLst/>
            <a:ahLst/>
            <a:cxnLst/>
            <a:rect l="l" t="t" r="r" b="b"/>
            <a:pathLst>
              <a:path w="3924490" h="4114800" extrusionOk="0">
                <a:moveTo>
                  <a:pt x="0" y="0"/>
                </a:moveTo>
                <a:lnTo>
                  <a:pt x="3924491" y="0"/>
                </a:lnTo>
                <a:lnTo>
                  <a:pt x="3924491"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7" name="Google Shape;300;p17">
            <a:extLst>
              <a:ext uri="{FF2B5EF4-FFF2-40B4-BE49-F238E27FC236}">
                <a16:creationId xmlns:a16="http://schemas.microsoft.com/office/drawing/2014/main" id="{69784747-FEEE-3528-EFB4-23E4DEAC4D7A}"/>
              </a:ext>
            </a:extLst>
          </p:cNvPr>
          <p:cNvSpPr/>
          <p:nvPr/>
        </p:nvSpPr>
        <p:spPr>
          <a:xfrm>
            <a:off x="-1715764" y="7354997"/>
            <a:ext cx="3681031" cy="4114800"/>
          </a:xfrm>
          <a:custGeom>
            <a:avLst/>
            <a:gdLst/>
            <a:ahLst/>
            <a:cxnLst/>
            <a:rect l="l" t="t" r="r" b="b"/>
            <a:pathLst>
              <a:path w="3681031" h="4114800" extrusionOk="0">
                <a:moveTo>
                  <a:pt x="0" y="0"/>
                </a:moveTo>
                <a:lnTo>
                  <a:pt x="3681032" y="0"/>
                </a:lnTo>
                <a:lnTo>
                  <a:pt x="3681032"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8" name="Google Shape;301;p17">
            <a:extLst>
              <a:ext uri="{FF2B5EF4-FFF2-40B4-BE49-F238E27FC236}">
                <a16:creationId xmlns:a16="http://schemas.microsoft.com/office/drawing/2014/main" id="{6DC306E3-2785-7904-FBFC-384015E33A4D}"/>
              </a:ext>
            </a:extLst>
          </p:cNvPr>
          <p:cNvSpPr/>
          <p:nvPr/>
        </p:nvSpPr>
        <p:spPr>
          <a:xfrm>
            <a:off x="15343404" y="7682355"/>
            <a:ext cx="4361543" cy="4114800"/>
          </a:xfrm>
          <a:custGeom>
            <a:avLst/>
            <a:gdLst/>
            <a:ahLst/>
            <a:cxnLst/>
            <a:rect l="l" t="t" r="r" b="b"/>
            <a:pathLst>
              <a:path w="4361543" h="4114800" extrusionOk="0">
                <a:moveTo>
                  <a:pt x="0" y="0"/>
                </a:moveTo>
                <a:lnTo>
                  <a:pt x="4361542" y="0"/>
                </a:lnTo>
                <a:lnTo>
                  <a:pt x="4361542" y="4114800"/>
                </a:lnTo>
                <a:lnTo>
                  <a:pt x="0" y="4114800"/>
                </a:lnTo>
                <a:lnTo>
                  <a:pt x="0" y="0"/>
                </a:lnTo>
                <a:close/>
              </a:path>
            </a:pathLst>
          </a:custGeom>
          <a:blipFill rotWithShape="1">
            <a:blip r:embed="rId8">
              <a:alphaModFix/>
            </a:blip>
            <a:stretch>
              <a:fillRect/>
            </a:stretch>
          </a:blipFill>
          <a:ln>
            <a:noFill/>
          </a:ln>
        </p:spPr>
        <p:txBody>
          <a:bodyPr/>
          <a:lstStyle/>
          <a:p>
            <a:endParaRPr lang="nl-NL"/>
          </a:p>
        </p:txBody>
      </p:sp>
    </p:spTree>
    <p:extLst>
      <p:ext uri="{BB962C8B-B14F-4D97-AF65-F5344CB8AC3E}">
        <p14:creationId xmlns:p14="http://schemas.microsoft.com/office/powerpoint/2010/main" val="1260579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2" name="Google Shape;314;p18">
            <a:extLst>
              <a:ext uri="{FF2B5EF4-FFF2-40B4-BE49-F238E27FC236}">
                <a16:creationId xmlns:a16="http://schemas.microsoft.com/office/drawing/2014/main" id="{60540076-48AA-82EE-41D1-B865DC5D8634}"/>
              </a:ext>
            </a:extLst>
          </p:cNvPr>
          <p:cNvSpPr/>
          <p:nvPr/>
        </p:nvSpPr>
        <p:spPr>
          <a:xfrm>
            <a:off x="9244200" y="5162425"/>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14;p18">
            <a:extLst>
              <a:ext uri="{FF2B5EF4-FFF2-40B4-BE49-F238E27FC236}">
                <a16:creationId xmlns:a16="http://schemas.microsoft.com/office/drawing/2014/main" id="{7E8BD044-373A-B11B-2D51-6D638FF77DC8}"/>
              </a:ext>
            </a:extLst>
          </p:cNvPr>
          <p:cNvSpPr/>
          <p:nvPr/>
        </p:nvSpPr>
        <p:spPr>
          <a:xfrm>
            <a:off x="4523544" y="5162425"/>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314;p18">
            <a:extLst>
              <a:ext uri="{FF2B5EF4-FFF2-40B4-BE49-F238E27FC236}">
                <a16:creationId xmlns:a16="http://schemas.microsoft.com/office/drawing/2014/main" id="{AA8E37FC-D277-B976-47B0-91021945CB4E}"/>
              </a:ext>
            </a:extLst>
          </p:cNvPr>
          <p:cNvSpPr/>
          <p:nvPr/>
        </p:nvSpPr>
        <p:spPr>
          <a:xfrm>
            <a:off x="9251463" y="919168"/>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15294047" y="-1776591"/>
            <a:ext cx="4647105" cy="4114800"/>
          </a:xfrm>
          <a:custGeom>
            <a:avLst/>
            <a:gdLst/>
            <a:ahLst/>
            <a:cxnLst/>
            <a:rect l="l" t="t" r="r" b="b"/>
            <a:pathLst>
              <a:path w="4647105" h="4114800" extrusionOk="0">
                <a:moveTo>
                  <a:pt x="0" y="0"/>
                </a:moveTo>
                <a:lnTo>
                  <a:pt x="4647105" y="0"/>
                </a:lnTo>
                <a:lnTo>
                  <a:pt x="4647105"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311" name="Google Shape;311;p18"/>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4">
              <a:alphaModFix/>
            </a:blip>
            <a:stretch>
              <a:fillRect l="-14265" t="-161048" r="-3278" b="-160181"/>
            </a:stretch>
          </a:blipFill>
          <a:ln>
            <a:noFill/>
          </a:ln>
        </p:spPr>
        <p:txBody>
          <a:bodyPr/>
          <a:lstStyle/>
          <a:p>
            <a:endParaRPr lang="nl-NL"/>
          </a:p>
        </p:txBody>
      </p:sp>
      <p:grpSp>
        <p:nvGrpSpPr>
          <p:cNvPr id="312" name="Google Shape;312;p18"/>
          <p:cNvGrpSpPr/>
          <p:nvPr/>
        </p:nvGrpSpPr>
        <p:grpSpPr>
          <a:xfrm>
            <a:off x="4515145" y="700104"/>
            <a:ext cx="9093278" cy="8434793"/>
            <a:chOff x="-864815" y="-634637"/>
            <a:chExt cx="12124365" cy="11246388"/>
          </a:xfrm>
        </p:grpSpPr>
        <p:grpSp>
          <p:nvGrpSpPr>
            <p:cNvPr id="313" name="Google Shape;313;p18"/>
            <p:cNvGrpSpPr/>
            <p:nvPr/>
          </p:nvGrpSpPr>
          <p:grpSpPr>
            <a:xfrm>
              <a:off x="-864815" y="-342552"/>
              <a:ext cx="6056468" cy="5524497"/>
              <a:chOff x="-136653" y="-54128"/>
              <a:chExt cx="957007" cy="872948"/>
            </a:xfrm>
          </p:grpSpPr>
          <p:sp>
            <p:nvSpPr>
              <p:cNvPr id="314" name="Google Shape;314;p18"/>
              <p:cNvSpPr/>
              <p:nvPr/>
            </p:nvSpPr>
            <p:spPr>
              <a:xfrm>
                <a:off x="-132231" y="-54128"/>
                <a:ext cx="952585" cy="866928"/>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txBox="1"/>
              <p:nvPr/>
            </p:nvSpPr>
            <p:spPr>
              <a:xfrm>
                <a:off x="-136653" y="-40134"/>
                <a:ext cx="926616" cy="858954"/>
              </a:xfrm>
              <a:prstGeom prst="rect">
                <a:avLst/>
              </a:prstGeom>
              <a:noFill/>
              <a:ln>
                <a:noFill/>
              </a:ln>
            </p:spPr>
            <p:txBody>
              <a:bodyPr spcFirstLastPara="1" wrap="square" lIns="63500" tIns="63500" rIns="63500" bIns="63500" anchor="ctr" anchorCtr="0">
                <a:noAutofit/>
              </a:bodyPr>
              <a:lstStyle/>
              <a:p>
                <a:pPr marL="0" marR="0" lvl="0" indent="0" algn="ctr" rtl="0">
                  <a:lnSpc>
                    <a:spcPct val="140018"/>
                  </a:lnSpc>
                  <a:spcBef>
                    <a:spcPts val="0"/>
                  </a:spcBef>
                  <a:spcAft>
                    <a:spcPts val="0"/>
                  </a:spcAft>
                  <a:buNone/>
                </a:pPr>
                <a:r>
                  <a:rPr lang="nl-NL" sz="2199" b="1" i="0" u="none" strike="noStrike" cap="none" dirty="0">
                    <a:solidFill>
                      <a:srgbClr val="000000"/>
                    </a:solidFill>
                    <a:latin typeface="Playfair Display"/>
                    <a:ea typeface="Playfair Display"/>
                    <a:cs typeface="Playfair Display"/>
                    <a:sym typeface="Playfair Display"/>
                  </a:rPr>
                  <a:t>KRACHT</a:t>
                </a:r>
                <a:endParaRPr dirty="0"/>
              </a:p>
              <a:p>
                <a:pPr marL="474979" lvl="1" indent="-237490">
                  <a:lnSpc>
                    <a:spcPct val="140018"/>
                  </a:lnSpc>
                  <a:buSzPts val="2199"/>
                  <a:buFont typeface="Arial"/>
                  <a:buChar char="•"/>
                </a:pPr>
                <a:r>
                  <a:rPr lang="nl-NL" sz="2199" dirty="0">
                    <a:latin typeface="Playfair Display"/>
                    <a:ea typeface="Playfair Display"/>
                    <a:cs typeface="Playfair Display"/>
                    <a:sym typeface="Playfair Display"/>
                  </a:rPr>
                  <a:t>Grootste gebruikers-bestand
Divers in bevolkingsopbouw
Uitstekend geschikt voor gemeenschapsvorming
Betrokkenheid via groepen en pagina's</a:t>
                </a:r>
                <a:endParaRPr dirty="0"/>
              </a:p>
            </p:txBody>
          </p:sp>
        </p:grpSp>
        <p:sp>
          <p:nvSpPr>
            <p:cNvPr id="318" name="Google Shape;318;p18"/>
            <p:cNvSpPr txBox="1"/>
            <p:nvPr/>
          </p:nvSpPr>
          <p:spPr>
            <a:xfrm>
              <a:off x="5705312" y="-634637"/>
              <a:ext cx="5554238" cy="5384965"/>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ZWAKKE PUNTEN</a:t>
              </a: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Hoge concurrentie
Afnemend organisch bereik
Soms als minder boeiend beschouwd door jongere bevolkingsgroepen</a:t>
              </a:r>
              <a:endParaRPr dirty="0"/>
            </a:p>
          </p:txBody>
        </p:sp>
        <p:sp>
          <p:nvSpPr>
            <p:cNvPr id="324" name="Google Shape;324;p18"/>
            <p:cNvSpPr txBox="1"/>
            <p:nvPr/>
          </p:nvSpPr>
          <p:spPr>
            <a:xfrm>
              <a:off x="5498081" y="5226786"/>
              <a:ext cx="5761469" cy="5384965"/>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BEDREIGINGEN</a:t>
              </a: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Veranderende algoritmen kunnen de zichtbaarheid verminderen
Mogelijke negatieve feedback of opmerkingen
Privacy problemen bij gebruikers</a:t>
              </a:r>
              <a:endParaRPr dirty="0"/>
            </a:p>
          </p:txBody>
        </p:sp>
        <p:sp>
          <p:nvSpPr>
            <p:cNvPr id="321" name="Google Shape;321;p18"/>
            <p:cNvSpPr txBox="1"/>
            <p:nvPr/>
          </p:nvSpPr>
          <p:spPr>
            <a:xfrm>
              <a:off x="-605162" y="5220047"/>
              <a:ext cx="5615678" cy="5384965"/>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KANSEN</a:t>
              </a: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Facebook Marketplace voor productverkoop
Facebook Live voor realtime betrokkenheid
Mogelijkheden voor cross-promotie met Instagram</a:t>
              </a:r>
              <a:endParaRPr dirty="0"/>
            </a:p>
          </p:txBody>
        </p:sp>
      </p:grpSp>
      <p:sp>
        <p:nvSpPr>
          <p:cNvPr id="325" name="Google Shape;325;p18"/>
          <p:cNvSpPr/>
          <p:nvPr/>
        </p:nvSpPr>
        <p:spPr>
          <a:xfrm>
            <a:off x="1028700" y="1028700"/>
            <a:ext cx="945224" cy="945224"/>
          </a:xfrm>
          <a:custGeom>
            <a:avLst/>
            <a:gdLst/>
            <a:ahLst/>
            <a:cxnLst/>
            <a:rect l="l" t="t" r="r" b="b"/>
            <a:pathLst>
              <a:path w="945224" h="945224" extrusionOk="0">
                <a:moveTo>
                  <a:pt x="0" y="0"/>
                </a:moveTo>
                <a:lnTo>
                  <a:pt x="945224" y="0"/>
                </a:lnTo>
                <a:lnTo>
                  <a:pt x="945224" y="945224"/>
                </a:lnTo>
                <a:lnTo>
                  <a:pt x="0" y="945224"/>
                </a:lnTo>
                <a:lnTo>
                  <a:pt x="0" y="0"/>
                </a:lnTo>
                <a:close/>
              </a:path>
            </a:pathLst>
          </a:custGeom>
          <a:blipFill rotWithShape="1">
            <a:blip r:embed="rId5">
              <a:alphaModFix/>
            </a:blip>
            <a:stretch>
              <a:fillRect/>
            </a:stretch>
          </a:blipFill>
          <a:ln>
            <a:noFill/>
          </a:ln>
        </p:spPr>
        <p:txBody>
          <a:bodyPr/>
          <a:lstStyle/>
          <a:p>
            <a:endParaRPr lang="nl-NL"/>
          </a:p>
        </p:txBody>
      </p:sp>
      <p:sp>
        <p:nvSpPr>
          <p:cNvPr id="326" name="Google Shape;326;p18"/>
          <p:cNvSpPr/>
          <p:nvPr/>
        </p:nvSpPr>
        <p:spPr>
          <a:xfrm>
            <a:off x="-1819173" y="6585646"/>
            <a:ext cx="3793097" cy="4114800"/>
          </a:xfrm>
          <a:custGeom>
            <a:avLst/>
            <a:gdLst/>
            <a:ahLst/>
            <a:cxnLst/>
            <a:rect l="l" t="t" r="r" b="b"/>
            <a:pathLst>
              <a:path w="3793097" h="4114800" extrusionOk="0">
                <a:moveTo>
                  <a:pt x="0" y="0"/>
                </a:moveTo>
                <a:lnTo>
                  <a:pt x="3793097" y="0"/>
                </a:lnTo>
                <a:lnTo>
                  <a:pt x="3793097"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327" name="Google Shape;327;p18"/>
          <p:cNvSpPr/>
          <p:nvPr/>
        </p:nvSpPr>
        <p:spPr>
          <a:xfrm>
            <a:off x="15638755" y="7997954"/>
            <a:ext cx="3957689" cy="4114800"/>
          </a:xfrm>
          <a:custGeom>
            <a:avLst/>
            <a:gdLst/>
            <a:ahLst/>
            <a:cxnLst/>
            <a:rect l="l" t="t" r="r" b="b"/>
            <a:pathLst>
              <a:path w="3957689" h="4114800" extrusionOk="0">
                <a:moveTo>
                  <a:pt x="0" y="0"/>
                </a:moveTo>
                <a:lnTo>
                  <a:pt x="3957689" y="0"/>
                </a:lnTo>
                <a:lnTo>
                  <a:pt x="3957689"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328" name="Google Shape;328;p18"/>
          <p:cNvSpPr/>
          <p:nvPr/>
        </p:nvSpPr>
        <p:spPr>
          <a:xfrm>
            <a:off x="14208818" y="-1584009"/>
            <a:ext cx="5387627" cy="4114800"/>
          </a:xfrm>
          <a:custGeom>
            <a:avLst/>
            <a:gdLst/>
            <a:ahLst/>
            <a:cxnLst/>
            <a:rect l="l" t="t" r="r" b="b"/>
            <a:pathLst>
              <a:path w="5387627" h="4114800" extrusionOk="0">
                <a:moveTo>
                  <a:pt x="0" y="0"/>
                </a:moveTo>
                <a:lnTo>
                  <a:pt x="5387626" y="0"/>
                </a:lnTo>
                <a:lnTo>
                  <a:pt x="5387626" y="4114800"/>
                </a:lnTo>
                <a:lnTo>
                  <a:pt x="0" y="4114800"/>
                </a:lnTo>
                <a:lnTo>
                  <a:pt x="0" y="0"/>
                </a:lnTo>
                <a:close/>
              </a:path>
            </a:pathLst>
          </a:custGeom>
          <a:blipFill rotWithShape="1">
            <a:blip r:embed="rId8">
              <a:alphaModFix/>
            </a:blip>
            <a:stretch>
              <a:fillRect/>
            </a:stretch>
          </a:blipFill>
          <a:ln>
            <a:noFill/>
          </a:ln>
        </p:spPr>
        <p:txBody>
          <a:bodyPr/>
          <a:lstStyle/>
          <a:p>
            <a:endParaRPr lang="nl-NL"/>
          </a:p>
        </p:txBody>
      </p:sp>
      <p:sp>
        <p:nvSpPr>
          <p:cNvPr id="329" name="Google Shape;329;p18"/>
          <p:cNvSpPr txBox="1"/>
          <p:nvPr/>
        </p:nvSpPr>
        <p:spPr>
          <a:xfrm rot="-5400000">
            <a:off x="-2256452" y="4899342"/>
            <a:ext cx="6522680" cy="48831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b="0" i="0" u="none" strike="noStrike" cap="none" dirty="0">
                <a:solidFill>
                  <a:srgbClr val="000000"/>
                </a:solidFill>
                <a:latin typeface="Playfair Display"/>
                <a:ea typeface="Playfair Display"/>
                <a:cs typeface="Playfair Display"/>
                <a:sym typeface="Playfair Display"/>
              </a:rPr>
              <a:t>Facebook</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p:nvPr/>
        </p:nvSpPr>
        <p:spPr>
          <a:xfrm>
            <a:off x="-1970090" y="7058556"/>
            <a:ext cx="4030989" cy="4114800"/>
          </a:xfrm>
          <a:custGeom>
            <a:avLst/>
            <a:gdLst/>
            <a:ahLst/>
            <a:cxnLst/>
            <a:rect l="l" t="t" r="r" b="b"/>
            <a:pathLst>
              <a:path w="4030989" h="4114800" extrusionOk="0">
                <a:moveTo>
                  <a:pt x="0" y="0"/>
                </a:moveTo>
                <a:lnTo>
                  <a:pt x="4030989" y="0"/>
                </a:lnTo>
                <a:lnTo>
                  <a:pt x="4030989"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00" name="Google Shape;100;p2"/>
          <p:cNvSpPr/>
          <p:nvPr/>
        </p:nvSpPr>
        <p:spPr>
          <a:xfrm>
            <a:off x="15023216" y="-13018"/>
            <a:ext cx="3508802" cy="4114800"/>
          </a:xfrm>
          <a:custGeom>
            <a:avLst/>
            <a:gdLst/>
            <a:ahLst/>
            <a:cxnLst/>
            <a:rect l="l" t="t" r="r" b="b"/>
            <a:pathLst>
              <a:path w="3508802" h="4114800" extrusionOk="0">
                <a:moveTo>
                  <a:pt x="0" y="0"/>
                </a:moveTo>
                <a:lnTo>
                  <a:pt x="3508802" y="0"/>
                </a:lnTo>
                <a:lnTo>
                  <a:pt x="350880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grpSp>
        <p:nvGrpSpPr>
          <p:cNvPr id="101" name="Google Shape;101;p2"/>
          <p:cNvGrpSpPr/>
          <p:nvPr/>
        </p:nvGrpSpPr>
        <p:grpSpPr>
          <a:xfrm>
            <a:off x="9144000" y="8980975"/>
            <a:ext cx="8767540" cy="941424"/>
            <a:chOff x="0" y="0"/>
            <a:chExt cx="11690053" cy="1255231"/>
          </a:xfrm>
        </p:grpSpPr>
        <p:sp>
          <p:nvSpPr>
            <p:cNvPr id="102" name="Google Shape;102;p2"/>
            <p:cNvSpPr/>
            <p:nvPr/>
          </p:nvSpPr>
          <p:spPr>
            <a:xfrm>
              <a:off x="8673388" y="138410"/>
              <a:ext cx="3016665" cy="1103347"/>
            </a:xfrm>
            <a:custGeom>
              <a:avLst/>
              <a:gdLst/>
              <a:ahLst/>
              <a:cxnLst/>
              <a:rect l="l" t="t" r="r" b="b"/>
              <a:pathLst>
                <a:path w="3016665" h="1103347" extrusionOk="0">
                  <a:moveTo>
                    <a:pt x="0" y="0"/>
                  </a:moveTo>
                  <a:lnTo>
                    <a:pt x="3016665" y="0"/>
                  </a:lnTo>
                  <a:lnTo>
                    <a:pt x="3016665" y="1103346"/>
                  </a:lnTo>
                  <a:lnTo>
                    <a:pt x="0" y="1103346"/>
                  </a:lnTo>
                  <a:lnTo>
                    <a:pt x="0" y="0"/>
                  </a:lnTo>
                  <a:close/>
                </a:path>
              </a:pathLst>
            </a:custGeom>
            <a:blipFill rotWithShape="1">
              <a:blip r:embed="rId5">
                <a:alphaModFix/>
              </a:blip>
              <a:stretch>
                <a:fillRect l="-16113" t="-51866" r="-3001" b="-56483"/>
              </a:stretch>
            </a:blipFill>
            <a:ln>
              <a:noFill/>
            </a:ln>
          </p:spPr>
          <p:txBody>
            <a:bodyPr/>
            <a:lstStyle/>
            <a:p>
              <a:endParaRPr lang="nl-NL"/>
            </a:p>
          </p:txBody>
        </p:sp>
        <p:sp>
          <p:nvSpPr>
            <p:cNvPr id="103" name="Google Shape;103;p2"/>
            <p:cNvSpPr/>
            <p:nvPr/>
          </p:nvSpPr>
          <p:spPr>
            <a:xfrm>
              <a:off x="7355026" y="138410"/>
              <a:ext cx="1172392" cy="1103347"/>
            </a:xfrm>
            <a:custGeom>
              <a:avLst/>
              <a:gdLst/>
              <a:ahLst/>
              <a:cxnLst/>
              <a:rect l="l" t="t" r="r" b="b"/>
              <a:pathLst>
                <a:path w="1172392" h="1103347" extrusionOk="0">
                  <a:moveTo>
                    <a:pt x="0" y="0"/>
                  </a:moveTo>
                  <a:lnTo>
                    <a:pt x="1172392" y="0"/>
                  </a:lnTo>
                  <a:lnTo>
                    <a:pt x="1172392" y="1103346"/>
                  </a:lnTo>
                  <a:lnTo>
                    <a:pt x="0" y="1103346"/>
                  </a:lnTo>
                  <a:lnTo>
                    <a:pt x="0" y="0"/>
                  </a:lnTo>
                  <a:close/>
                </a:path>
              </a:pathLst>
            </a:custGeom>
            <a:blipFill rotWithShape="1">
              <a:blip r:embed="rId6">
                <a:alphaModFix/>
              </a:blip>
              <a:stretch>
                <a:fillRect/>
              </a:stretch>
            </a:blipFill>
            <a:ln>
              <a:noFill/>
            </a:ln>
          </p:spPr>
          <p:txBody>
            <a:bodyPr/>
            <a:lstStyle/>
            <a:p>
              <a:endParaRPr lang="nl-NL"/>
            </a:p>
          </p:txBody>
        </p:sp>
        <p:sp>
          <p:nvSpPr>
            <p:cNvPr id="104" name="Google Shape;104;p2"/>
            <p:cNvSpPr/>
            <p:nvPr/>
          </p:nvSpPr>
          <p:spPr>
            <a:xfrm>
              <a:off x="5828429" y="138410"/>
              <a:ext cx="1377374" cy="1116821"/>
            </a:xfrm>
            <a:custGeom>
              <a:avLst/>
              <a:gdLst/>
              <a:ahLst/>
              <a:cxnLst/>
              <a:rect l="l" t="t" r="r" b="b"/>
              <a:pathLst>
                <a:path w="1377374" h="1116821" extrusionOk="0">
                  <a:moveTo>
                    <a:pt x="0" y="0"/>
                  </a:moveTo>
                  <a:lnTo>
                    <a:pt x="1377374" y="0"/>
                  </a:lnTo>
                  <a:lnTo>
                    <a:pt x="1377374" y="1116820"/>
                  </a:lnTo>
                  <a:lnTo>
                    <a:pt x="0" y="1116820"/>
                  </a:lnTo>
                  <a:lnTo>
                    <a:pt x="0" y="0"/>
                  </a:lnTo>
                  <a:close/>
                </a:path>
              </a:pathLst>
            </a:custGeom>
            <a:blipFill rotWithShape="1">
              <a:blip r:embed="rId7">
                <a:alphaModFix/>
              </a:blip>
              <a:stretch>
                <a:fillRect/>
              </a:stretch>
            </a:blipFill>
            <a:ln>
              <a:noFill/>
            </a:ln>
          </p:spPr>
          <p:txBody>
            <a:bodyPr/>
            <a:lstStyle/>
            <a:p>
              <a:endParaRPr lang="nl-NL"/>
            </a:p>
          </p:txBody>
        </p:sp>
        <p:sp>
          <p:nvSpPr>
            <p:cNvPr id="105" name="Google Shape;105;p2"/>
            <p:cNvSpPr/>
            <p:nvPr/>
          </p:nvSpPr>
          <p:spPr>
            <a:xfrm>
              <a:off x="3068539" y="612227"/>
              <a:ext cx="2569507" cy="629529"/>
            </a:xfrm>
            <a:custGeom>
              <a:avLst/>
              <a:gdLst/>
              <a:ahLst/>
              <a:cxnLst/>
              <a:rect l="l" t="t" r="r" b="b"/>
              <a:pathLst>
                <a:path w="2569507" h="629529" extrusionOk="0">
                  <a:moveTo>
                    <a:pt x="0" y="0"/>
                  </a:moveTo>
                  <a:lnTo>
                    <a:pt x="2569506" y="0"/>
                  </a:lnTo>
                  <a:lnTo>
                    <a:pt x="2569506" y="629529"/>
                  </a:lnTo>
                  <a:lnTo>
                    <a:pt x="0" y="629529"/>
                  </a:lnTo>
                  <a:lnTo>
                    <a:pt x="0" y="0"/>
                  </a:lnTo>
                  <a:close/>
                </a:path>
              </a:pathLst>
            </a:custGeom>
            <a:blipFill rotWithShape="1">
              <a:blip r:embed="rId8">
                <a:alphaModFix/>
              </a:blip>
              <a:stretch>
                <a:fillRect/>
              </a:stretch>
            </a:blipFill>
            <a:ln>
              <a:noFill/>
            </a:ln>
          </p:spPr>
          <p:txBody>
            <a:bodyPr/>
            <a:lstStyle/>
            <a:p>
              <a:endParaRPr lang="nl-NL"/>
            </a:p>
          </p:txBody>
        </p:sp>
        <p:sp>
          <p:nvSpPr>
            <p:cNvPr id="106" name="Google Shape;106;p2"/>
            <p:cNvSpPr/>
            <p:nvPr/>
          </p:nvSpPr>
          <p:spPr>
            <a:xfrm>
              <a:off x="1526597" y="134017"/>
              <a:ext cx="1356625" cy="956421"/>
            </a:xfrm>
            <a:custGeom>
              <a:avLst/>
              <a:gdLst/>
              <a:ahLst/>
              <a:cxnLst/>
              <a:rect l="l" t="t" r="r" b="b"/>
              <a:pathLst>
                <a:path w="1356625" h="956421" extrusionOk="0">
                  <a:moveTo>
                    <a:pt x="0" y="0"/>
                  </a:moveTo>
                  <a:lnTo>
                    <a:pt x="1356626" y="0"/>
                  </a:lnTo>
                  <a:lnTo>
                    <a:pt x="1356626" y="956421"/>
                  </a:lnTo>
                  <a:lnTo>
                    <a:pt x="0" y="956421"/>
                  </a:lnTo>
                  <a:lnTo>
                    <a:pt x="0" y="0"/>
                  </a:lnTo>
                  <a:close/>
                </a:path>
              </a:pathLst>
            </a:custGeom>
            <a:blipFill rotWithShape="1">
              <a:blip r:embed="rId9">
                <a:alphaModFix/>
              </a:blip>
              <a:stretch>
                <a:fillRect/>
              </a:stretch>
            </a:blipFill>
            <a:ln>
              <a:noFill/>
            </a:ln>
          </p:spPr>
          <p:txBody>
            <a:bodyPr/>
            <a:lstStyle/>
            <a:p>
              <a:endParaRPr lang="nl-NL"/>
            </a:p>
          </p:txBody>
        </p:sp>
        <p:sp>
          <p:nvSpPr>
            <p:cNvPr id="107" name="Google Shape;107;p2"/>
            <p:cNvSpPr/>
            <p:nvPr/>
          </p:nvSpPr>
          <p:spPr>
            <a:xfrm>
              <a:off x="0" y="0"/>
              <a:ext cx="1297194" cy="1224454"/>
            </a:xfrm>
            <a:custGeom>
              <a:avLst/>
              <a:gdLst/>
              <a:ahLst/>
              <a:cxnLst/>
              <a:rect l="l" t="t" r="r" b="b"/>
              <a:pathLst>
                <a:path w="1297194" h="1224454" extrusionOk="0">
                  <a:moveTo>
                    <a:pt x="0" y="0"/>
                  </a:moveTo>
                  <a:lnTo>
                    <a:pt x="1297194" y="0"/>
                  </a:lnTo>
                  <a:lnTo>
                    <a:pt x="1297194" y="1224454"/>
                  </a:lnTo>
                  <a:lnTo>
                    <a:pt x="0" y="1224454"/>
                  </a:lnTo>
                  <a:lnTo>
                    <a:pt x="0" y="0"/>
                  </a:lnTo>
                  <a:close/>
                </a:path>
              </a:pathLst>
            </a:custGeom>
            <a:blipFill rotWithShape="1">
              <a:blip r:embed="rId10">
                <a:alphaModFix/>
              </a:blip>
              <a:stretch>
                <a:fillRect l="-62730" t="-52623" r="-63186" b="-32325"/>
              </a:stretch>
            </a:blipFill>
            <a:ln>
              <a:noFill/>
            </a:ln>
          </p:spPr>
          <p:txBody>
            <a:bodyPr/>
            <a:lstStyle/>
            <a:p>
              <a:endParaRPr lang="nl-NL"/>
            </a:p>
          </p:txBody>
        </p:sp>
      </p:grpSp>
      <p:sp>
        <p:nvSpPr>
          <p:cNvPr id="108" name="Google Shape;108;p2"/>
          <p:cNvSpPr txBox="1"/>
          <p:nvPr/>
        </p:nvSpPr>
        <p:spPr>
          <a:xfrm>
            <a:off x="1090169" y="1656335"/>
            <a:ext cx="8389217" cy="107721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000" b="0" i="0" u="none" strike="noStrike" cap="none" dirty="0">
                <a:solidFill>
                  <a:srgbClr val="000000"/>
                </a:solidFill>
                <a:latin typeface="Playfair Display"/>
                <a:ea typeface="Playfair Display"/>
                <a:cs typeface="Playfair Display"/>
                <a:sym typeface="Playfair Display"/>
              </a:rPr>
              <a:t>WAT IS SUSE?</a:t>
            </a:r>
            <a:endParaRPr dirty="0"/>
          </a:p>
        </p:txBody>
      </p:sp>
      <p:sp>
        <p:nvSpPr>
          <p:cNvPr id="109" name="Google Shape;109;p2"/>
          <p:cNvSpPr txBox="1"/>
          <p:nvPr/>
        </p:nvSpPr>
        <p:spPr>
          <a:xfrm>
            <a:off x="1266752" y="2863726"/>
            <a:ext cx="6134400" cy="3479414"/>
          </a:xfrm>
          <a:prstGeom prst="rect">
            <a:avLst/>
          </a:prstGeom>
          <a:noFill/>
          <a:ln>
            <a:noFill/>
          </a:ln>
        </p:spPr>
        <p:txBody>
          <a:bodyPr spcFirstLastPara="1" wrap="square" lIns="0" tIns="0" rIns="0" bIns="0" anchor="t" anchorCtr="0">
            <a:spAutoFit/>
          </a:bodyPr>
          <a:lstStyle/>
          <a:p>
            <a:pPr lvl="0">
              <a:lnSpc>
                <a:spcPct val="170000"/>
              </a:lnSpc>
            </a:pPr>
            <a:r>
              <a:rPr lang="nl-NL" sz="1900" dirty="0">
                <a:latin typeface="Playfair Display"/>
                <a:ea typeface="Playfair Display"/>
                <a:cs typeface="Playfair Display"/>
                <a:sym typeface="Playfair Display"/>
              </a:rPr>
              <a:t>SUSE is een programma dat zich richt op het verbeteren van inzetbaarheid wat jongeren de kans geeft om meer te leren over sociaal ondernemerschap, het werken als zelfstandige rekening houdend met milieukwesties in de samenleving. Deze lokale aanpak zal jongeren aanmoedigen om deel uit te maken van de gemeenschap en actief burgerschap stimuleren.</a:t>
            </a:r>
            <a:endParaRPr sz="1900" dirty="0"/>
          </a:p>
        </p:txBody>
      </p:sp>
      <p:sp>
        <p:nvSpPr>
          <p:cNvPr id="110" name="Google Shape;110;p2"/>
          <p:cNvSpPr txBox="1"/>
          <p:nvPr/>
        </p:nvSpPr>
        <p:spPr>
          <a:xfrm>
            <a:off x="7064478" y="9253249"/>
            <a:ext cx="1776166" cy="25853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nl-NL" sz="1200" b="0" i="0" u="none" strike="noStrike" cap="none" dirty="0">
                <a:solidFill>
                  <a:srgbClr val="000000"/>
                </a:solidFill>
                <a:latin typeface="Prata"/>
                <a:ea typeface="Prata"/>
                <a:cs typeface="Prata"/>
                <a:sym typeface="Prata"/>
              </a:rPr>
              <a:t>Mogelijk gemaakt door:</a:t>
            </a:r>
            <a:endParaRPr lang="nl-NL" sz="1200" dirty="0"/>
          </a:p>
        </p:txBody>
      </p:sp>
      <p:sp>
        <p:nvSpPr>
          <p:cNvPr id="111" name="Google Shape;111;p2"/>
          <p:cNvSpPr txBox="1"/>
          <p:nvPr/>
        </p:nvSpPr>
        <p:spPr>
          <a:xfrm>
            <a:off x="7731485" y="1656335"/>
            <a:ext cx="9046132" cy="7514365"/>
          </a:xfrm>
          <a:prstGeom prst="rect">
            <a:avLst/>
          </a:prstGeom>
          <a:noFill/>
          <a:ln>
            <a:noFill/>
          </a:ln>
        </p:spPr>
        <p:txBody>
          <a:bodyPr spcFirstLastPara="1" wrap="square" lIns="0" tIns="0" rIns="0" bIns="0" anchor="t" anchorCtr="0">
            <a:spAutoFit/>
          </a:bodyPr>
          <a:lstStyle/>
          <a:p>
            <a:pPr marL="90000" lvl="0">
              <a:lnSpc>
                <a:spcPct val="170000"/>
              </a:lnSpc>
            </a:pPr>
            <a:r>
              <a:rPr lang="nl-NL" sz="1900" dirty="0">
                <a:latin typeface="Playfair Display"/>
                <a:ea typeface="Playfair Display"/>
                <a:cs typeface="Playfair Display"/>
                <a:sym typeface="Playfair Display"/>
              </a:rPr>
              <a:t>Doelstellingen:</a:t>
            </a:r>
          </a:p>
          <a:p>
            <a:pPr marL="342900" lvl="0" indent="-342900">
              <a:lnSpc>
                <a:spcPct val="150000"/>
              </a:lnSpc>
              <a:buFont typeface="Arial" panose="020B0604020202020204" pitchFamily="34" charset="0"/>
              <a:buChar char="•"/>
            </a:pPr>
            <a:r>
              <a:rPr lang="nl-NL" sz="1900" dirty="0">
                <a:latin typeface="Playfair Display"/>
                <a:ea typeface="Playfair Display"/>
                <a:cs typeface="Playfair Display"/>
                <a:sym typeface="Playfair Display"/>
              </a:rPr>
              <a:t>Jongeren bewust maken van sociaal ondernemerschap als kans voor (zelfstandige) werkgelegenheid in de toekomst en hun inzetbaarheid op korte en lange termijn vergroten
Bevordering van ondernemersvaardigheden om kansen te verbeteren en jongeren in staat te stellen als ondernemer op te treden</a:t>
            </a:r>
          </a:p>
          <a:p>
            <a:pPr marL="342900" lvl="0" indent="-342900">
              <a:lnSpc>
                <a:spcPct val="150000"/>
              </a:lnSpc>
              <a:buFont typeface="Arial" panose="020B0604020202020204" pitchFamily="34" charset="0"/>
              <a:buChar char="•"/>
            </a:pPr>
            <a:r>
              <a:rPr lang="nl-NL" sz="1900" dirty="0">
                <a:latin typeface="Playfair Display"/>
                <a:ea typeface="Playfair Display"/>
                <a:cs typeface="Playfair Display"/>
                <a:sym typeface="Playfair Display"/>
              </a:rPr>
              <a:t>Bestrijding van de jeugdwerkloosheid in heel Europa
Jongeren activeren door hen te betrekken bij het vinden van oplossingen voor maatschappelijke problemen in de lokale gemeenschap, gericht op duurzaamheid
Moedig jongerenwerkers aan om jongeren te begeleiden en te ondersteunen om een actieve rol te spelen in de samenleving en leer hen digitale coaching  toepassen
Aandacht vragen voor de noodzaak om jongeren actief te inspireren sociaal ondernemer te worden
Overbrug de kloof tussen jongeren en het bedrijfsleven door jongeren en ondernemers met elkaar in contact te brengen.</a:t>
            </a:r>
            <a:endParaRPr sz="1900" dirty="0"/>
          </a:p>
        </p:txBody>
      </p:sp>
      <p:sp>
        <p:nvSpPr>
          <p:cNvPr id="112" name="Google Shape;112;p2"/>
          <p:cNvSpPr/>
          <p:nvPr/>
        </p:nvSpPr>
        <p:spPr>
          <a:xfrm>
            <a:off x="444641" y="506857"/>
            <a:ext cx="2856339" cy="797054"/>
          </a:xfrm>
          <a:custGeom>
            <a:avLst/>
            <a:gdLst/>
            <a:ahLst/>
            <a:cxnLst/>
            <a:rect l="l" t="t" r="r" b="b"/>
            <a:pathLst>
              <a:path w="2856339" h="797054" extrusionOk="0">
                <a:moveTo>
                  <a:pt x="0" y="0"/>
                </a:moveTo>
                <a:lnTo>
                  <a:pt x="2856339" y="0"/>
                </a:lnTo>
                <a:lnTo>
                  <a:pt x="2856339" y="797053"/>
                </a:lnTo>
                <a:lnTo>
                  <a:pt x="0" y="797053"/>
                </a:lnTo>
                <a:lnTo>
                  <a:pt x="0" y="0"/>
                </a:lnTo>
                <a:close/>
              </a:path>
            </a:pathLst>
          </a:custGeom>
          <a:blipFill rotWithShape="1">
            <a:blip r:embed="rId11">
              <a:alphaModFix/>
            </a:blip>
            <a:stretch>
              <a:fillRect l="-14265" t="-161048" r="-3278" b="-160181"/>
            </a:stretch>
          </a:blipFill>
          <a:ln>
            <a:noFill/>
          </a:ln>
        </p:spPr>
        <p:txBody>
          <a:bodyPr/>
          <a:lstStyle/>
          <a:p>
            <a:endParaRPr lang="nl-NL"/>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9"/>
          <p:cNvSpPr/>
          <p:nvPr/>
        </p:nvSpPr>
        <p:spPr>
          <a:xfrm>
            <a:off x="15294047" y="-1776591"/>
            <a:ext cx="4647105" cy="4114800"/>
          </a:xfrm>
          <a:custGeom>
            <a:avLst/>
            <a:gdLst/>
            <a:ahLst/>
            <a:cxnLst/>
            <a:rect l="l" t="t" r="r" b="b"/>
            <a:pathLst>
              <a:path w="4647105" h="4114800" extrusionOk="0">
                <a:moveTo>
                  <a:pt x="0" y="0"/>
                </a:moveTo>
                <a:lnTo>
                  <a:pt x="4647105" y="0"/>
                </a:lnTo>
                <a:lnTo>
                  <a:pt x="4647105"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335" name="Google Shape;335;p19"/>
          <p:cNvSpPr/>
          <p:nvPr/>
        </p:nvSpPr>
        <p:spPr>
          <a:xfrm>
            <a:off x="-2520200" y="7200900"/>
            <a:ext cx="5040401" cy="4114800"/>
          </a:xfrm>
          <a:custGeom>
            <a:avLst/>
            <a:gdLst/>
            <a:ahLst/>
            <a:cxnLst/>
            <a:rect l="l" t="t" r="r" b="b"/>
            <a:pathLst>
              <a:path w="5040401" h="4114800" extrusionOk="0">
                <a:moveTo>
                  <a:pt x="0" y="0"/>
                </a:moveTo>
                <a:lnTo>
                  <a:pt x="5040400" y="0"/>
                </a:lnTo>
                <a:lnTo>
                  <a:pt x="5040400"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336" name="Google Shape;336;p19"/>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sp>
        <p:nvSpPr>
          <p:cNvPr id="350" name="Google Shape;350;p19"/>
          <p:cNvSpPr/>
          <p:nvPr/>
        </p:nvSpPr>
        <p:spPr>
          <a:xfrm>
            <a:off x="1028700" y="1028700"/>
            <a:ext cx="1210024" cy="1210024"/>
          </a:xfrm>
          <a:custGeom>
            <a:avLst/>
            <a:gdLst/>
            <a:ahLst/>
            <a:cxnLst/>
            <a:rect l="l" t="t" r="r" b="b"/>
            <a:pathLst>
              <a:path w="1210024" h="1210024" extrusionOk="0">
                <a:moveTo>
                  <a:pt x="0" y="0"/>
                </a:moveTo>
                <a:lnTo>
                  <a:pt x="1210024" y="0"/>
                </a:lnTo>
                <a:lnTo>
                  <a:pt x="1210024" y="1210024"/>
                </a:lnTo>
                <a:lnTo>
                  <a:pt x="0" y="1210024"/>
                </a:lnTo>
                <a:lnTo>
                  <a:pt x="0" y="0"/>
                </a:lnTo>
                <a:close/>
              </a:path>
            </a:pathLst>
          </a:custGeom>
          <a:blipFill rotWithShape="1">
            <a:blip r:embed="rId6">
              <a:alphaModFix/>
            </a:blip>
            <a:stretch>
              <a:fillRect/>
            </a:stretch>
          </a:blipFill>
          <a:ln>
            <a:noFill/>
          </a:ln>
        </p:spPr>
        <p:txBody>
          <a:bodyPr/>
          <a:lstStyle/>
          <a:p>
            <a:endParaRPr lang="nl-NL"/>
          </a:p>
        </p:txBody>
      </p:sp>
      <p:sp>
        <p:nvSpPr>
          <p:cNvPr id="351" name="Google Shape;351;p19"/>
          <p:cNvSpPr/>
          <p:nvPr/>
        </p:nvSpPr>
        <p:spPr>
          <a:xfrm>
            <a:off x="-1743776" y="6953785"/>
            <a:ext cx="5103628" cy="4114800"/>
          </a:xfrm>
          <a:custGeom>
            <a:avLst/>
            <a:gdLst/>
            <a:ahLst/>
            <a:cxnLst/>
            <a:rect l="l" t="t" r="r" b="b"/>
            <a:pathLst>
              <a:path w="5103628" h="4114800" extrusionOk="0">
                <a:moveTo>
                  <a:pt x="0" y="0"/>
                </a:moveTo>
                <a:lnTo>
                  <a:pt x="5103628" y="0"/>
                </a:lnTo>
                <a:lnTo>
                  <a:pt x="5103628"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352" name="Google Shape;352;p19"/>
          <p:cNvSpPr/>
          <p:nvPr/>
        </p:nvSpPr>
        <p:spPr>
          <a:xfrm>
            <a:off x="14584010" y="-881318"/>
            <a:ext cx="5072173" cy="4114800"/>
          </a:xfrm>
          <a:custGeom>
            <a:avLst/>
            <a:gdLst/>
            <a:ahLst/>
            <a:cxnLst/>
            <a:rect l="l" t="t" r="r" b="b"/>
            <a:pathLst>
              <a:path w="5072173" h="4114800" extrusionOk="0">
                <a:moveTo>
                  <a:pt x="0" y="0"/>
                </a:moveTo>
                <a:lnTo>
                  <a:pt x="5072173" y="0"/>
                </a:lnTo>
                <a:lnTo>
                  <a:pt x="5072173" y="4114800"/>
                </a:lnTo>
                <a:lnTo>
                  <a:pt x="0" y="4114800"/>
                </a:lnTo>
                <a:lnTo>
                  <a:pt x="0" y="0"/>
                </a:lnTo>
                <a:close/>
              </a:path>
            </a:pathLst>
          </a:custGeom>
          <a:blipFill rotWithShape="1">
            <a:blip r:embed="rId8">
              <a:alphaModFix/>
            </a:blip>
            <a:stretch>
              <a:fillRect/>
            </a:stretch>
          </a:blipFill>
          <a:ln>
            <a:noFill/>
          </a:ln>
        </p:spPr>
        <p:txBody>
          <a:bodyPr/>
          <a:lstStyle/>
          <a:p>
            <a:endParaRPr lang="nl-NL"/>
          </a:p>
        </p:txBody>
      </p:sp>
      <p:sp>
        <p:nvSpPr>
          <p:cNvPr id="353" name="Google Shape;353;p19"/>
          <p:cNvSpPr txBox="1"/>
          <p:nvPr/>
        </p:nvSpPr>
        <p:spPr>
          <a:xfrm rot="-5400000">
            <a:off x="-2256770" y="4899342"/>
            <a:ext cx="6522680" cy="48831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b="0" i="0" u="none" strike="noStrike" cap="none">
                <a:solidFill>
                  <a:srgbClr val="000000"/>
                </a:solidFill>
                <a:latin typeface="Playfair Display"/>
                <a:ea typeface="Playfair Display"/>
                <a:cs typeface="Playfair Display"/>
                <a:sym typeface="Playfair Display"/>
              </a:rPr>
              <a:t>Instagram</a:t>
            </a:r>
            <a:endParaRPr/>
          </a:p>
        </p:txBody>
      </p:sp>
      <p:sp>
        <p:nvSpPr>
          <p:cNvPr id="3" name="Google Shape;314;p18">
            <a:extLst>
              <a:ext uri="{FF2B5EF4-FFF2-40B4-BE49-F238E27FC236}">
                <a16:creationId xmlns:a16="http://schemas.microsoft.com/office/drawing/2014/main" id="{9BEB9665-4A98-08D7-B9FE-7889ACF245B3}"/>
              </a:ext>
            </a:extLst>
          </p:cNvPr>
          <p:cNvSpPr/>
          <p:nvPr/>
        </p:nvSpPr>
        <p:spPr>
          <a:xfrm>
            <a:off x="9161818" y="5143500"/>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9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14;p18">
            <a:extLst>
              <a:ext uri="{FF2B5EF4-FFF2-40B4-BE49-F238E27FC236}">
                <a16:creationId xmlns:a16="http://schemas.microsoft.com/office/drawing/2014/main" id="{EC0F148E-D6CE-7CE8-7108-464832E642D3}"/>
              </a:ext>
            </a:extLst>
          </p:cNvPr>
          <p:cNvSpPr/>
          <p:nvPr/>
        </p:nvSpPr>
        <p:spPr>
          <a:xfrm>
            <a:off x="4523544" y="5162425"/>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9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14;p18">
            <a:extLst>
              <a:ext uri="{FF2B5EF4-FFF2-40B4-BE49-F238E27FC236}">
                <a16:creationId xmlns:a16="http://schemas.microsoft.com/office/drawing/2014/main" id="{AC0EFB7C-FF3B-BB96-A470-99C66AFD179C}"/>
              </a:ext>
            </a:extLst>
          </p:cNvPr>
          <p:cNvSpPr/>
          <p:nvPr/>
        </p:nvSpPr>
        <p:spPr>
          <a:xfrm>
            <a:off x="9179747" y="919168"/>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9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14;p18">
            <a:extLst>
              <a:ext uri="{FF2B5EF4-FFF2-40B4-BE49-F238E27FC236}">
                <a16:creationId xmlns:a16="http://schemas.microsoft.com/office/drawing/2014/main" id="{7D6BABFB-48B1-F76E-4F10-F9A2D153EECC}"/>
              </a:ext>
            </a:extLst>
          </p:cNvPr>
          <p:cNvSpPr/>
          <p:nvPr/>
        </p:nvSpPr>
        <p:spPr>
          <a:xfrm>
            <a:off x="4536140" y="919168"/>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9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40;p19">
            <a:extLst>
              <a:ext uri="{FF2B5EF4-FFF2-40B4-BE49-F238E27FC236}">
                <a16:creationId xmlns:a16="http://schemas.microsoft.com/office/drawing/2014/main" id="{21757358-75EA-353D-C90C-3CD3A4E68916}"/>
              </a:ext>
            </a:extLst>
          </p:cNvPr>
          <p:cNvSpPr txBox="1"/>
          <p:nvPr/>
        </p:nvSpPr>
        <p:spPr>
          <a:xfrm>
            <a:off x="4714515" y="1080561"/>
            <a:ext cx="4102596" cy="4038724"/>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KRACHT</a:t>
            </a: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Zeer visueel platform
Sterke betrokkenheids-percentages
Populair bij jonger publiek
Geweldig voor samenwerkingen met </a:t>
            </a:r>
            <a:r>
              <a:rPr lang="nl-NL" sz="2199" dirty="0" err="1">
                <a:latin typeface="Playfair Display"/>
                <a:ea typeface="Playfair Display"/>
                <a:cs typeface="Playfair Display"/>
                <a:sym typeface="Playfair Display"/>
              </a:rPr>
              <a:t>influencers</a:t>
            </a:r>
            <a:endParaRPr dirty="0"/>
          </a:p>
        </p:txBody>
      </p:sp>
      <p:sp>
        <p:nvSpPr>
          <p:cNvPr id="8" name="Google Shape;343;p19">
            <a:extLst>
              <a:ext uri="{FF2B5EF4-FFF2-40B4-BE49-F238E27FC236}">
                <a16:creationId xmlns:a16="http://schemas.microsoft.com/office/drawing/2014/main" id="{36C6B6A5-103A-FD84-E34C-6C452CC552AD}"/>
              </a:ext>
            </a:extLst>
          </p:cNvPr>
          <p:cNvSpPr txBox="1"/>
          <p:nvPr/>
        </p:nvSpPr>
        <p:spPr>
          <a:xfrm>
            <a:off x="9266356" y="800833"/>
            <a:ext cx="3857885" cy="4038724"/>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ZWAKKE PUNTEN</a:t>
            </a:r>
          </a:p>
          <a:p>
            <a:pPr lvl="0" algn="ctr">
              <a:lnSpc>
                <a:spcPct val="140018"/>
              </a:lnSpc>
            </a:pPr>
            <a:endParaRPr lang="nl-NL" sz="2199" b="1" dirty="0">
              <a:latin typeface="Playfair Display"/>
              <a:ea typeface="Playfair Display"/>
              <a:cs typeface="Playfair Display"/>
              <a:sym typeface="Playfair Display"/>
            </a:endParaRP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Vereist </a:t>
            </a:r>
            <a:r>
              <a:rPr lang="nl-NL" sz="2199" dirty="0" err="1">
                <a:latin typeface="Playfair Display"/>
                <a:ea typeface="Playfair Display"/>
                <a:cs typeface="Playfair Display"/>
                <a:sym typeface="Playfair Display"/>
              </a:rPr>
              <a:t>visuals</a:t>
            </a:r>
            <a:r>
              <a:rPr lang="nl-NL" sz="2199" dirty="0">
                <a:latin typeface="Playfair Display"/>
                <a:ea typeface="Playfair Display"/>
                <a:cs typeface="Playfair Display"/>
                <a:sym typeface="Playfair Display"/>
              </a:rPr>
              <a:t> van hoge kwaliteit
Kan tijdrovend zijn
Algoritme niet altijd voorspelbaar </a:t>
            </a:r>
            <a:endParaRPr dirty="0"/>
          </a:p>
        </p:txBody>
      </p:sp>
      <p:sp>
        <p:nvSpPr>
          <p:cNvPr id="9" name="Google Shape;346;p19">
            <a:extLst>
              <a:ext uri="{FF2B5EF4-FFF2-40B4-BE49-F238E27FC236}">
                <a16:creationId xmlns:a16="http://schemas.microsoft.com/office/drawing/2014/main" id="{82B0064F-667A-4F22-8A7C-FBEE3FB4A90D}"/>
              </a:ext>
            </a:extLst>
          </p:cNvPr>
          <p:cNvSpPr txBox="1"/>
          <p:nvPr/>
        </p:nvSpPr>
        <p:spPr>
          <a:xfrm>
            <a:off x="4715317" y="5072194"/>
            <a:ext cx="4101794" cy="4038724"/>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KANSEN</a:t>
            </a:r>
          </a:p>
          <a:p>
            <a:pPr lvl="0" algn="ctr">
              <a:lnSpc>
                <a:spcPct val="140018"/>
              </a:lnSpc>
            </a:pPr>
            <a:endParaRPr lang="nl-NL" sz="2199" b="1" dirty="0">
              <a:latin typeface="Playfair Display"/>
              <a:ea typeface="Playfair Display"/>
              <a:cs typeface="Playfair Display"/>
              <a:sym typeface="Playfair Display"/>
            </a:endParaRP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Uiteenlopende inhoudstypen
Functies voor winkelen
Polls en vragenstickers om gebruikers te betrekken</a:t>
            </a:r>
            <a:endParaRPr dirty="0"/>
          </a:p>
        </p:txBody>
      </p:sp>
      <p:sp>
        <p:nvSpPr>
          <p:cNvPr id="10" name="Google Shape;349;p19">
            <a:extLst>
              <a:ext uri="{FF2B5EF4-FFF2-40B4-BE49-F238E27FC236}">
                <a16:creationId xmlns:a16="http://schemas.microsoft.com/office/drawing/2014/main" id="{B76E2C7C-7333-4FB3-C247-5BFC8A4F72C3}"/>
              </a:ext>
            </a:extLst>
          </p:cNvPr>
          <p:cNvSpPr txBox="1"/>
          <p:nvPr/>
        </p:nvSpPr>
        <p:spPr>
          <a:xfrm>
            <a:off x="9266356" y="5072194"/>
            <a:ext cx="4101794" cy="4038724"/>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BEDREIGINGEN </a:t>
            </a:r>
          </a:p>
          <a:p>
            <a:pPr lvl="0" algn="ctr">
              <a:lnSpc>
                <a:spcPct val="140018"/>
              </a:lnSpc>
            </a:pPr>
            <a:endParaRPr lang="nl-NL" sz="2199" b="1" dirty="0">
              <a:latin typeface="Playfair Display"/>
              <a:ea typeface="Playfair Display"/>
              <a:cs typeface="Playfair Display"/>
              <a:sym typeface="Playfair Display"/>
            </a:endParaRP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Hevige concurrentie
potentieel voor verminderde zichtbaarheid naarmate het platform groeit</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0"/>
          <p:cNvSpPr/>
          <p:nvPr/>
        </p:nvSpPr>
        <p:spPr>
          <a:xfrm rot="-1526634">
            <a:off x="15608712" y="7200900"/>
            <a:ext cx="3793097" cy="4114800"/>
          </a:xfrm>
          <a:custGeom>
            <a:avLst/>
            <a:gdLst/>
            <a:ahLst/>
            <a:cxnLst/>
            <a:rect l="l" t="t" r="r" b="b"/>
            <a:pathLst>
              <a:path w="3793097" h="4114800" extrusionOk="0">
                <a:moveTo>
                  <a:pt x="0" y="0"/>
                </a:moveTo>
                <a:lnTo>
                  <a:pt x="3793097" y="0"/>
                </a:lnTo>
                <a:lnTo>
                  <a:pt x="379309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359" name="Google Shape;359;p20"/>
          <p:cNvSpPr/>
          <p:nvPr/>
        </p:nvSpPr>
        <p:spPr>
          <a:xfrm>
            <a:off x="15294047" y="-1776591"/>
            <a:ext cx="4647105" cy="4114800"/>
          </a:xfrm>
          <a:custGeom>
            <a:avLst/>
            <a:gdLst/>
            <a:ahLst/>
            <a:cxnLst/>
            <a:rect l="l" t="t" r="r" b="b"/>
            <a:pathLst>
              <a:path w="4647105" h="4114800" extrusionOk="0">
                <a:moveTo>
                  <a:pt x="0" y="0"/>
                </a:moveTo>
                <a:lnTo>
                  <a:pt x="4647105" y="0"/>
                </a:lnTo>
                <a:lnTo>
                  <a:pt x="4647105"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360" name="Google Shape;360;p2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sp>
        <p:nvSpPr>
          <p:cNvPr id="374" name="Google Shape;374;p20"/>
          <p:cNvSpPr/>
          <p:nvPr/>
        </p:nvSpPr>
        <p:spPr>
          <a:xfrm>
            <a:off x="1028383" y="1028700"/>
            <a:ext cx="1113733" cy="1113733"/>
          </a:xfrm>
          <a:custGeom>
            <a:avLst/>
            <a:gdLst/>
            <a:ahLst/>
            <a:cxnLst/>
            <a:rect l="l" t="t" r="r" b="b"/>
            <a:pathLst>
              <a:path w="1113733" h="1113733" extrusionOk="0">
                <a:moveTo>
                  <a:pt x="0" y="0"/>
                </a:moveTo>
                <a:lnTo>
                  <a:pt x="1113733" y="0"/>
                </a:lnTo>
                <a:lnTo>
                  <a:pt x="1113733" y="1113733"/>
                </a:lnTo>
                <a:lnTo>
                  <a:pt x="0" y="1113733"/>
                </a:lnTo>
                <a:lnTo>
                  <a:pt x="0" y="0"/>
                </a:lnTo>
                <a:close/>
              </a:path>
            </a:pathLst>
          </a:custGeom>
          <a:blipFill rotWithShape="1">
            <a:blip r:embed="rId6">
              <a:alphaModFix/>
            </a:blip>
            <a:stretch>
              <a:fillRect/>
            </a:stretch>
          </a:blipFill>
          <a:ln>
            <a:noFill/>
          </a:ln>
        </p:spPr>
        <p:txBody>
          <a:bodyPr/>
          <a:lstStyle/>
          <a:p>
            <a:endParaRPr lang="nl-NL"/>
          </a:p>
        </p:txBody>
      </p:sp>
      <p:sp>
        <p:nvSpPr>
          <p:cNvPr id="376" name="Google Shape;376;p20"/>
          <p:cNvSpPr/>
          <p:nvPr/>
        </p:nvSpPr>
        <p:spPr>
          <a:xfrm>
            <a:off x="14460113" y="7053518"/>
            <a:ext cx="4998998" cy="4114800"/>
          </a:xfrm>
          <a:custGeom>
            <a:avLst/>
            <a:gdLst/>
            <a:ahLst/>
            <a:cxnLst/>
            <a:rect l="l" t="t" r="r" b="b"/>
            <a:pathLst>
              <a:path w="4998998" h="4114800" extrusionOk="0">
                <a:moveTo>
                  <a:pt x="0" y="0"/>
                </a:moveTo>
                <a:lnTo>
                  <a:pt x="4998998" y="0"/>
                </a:lnTo>
                <a:lnTo>
                  <a:pt x="4998998"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377" name="Google Shape;377;p20"/>
          <p:cNvSpPr txBox="1"/>
          <p:nvPr/>
        </p:nvSpPr>
        <p:spPr>
          <a:xfrm rot="-5400000">
            <a:off x="-2256770" y="4899342"/>
            <a:ext cx="6522680" cy="48831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b="0" i="0" u="none" strike="noStrike" cap="none">
                <a:solidFill>
                  <a:srgbClr val="000000"/>
                </a:solidFill>
                <a:latin typeface="Playfair Display"/>
                <a:ea typeface="Playfair Display"/>
                <a:cs typeface="Playfair Display"/>
                <a:sym typeface="Playfair Display"/>
              </a:rPr>
              <a:t>X (formerly Twitter)</a:t>
            </a:r>
            <a:endParaRPr/>
          </a:p>
        </p:txBody>
      </p:sp>
      <p:sp>
        <p:nvSpPr>
          <p:cNvPr id="2" name="Google Shape;314;p18">
            <a:extLst>
              <a:ext uri="{FF2B5EF4-FFF2-40B4-BE49-F238E27FC236}">
                <a16:creationId xmlns:a16="http://schemas.microsoft.com/office/drawing/2014/main" id="{E666EFEE-5C1F-6FE4-DA95-6E4665BE6DB6}"/>
              </a:ext>
            </a:extLst>
          </p:cNvPr>
          <p:cNvSpPr/>
          <p:nvPr/>
        </p:nvSpPr>
        <p:spPr>
          <a:xfrm>
            <a:off x="9161818" y="5162425"/>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314;p18">
            <a:extLst>
              <a:ext uri="{FF2B5EF4-FFF2-40B4-BE49-F238E27FC236}">
                <a16:creationId xmlns:a16="http://schemas.microsoft.com/office/drawing/2014/main" id="{D8A9A8CF-B9F9-42E4-5C8B-3CAB6B140C49}"/>
              </a:ext>
            </a:extLst>
          </p:cNvPr>
          <p:cNvSpPr/>
          <p:nvPr/>
        </p:nvSpPr>
        <p:spPr>
          <a:xfrm>
            <a:off x="4523544" y="5162425"/>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14;p18">
            <a:extLst>
              <a:ext uri="{FF2B5EF4-FFF2-40B4-BE49-F238E27FC236}">
                <a16:creationId xmlns:a16="http://schemas.microsoft.com/office/drawing/2014/main" id="{76861716-CC2D-92C3-36AC-1ED1651EFA99}"/>
              </a:ext>
            </a:extLst>
          </p:cNvPr>
          <p:cNvSpPr/>
          <p:nvPr/>
        </p:nvSpPr>
        <p:spPr>
          <a:xfrm>
            <a:off x="9179747" y="938093"/>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14;p18">
            <a:extLst>
              <a:ext uri="{FF2B5EF4-FFF2-40B4-BE49-F238E27FC236}">
                <a16:creationId xmlns:a16="http://schemas.microsoft.com/office/drawing/2014/main" id="{C243FD14-3244-8927-91F7-FCF4C71B3666}"/>
              </a:ext>
            </a:extLst>
          </p:cNvPr>
          <p:cNvSpPr/>
          <p:nvPr/>
        </p:nvSpPr>
        <p:spPr>
          <a:xfrm>
            <a:off x="4536140" y="938093"/>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64;p20">
            <a:extLst>
              <a:ext uri="{FF2B5EF4-FFF2-40B4-BE49-F238E27FC236}">
                <a16:creationId xmlns:a16="http://schemas.microsoft.com/office/drawing/2014/main" id="{6FAF3B82-46E2-630D-EF30-FE1BA9C88E38}"/>
              </a:ext>
            </a:extLst>
          </p:cNvPr>
          <p:cNvSpPr txBox="1"/>
          <p:nvPr/>
        </p:nvSpPr>
        <p:spPr>
          <a:xfrm>
            <a:off x="4715436" y="995244"/>
            <a:ext cx="4306210" cy="4038724"/>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KRACHT</a:t>
            </a: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Realtime communicatie
Effectief voor directe betrokkenheid bij volgers
Geweldig voor het delen van snelle updates</a:t>
            </a:r>
            <a:endParaRPr dirty="0"/>
          </a:p>
        </p:txBody>
      </p:sp>
      <p:sp>
        <p:nvSpPr>
          <p:cNvPr id="7" name="Google Shape;367;p20">
            <a:extLst>
              <a:ext uri="{FF2B5EF4-FFF2-40B4-BE49-F238E27FC236}">
                <a16:creationId xmlns:a16="http://schemas.microsoft.com/office/drawing/2014/main" id="{3E15C85A-CB08-F549-E2B8-31E6379C804E}"/>
              </a:ext>
            </a:extLst>
          </p:cNvPr>
          <p:cNvSpPr txBox="1"/>
          <p:nvPr/>
        </p:nvSpPr>
        <p:spPr>
          <a:xfrm>
            <a:off x="9266356" y="995244"/>
            <a:ext cx="4288279" cy="4038724"/>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ZWAKKE PUNTEN</a:t>
            </a:r>
          </a:p>
          <a:p>
            <a:pPr lvl="0" algn="ctr">
              <a:lnSpc>
                <a:spcPct val="140018"/>
              </a:lnSpc>
            </a:pPr>
            <a:endParaRPr lang="nl-NL" sz="2199" b="1" dirty="0">
              <a:latin typeface="Playfair Display"/>
              <a:ea typeface="Playfair Display"/>
              <a:cs typeface="Playfair Display"/>
              <a:sym typeface="Playfair Display"/>
            </a:endParaRP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Beperkt aantal tekens
Tweets kunnen snel begraven raken
Moeilijk om op te vallen</a:t>
            </a:r>
            <a:endParaRPr dirty="0"/>
          </a:p>
        </p:txBody>
      </p:sp>
      <p:sp>
        <p:nvSpPr>
          <p:cNvPr id="8" name="Google Shape;370;p20">
            <a:extLst>
              <a:ext uri="{FF2B5EF4-FFF2-40B4-BE49-F238E27FC236}">
                <a16:creationId xmlns:a16="http://schemas.microsoft.com/office/drawing/2014/main" id="{E2ADC209-9114-525F-08F6-1A60177C741A}"/>
              </a:ext>
            </a:extLst>
          </p:cNvPr>
          <p:cNvSpPr txBox="1"/>
          <p:nvPr/>
        </p:nvSpPr>
        <p:spPr>
          <a:xfrm>
            <a:off x="4536140" y="5072194"/>
            <a:ext cx="4485506" cy="4038724"/>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KANSEN</a:t>
            </a: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Chats om branche specifieke gesprekken aan te gaan</a:t>
            </a: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Gebruik van hashtags om de zichtbaarheid te vergroten
Advertenties voor </a:t>
            </a:r>
            <a:r>
              <a:rPr lang="nl-NL" sz="2199" dirty="0" err="1">
                <a:latin typeface="Playfair Display"/>
                <a:ea typeface="Playfair Display"/>
                <a:cs typeface="Playfair Display"/>
                <a:sym typeface="Playfair Display"/>
              </a:rPr>
              <a:t>getargete</a:t>
            </a:r>
            <a:r>
              <a:rPr lang="nl-NL" sz="2199" dirty="0">
                <a:latin typeface="Playfair Display"/>
                <a:ea typeface="Playfair Display"/>
                <a:cs typeface="Playfair Display"/>
                <a:sym typeface="Playfair Display"/>
              </a:rPr>
              <a:t> campagnes</a:t>
            </a:r>
            <a:endParaRPr dirty="0"/>
          </a:p>
        </p:txBody>
      </p:sp>
      <p:sp>
        <p:nvSpPr>
          <p:cNvPr id="9" name="Google Shape;373;p20">
            <a:extLst>
              <a:ext uri="{FF2B5EF4-FFF2-40B4-BE49-F238E27FC236}">
                <a16:creationId xmlns:a16="http://schemas.microsoft.com/office/drawing/2014/main" id="{D5B679B5-6E42-3794-36FA-D1E5FEFF86AF}"/>
              </a:ext>
            </a:extLst>
          </p:cNvPr>
          <p:cNvSpPr txBox="1"/>
          <p:nvPr/>
        </p:nvSpPr>
        <p:spPr>
          <a:xfrm>
            <a:off x="9266356" y="5072194"/>
            <a:ext cx="4288279" cy="4038724"/>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BEDREIGINGEN </a:t>
            </a: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Mogelijk PR-problemen
Omgaan met negatieve feedback kan een uitdaging zijn</a:t>
            </a:r>
            <a:endParaRPr dirty="0"/>
          </a:p>
        </p:txBody>
      </p:sp>
      <p:sp>
        <p:nvSpPr>
          <p:cNvPr id="375" name="Google Shape;375;p20"/>
          <p:cNvSpPr/>
          <p:nvPr/>
        </p:nvSpPr>
        <p:spPr>
          <a:xfrm>
            <a:off x="12460646" y="8404840"/>
            <a:ext cx="1327189" cy="1028572"/>
          </a:xfrm>
          <a:custGeom>
            <a:avLst/>
            <a:gdLst/>
            <a:ahLst/>
            <a:cxnLst/>
            <a:rect l="l" t="t" r="r" b="b"/>
            <a:pathLst>
              <a:path w="1327189" h="1028572" extrusionOk="0">
                <a:moveTo>
                  <a:pt x="0" y="0"/>
                </a:moveTo>
                <a:lnTo>
                  <a:pt x="1327189" y="0"/>
                </a:lnTo>
                <a:lnTo>
                  <a:pt x="1327189" y="1028572"/>
                </a:lnTo>
                <a:lnTo>
                  <a:pt x="0" y="1028572"/>
                </a:lnTo>
                <a:lnTo>
                  <a:pt x="0" y="0"/>
                </a:lnTo>
                <a:close/>
              </a:path>
            </a:pathLst>
          </a:custGeom>
          <a:blipFill rotWithShape="1">
            <a:blip r:embed="rId8">
              <a:alphaModFix/>
            </a:blip>
            <a:stretch>
              <a:fillRect/>
            </a:stretch>
          </a:blipFill>
          <a:ln>
            <a:noFill/>
          </a:ln>
        </p:spPr>
        <p:txBody>
          <a:bodyPr/>
          <a:lstStyle/>
          <a:p>
            <a:endParaRPr lang="nl-NL"/>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1"/>
          <p:cNvSpPr/>
          <p:nvPr/>
        </p:nvSpPr>
        <p:spPr>
          <a:xfrm>
            <a:off x="15294047" y="-1776591"/>
            <a:ext cx="4647105" cy="4114800"/>
          </a:xfrm>
          <a:custGeom>
            <a:avLst/>
            <a:gdLst/>
            <a:ahLst/>
            <a:cxnLst/>
            <a:rect l="l" t="t" r="r" b="b"/>
            <a:pathLst>
              <a:path w="4647105" h="4114800" extrusionOk="0">
                <a:moveTo>
                  <a:pt x="0" y="0"/>
                </a:moveTo>
                <a:lnTo>
                  <a:pt x="4647105" y="0"/>
                </a:lnTo>
                <a:lnTo>
                  <a:pt x="4647105"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383" name="Google Shape;383;p21"/>
          <p:cNvSpPr/>
          <p:nvPr/>
        </p:nvSpPr>
        <p:spPr>
          <a:xfrm>
            <a:off x="-2520200" y="7200900"/>
            <a:ext cx="5040401" cy="4114800"/>
          </a:xfrm>
          <a:custGeom>
            <a:avLst/>
            <a:gdLst/>
            <a:ahLst/>
            <a:cxnLst/>
            <a:rect l="l" t="t" r="r" b="b"/>
            <a:pathLst>
              <a:path w="5040401" h="4114800" extrusionOk="0">
                <a:moveTo>
                  <a:pt x="0" y="0"/>
                </a:moveTo>
                <a:lnTo>
                  <a:pt x="5040400" y="0"/>
                </a:lnTo>
                <a:lnTo>
                  <a:pt x="5040400"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384" name="Google Shape;384;p21"/>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grpSp>
        <p:nvGrpSpPr>
          <p:cNvPr id="385" name="Google Shape;385;p21"/>
          <p:cNvGrpSpPr/>
          <p:nvPr/>
        </p:nvGrpSpPr>
        <p:grpSpPr>
          <a:xfrm>
            <a:off x="5245690" y="1020296"/>
            <a:ext cx="8628552" cy="8161927"/>
            <a:chOff x="96549" y="-303340"/>
            <a:chExt cx="10632219" cy="10882568"/>
          </a:xfrm>
        </p:grpSpPr>
        <p:grpSp>
          <p:nvGrpSpPr>
            <p:cNvPr id="386" name="Google Shape;386;p21"/>
            <p:cNvGrpSpPr/>
            <p:nvPr/>
          </p:nvGrpSpPr>
          <p:grpSpPr>
            <a:xfrm>
              <a:off x="118642" y="-11784"/>
              <a:ext cx="5356563" cy="5384965"/>
              <a:chOff x="18747" y="-1862"/>
              <a:chExt cx="846412" cy="850900"/>
            </a:xfrm>
          </p:grpSpPr>
          <p:sp>
            <p:nvSpPr>
              <p:cNvPr id="387" name="Google Shape;387;p21"/>
              <p:cNvSpPr/>
              <p:nvPr/>
            </p:nvSpPr>
            <p:spPr>
              <a:xfrm>
                <a:off x="18747" y="8054"/>
                <a:ext cx="812800" cy="812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0A66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1"/>
              <p:cNvSpPr txBox="1"/>
              <p:nvPr/>
            </p:nvSpPr>
            <p:spPr>
              <a:xfrm>
                <a:off x="32593" y="-1862"/>
                <a:ext cx="832566" cy="850900"/>
              </a:xfrm>
              <a:prstGeom prst="rect">
                <a:avLst/>
              </a:prstGeom>
              <a:noFill/>
              <a:ln>
                <a:noFill/>
              </a:ln>
            </p:spPr>
            <p:txBody>
              <a:bodyPr spcFirstLastPara="1" wrap="square" lIns="63500" tIns="63500" rIns="63500" bIns="63500" anchor="ctr" anchorCtr="0">
                <a:noAutofit/>
              </a:bodyPr>
              <a:lstStyle/>
              <a:p>
                <a:pPr lvl="0" algn="ctr">
                  <a:lnSpc>
                    <a:spcPct val="140018"/>
                  </a:lnSpc>
                  <a:buClr>
                    <a:schemeClr val="bg1"/>
                  </a:buClr>
                </a:pPr>
                <a:r>
                  <a:rPr lang="nl-NL" sz="2199" b="1" dirty="0">
                    <a:solidFill>
                      <a:schemeClr val="bg1"/>
                    </a:solidFill>
                    <a:latin typeface="Playfair Display"/>
                    <a:ea typeface="Playfair Display"/>
                    <a:cs typeface="Playfair Display"/>
                    <a:sym typeface="Playfair Display"/>
                  </a:rPr>
                  <a:t>KRACHT</a:t>
                </a:r>
              </a:p>
              <a:p>
                <a:pPr marL="342900" lvl="0" indent="-342900">
                  <a:lnSpc>
                    <a:spcPct val="140018"/>
                  </a:lnSpc>
                  <a:buClr>
                    <a:schemeClr val="bg1"/>
                  </a:buClr>
                  <a:buFont typeface="Arial" panose="020B0604020202020204" pitchFamily="34" charset="0"/>
                  <a:buChar char="•"/>
                </a:pPr>
                <a:r>
                  <a:rPr lang="nl-NL" sz="2199" dirty="0">
                    <a:solidFill>
                      <a:schemeClr val="bg1"/>
                    </a:solidFill>
                    <a:latin typeface="Playfair Display"/>
                    <a:ea typeface="Playfair Display"/>
                    <a:cs typeface="Playfair Display"/>
                    <a:sym typeface="Playfair Display"/>
                  </a:rPr>
                  <a:t>Professioneel netwerk
Ideaal voor B2B-marketing
Inhoud van hoge kwaliteit
Mogelijkheden om te netwerken</a:t>
                </a:r>
                <a:endParaRPr dirty="0">
                  <a:solidFill>
                    <a:schemeClr val="bg1"/>
                  </a:solidFill>
                </a:endParaRPr>
              </a:p>
            </p:txBody>
          </p:sp>
        </p:grpSp>
        <p:grpSp>
          <p:nvGrpSpPr>
            <p:cNvPr id="389" name="Google Shape;389;p21"/>
            <p:cNvGrpSpPr/>
            <p:nvPr/>
          </p:nvGrpSpPr>
          <p:grpSpPr>
            <a:xfrm>
              <a:off x="5412025" y="-303340"/>
              <a:ext cx="5143847" cy="5447187"/>
              <a:chOff x="-9181" y="-47932"/>
              <a:chExt cx="812800" cy="860732"/>
            </a:xfrm>
          </p:grpSpPr>
          <p:sp>
            <p:nvSpPr>
              <p:cNvPr id="390" name="Google Shape;390;p21"/>
              <p:cNvSpPr/>
              <p:nvPr/>
            </p:nvSpPr>
            <p:spPr>
              <a:xfrm>
                <a:off x="-9181" y="0"/>
                <a:ext cx="812800" cy="812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0A66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1"/>
              <p:cNvSpPr txBox="1"/>
              <p:nvPr/>
            </p:nvSpPr>
            <p:spPr>
              <a:xfrm>
                <a:off x="10785" y="-47932"/>
                <a:ext cx="756433" cy="850900"/>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solidFill>
                      <a:schemeClr val="bg1"/>
                    </a:solidFill>
                    <a:latin typeface="Playfair Display"/>
                    <a:ea typeface="Playfair Display"/>
                    <a:cs typeface="Playfair Display"/>
                    <a:sym typeface="Playfair Display"/>
                  </a:rPr>
                  <a:t>ZWAKKE PUNTEN</a:t>
                </a:r>
              </a:p>
              <a:p>
                <a:pPr marL="342900" lvl="0" indent="-342900">
                  <a:lnSpc>
                    <a:spcPct val="140018"/>
                  </a:lnSpc>
                  <a:buClr>
                    <a:srgbClr val="FFFFFF"/>
                  </a:buClr>
                  <a:buFont typeface="Arial" panose="020B0604020202020204" pitchFamily="34" charset="0"/>
                  <a:buChar char="•"/>
                </a:pPr>
                <a:r>
                  <a:rPr lang="nl-NL" sz="2199" dirty="0">
                    <a:solidFill>
                      <a:schemeClr val="bg1"/>
                    </a:solidFill>
                    <a:latin typeface="Playfair Display"/>
                    <a:ea typeface="Playfair Display"/>
                    <a:cs typeface="Playfair Display"/>
                    <a:sym typeface="Playfair Display"/>
                  </a:rPr>
                  <a:t>Minder nonchalant
Langzamer tempo van interacties</a:t>
                </a:r>
                <a:endParaRPr dirty="0">
                  <a:solidFill>
                    <a:schemeClr val="bg1"/>
                  </a:solidFill>
                </a:endParaRPr>
              </a:p>
            </p:txBody>
          </p:sp>
        </p:grpSp>
        <p:grpSp>
          <p:nvGrpSpPr>
            <p:cNvPr id="392" name="Google Shape;392;p21"/>
            <p:cNvGrpSpPr/>
            <p:nvPr/>
          </p:nvGrpSpPr>
          <p:grpSpPr>
            <a:xfrm>
              <a:off x="96549" y="5009205"/>
              <a:ext cx="5143847" cy="5498867"/>
              <a:chOff x="15256" y="-67429"/>
              <a:chExt cx="812800" cy="868898"/>
            </a:xfrm>
          </p:grpSpPr>
          <p:sp>
            <p:nvSpPr>
              <p:cNvPr id="393" name="Google Shape;393;p21"/>
              <p:cNvSpPr/>
              <p:nvPr/>
            </p:nvSpPr>
            <p:spPr>
              <a:xfrm>
                <a:off x="15256" y="-11331"/>
                <a:ext cx="812800" cy="812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0A66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1"/>
              <p:cNvSpPr txBox="1"/>
              <p:nvPr/>
            </p:nvSpPr>
            <p:spPr>
              <a:xfrm>
                <a:off x="33617" y="-67429"/>
                <a:ext cx="794439" cy="850900"/>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solidFill>
                      <a:schemeClr val="bg1"/>
                    </a:solidFill>
                    <a:latin typeface="Playfair Display"/>
                    <a:ea typeface="Playfair Display"/>
                    <a:cs typeface="Playfair Display"/>
                    <a:sym typeface="Playfair Display"/>
                  </a:rPr>
                  <a:t>KANSEN</a:t>
                </a:r>
              </a:p>
              <a:p>
                <a:pPr marL="342900" lvl="0" indent="-342900">
                  <a:lnSpc>
                    <a:spcPct val="140018"/>
                  </a:lnSpc>
                  <a:buClr>
                    <a:schemeClr val="bg1"/>
                  </a:buClr>
                  <a:buFont typeface="Arial" panose="020B0604020202020204" pitchFamily="34" charset="0"/>
                  <a:buChar char="•"/>
                </a:pPr>
                <a:r>
                  <a:rPr lang="nl-NL" sz="2199" dirty="0">
                    <a:solidFill>
                      <a:schemeClr val="bg1"/>
                    </a:solidFill>
                    <a:latin typeface="Playfair Display"/>
                    <a:ea typeface="Playfair Display"/>
                    <a:cs typeface="Playfair Display"/>
                    <a:sym typeface="Playfair Display"/>
                  </a:rPr>
                  <a:t>Diepgaande inhoud delen
Groepen om te netwerken
Advertenties voor gerichte professionele doelgroepen</a:t>
                </a:r>
                <a:endParaRPr dirty="0">
                  <a:solidFill>
                    <a:schemeClr val="bg1"/>
                  </a:solidFill>
                </a:endParaRPr>
              </a:p>
            </p:txBody>
          </p:sp>
        </p:grpSp>
        <p:grpSp>
          <p:nvGrpSpPr>
            <p:cNvPr id="395" name="Google Shape;395;p21"/>
            <p:cNvGrpSpPr/>
            <p:nvPr/>
          </p:nvGrpSpPr>
          <p:grpSpPr>
            <a:xfrm>
              <a:off x="5389932" y="5194264"/>
              <a:ext cx="5338836" cy="5384964"/>
              <a:chOff x="-12672" y="-38187"/>
              <a:chExt cx="843611" cy="850900"/>
            </a:xfrm>
          </p:grpSpPr>
          <p:sp>
            <p:nvSpPr>
              <p:cNvPr id="396" name="Google Shape;396;p21"/>
              <p:cNvSpPr/>
              <p:nvPr/>
            </p:nvSpPr>
            <p:spPr>
              <a:xfrm>
                <a:off x="-12672" y="-15108"/>
                <a:ext cx="812800" cy="812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0A66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1"/>
              <p:cNvSpPr txBox="1"/>
              <p:nvPr/>
            </p:nvSpPr>
            <p:spPr>
              <a:xfrm>
                <a:off x="18139" y="-38187"/>
                <a:ext cx="812800" cy="850900"/>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solidFill>
                      <a:schemeClr val="bg1"/>
                    </a:solidFill>
                    <a:latin typeface="Playfair Display"/>
                    <a:ea typeface="Playfair Display"/>
                    <a:cs typeface="Playfair Display"/>
                    <a:sym typeface="Playfair Display"/>
                  </a:rPr>
                  <a:t>BEDREIGINGEN </a:t>
                </a:r>
              </a:p>
              <a:p>
                <a:pPr marL="342900" lvl="0" indent="-342900">
                  <a:lnSpc>
                    <a:spcPct val="140018"/>
                  </a:lnSpc>
                  <a:buClr>
                    <a:schemeClr val="bg1"/>
                  </a:buClr>
                  <a:buFont typeface="Arial" panose="020B0604020202020204" pitchFamily="34" charset="0"/>
                  <a:buChar char="•"/>
                </a:pPr>
                <a:r>
                  <a:rPr lang="nl-NL" sz="2199" dirty="0">
                    <a:solidFill>
                      <a:schemeClr val="bg1"/>
                    </a:solidFill>
                    <a:latin typeface="Playfair Display"/>
                    <a:ea typeface="Playfair Display"/>
                    <a:cs typeface="Playfair Display"/>
                    <a:sym typeface="Playfair Display"/>
                  </a:rPr>
                  <a:t>Beperkt bereik alleen voor een professioneel publiek
De inhoud moet professioneel zijn
Langzamere contentconsumptie</a:t>
                </a:r>
                <a:endParaRPr dirty="0">
                  <a:solidFill>
                    <a:schemeClr val="bg1"/>
                  </a:solidFill>
                </a:endParaRPr>
              </a:p>
            </p:txBody>
          </p:sp>
        </p:grpSp>
      </p:grpSp>
      <p:sp>
        <p:nvSpPr>
          <p:cNvPr id="398" name="Google Shape;398;p21"/>
          <p:cNvSpPr/>
          <p:nvPr/>
        </p:nvSpPr>
        <p:spPr>
          <a:xfrm>
            <a:off x="-5905878" y="-1690806"/>
            <a:ext cx="450377" cy="440464"/>
          </a:xfrm>
          <a:custGeom>
            <a:avLst/>
            <a:gdLst/>
            <a:ahLst/>
            <a:cxnLst/>
            <a:rect l="l" t="t" r="r" b="b"/>
            <a:pathLst>
              <a:path w="937200" h="937200" extrusionOk="0">
                <a:moveTo>
                  <a:pt x="0" y="0"/>
                </a:moveTo>
                <a:lnTo>
                  <a:pt x="937200" y="0"/>
                </a:lnTo>
                <a:lnTo>
                  <a:pt x="937200" y="937200"/>
                </a:lnTo>
                <a:lnTo>
                  <a:pt x="0" y="937200"/>
                </a:lnTo>
                <a:lnTo>
                  <a:pt x="0" y="0"/>
                </a:lnTo>
                <a:close/>
              </a:path>
            </a:pathLst>
          </a:custGeom>
          <a:blipFill rotWithShape="1">
            <a:blip r:embed="rId6">
              <a:alphaModFix/>
            </a:blip>
            <a:stretch>
              <a:fillRect/>
            </a:stretch>
          </a:blipFill>
          <a:ln>
            <a:noFill/>
          </a:ln>
        </p:spPr>
        <p:txBody>
          <a:bodyPr/>
          <a:lstStyle/>
          <a:p>
            <a:endParaRPr lang="nl-NL"/>
          </a:p>
        </p:txBody>
      </p:sp>
      <p:sp>
        <p:nvSpPr>
          <p:cNvPr id="399" name="Google Shape;399;p21"/>
          <p:cNvSpPr/>
          <p:nvPr/>
        </p:nvSpPr>
        <p:spPr>
          <a:xfrm>
            <a:off x="-2651888" y="7200900"/>
            <a:ext cx="5617474" cy="4114800"/>
          </a:xfrm>
          <a:custGeom>
            <a:avLst/>
            <a:gdLst/>
            <a:ahLst/>
            <a:cxnLst/>
            <a:rect l="l" t="t" r="r" b="b"/>
            <a:pathLst>
              <a:path w="5617474" h="4114800" extrusionOk="0">
                <a:moveTo>
                  <a:pt x="0" y="0"/>
                </a:moveTo>
                <a:lnTo>
                  <a:pt x="5617474" y="0"/>
                </a:lnTo>
                <a:lnTo>
                  <a:pt x="5617474"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400" name="Google Shape;400;p21"/>
          <p:cNvSpPr/>
          <p:nvPr/>
        </p:nvSpPr>
        <p:spPr>
          <a:xfrm>
            <a:off x="15734362" y="-1028700"/>
            <a:ext cx="4472609" cy="4114800"/>
          </a:xfrm>
          <a:custGeom>
            <a:avLst/>
            <a:gdLst/>
            <a:ahLst/>
            <a:cxnLst/>
            <a:rect l="l" t="t" r="r" b="b"/>
            <a:pathLst>
              <a:path w="4472609" h="4114800" extrusionOk="0">
                <a:moveTo>
                  <a:pt x="0" y="0"/>
                </a:moveTo>
                <a:lnTo>
                  <a:pt x="4472609" y="0"/>
                </a:lnTo>
                <a:lnTo>
                  <a:pt x="4472609" y="4114800"/>
                </a:lnTo>
                <a:lnTo>
                  <a:pt x="0" y="4114800"/>
                </a:lnTo>
                <a:lnTo>
                  <a:pt x="0" y="0"/>
                </a:lnTo>
                <a:close/>
              </a:path>
            </a:pathLst>
          </a:custGeom>
          <a:blipFill rotWithShape="1">
            <a:blip r:embed="rId8">
              <a:alphaModFix/>
            </a:blip>
            <a:stretch>
              <a:fillRect/>
            </a:stretch>
          </a:blipFill>
          <a:ln>
            <a:noFill/>
          </a:ln>
        </p:spPr>
        <p:txBody>
          <a:bodyPr/>
          <a:lstStyle/>
          <a:p>
            <a:endParaRPr lang="nl-NL"/>
          </a:p>
        </p:txBody>
      </p:sp>
      <p:sp>
        <p:nvSpPr>
          <p:cNvPr id="401" name="Google Shape;401;p21"/>
          <p:cNvSpPr txBox="1"/>
          <p:nvPr/>
        </p:nvSpPr>
        <p:spPr>
          <a:xfrm rot="-5400000">
            <a:off x="-2256770" y="4899342"/>
            <a:ext cx="6522680" cy="48831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b="0" i="0" u="none" strike="noStrike" cap="none">
                <a:solidFill>
                  <a:srgbClr val="000000"/>
                </a:solidFill>
                <a:latin typeface="Playfair Display"/>
                <a:ea typeface="Playfair Display"/>
                <a:cs typeface="Playfair Display"/>
                <a:sym typeface="Playfair Display"/>
              </a:rPr>
              <a:t>LinkedIn</a:t>
            </a:r>
            <a:endParaRPr/>
          </a:p>
        </p:txBody>
      </p:sp>
      <p:pic>
        <p:nvPicPr>
          <p:cNvPr id="1026" name="Picture 2" descr="LinkedIn - Gratis downloaden en installeren in Windows | Microsoft Store">
            <a:extLst>
              <a:ext uri="{FF2B5EF4-FFF2-40B4-BE49-F238E27FC236}">
                <a16:creationId xmlns:a16="http://schemas.microsoft.com/office/drawing/2014/main" id="{31337E3E-D1B8-BF77-D503-3E5338F282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412" y="995244"/>
            <a:ext cx="1373188" cy="1373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2"/>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420" name="Google Shape;420;p22"/>
          <p:cNvSpPr/>
          <p:nvPr/>
        </p:nvSpPr>
        <p:spPr>
          <a:xfrm>
            <a:off x="1028383" y="1028700"/>
            <a:ext cx="1259033" cy="1445088"/>
          </a:xfrm>
          <a:custGeom>
            <a:avLst/>
            <a:gdLst/>
            <a:ahLst/>
            <a:cxnLst/>
            <a:rect l="l" t="t" r="r" b="b"/>
            <a:pathLst>
              <a:path w="1259033" h="1445088" extrusionOk="0">
                <a:moveTo>
                  <a:pt x="0" y="0"/>
                </a:moveTo>
                <a:lnTo>
                  <a:pt x="1259032" y="0"/>
                </a:lnTo>
                <a:lnTo>
                  <a:pt x="1259032" y="1445088"/>
                </a:lnTo>
                <a:lnTo>
                  <a:pt x="0" y="1445088"/>
                </a:lnTo>
                <a:lnTo>
                  <a:pt x="0" y="0"/>
                </a:lnTo>
                <a:close/>
              </a:path>
            </a:pathLst>
          </a:custGeom>
          <a:blipFill rotWithShape="1">
            <a:blip r:embed="rId4">
              <a:alphaModFix/>
            </a:blip>
            <a:stretch>
              <a:fillRect/>
            </a:stretch>
          </a:blipFill>
          <a:ln>
            <a:noFill/>
          </a:ln>
        </p:spPr>
        <p:txBody>
          <a:bodyPr/>
          <a:lstStyle/>
          <a:p>
            <a:endParaRPr lang="nl-NL"/>
          </a:p>
        </p:txBody>
      </p:sp>
      <p:sp>
        <p:nvSpPr>
          <p:cNvPr id="421" name="Google Shape;421;p22"/>
          <p:cNvSpPr/>
          <p:nvPr/>
        </p:nvSpPr>
        <p:spPr>
          <a:xfrm>
            <a:off x="-1573456" y="7451288"/>
            <a:ext cx="4327228" cy="4114800"/>
          </a:xfrm>
          <a:custGeom>
            <a:avLst/>
            <a:gdLst/>
            <a:ahLst/>
            <a:cxnLst/>
            <a:rect l="l" t="t" r="r" b="b"/>
            <a:pathLst>
              <a:path w="4327228" h="4114800" extrusionOk="0">
                <a:moveTo>
                  <a:pt x="0" y="0"/>
                </a:moveTo>
                <a:lnTo>
                  <a:pt x="4327228" y="0"/>
                </a:lnTo>
                <a:lnTo>
                  <a:pt x="4327228"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422" name="Google Shape;422;p22"/>
          <p:cNvSpPr/>
          <p:nvPr/>
        </p:nvSpPr>
        <p:spPr>
          <a:xfrm>
            <a:off x="16125846" y="-1892372"/>
            <a:ext cx="3975926" cy="4114800"/>
          </a:xfrm>
          <a:custGeom>
            <a:avLst/>
            <a:gdLst/>
            <a:ahLst/>
            <a:cxnLst/>
            <a:rect l="l" t="t" r="r" b="b"/>
            <a:pathLst>
              <a:path w="3975926" h="4114800" extrusionOk="0">
                <a:moveTo>
                  <a:pt x="0" y="0"/>
                </a:moveTo>
                <a:lnTo>
                  <a:pt x="3975925" y="0"/>
                </a:lnTo>
                <a:lnTo>
                  <a:pt x="3975925"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423" name="Google Shape;423;p22"/>
          <p:cNvSpPr/>
          <p:nvPr/>
        </p:nvSpPr>
        <p:spPr>
          <a:xfrm>
            <a:off x="15363276" y="7997954"/>
            <a:ext cx="3995097" cy="4114800"/>
          </a:xfrm>
          <a:custGeom>
            <a:avLst/>
            <a:gdLst/>
            <a:ahLst/>
            <a:cxnLst/>
            <a:rect l="l" t="t" r="r" b="b"/>
            <a:pathLst>
              <a:path w="3995097" h="4114800" extrusionOk="0">
                <a:moveTo>
                  <a:pt x="0" y="0"/>
                </a:moveTo>
                <a:lnTo>
                  <a:pt x="3995096" y="0"/>
                </a:lnTo>
                <a:lnTo>
                  <a:pt x="3995096"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424" name="Google Shape;424;p22"/>
          <p:cNvSpPr txBox="1"/>
          <p:nvPr/>
        </p:nvSpPr>
        <p:spPr>
          <a:xfrm rot="-5400000">
            <a:off x="-2256770" y="4899342"/>
            <a:ext cx="6522680" cy="48831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b="0" i="0" u="none" strike="noStrike" cap="none">
                <a:solidFill>
                  <a:srgbClr val="000000"/>
                </a:solidFill>
                <a:latin typeface="Playfair Display"/>
                <a:ea typeface="Playfair Display"/>
                <a:cs typeface="Playfair Display"/>
                <a:sym typeface="Playfair Display"/>
              </a:rPr>
              <a:t>TikTok</a:t>
            </a:r>
            <a:endParaRPr/>
          </a:p>
        </p:txBody>
      </p:sp>
      <p:sp>
        <p:nvSpPr>
          <p:cNvPr id="9" name="Google Shape;314;p18">
            <a:extLst>
              <a:ext uri="{FF2B5EF4-FFF2-40B4-BE49-F238E27FC236}">
                <a16:creationId xmlns:a16="http://schemas.microsoft.com/office/drawing/2014/main" id="{877825BE-A051-4624-975E-09403F90E402}"/>
              </a:ext>
            </a:extLst>
          </p:cNvPr>
          <p:cNvSpPr/>
          <p:nvPr/>
        </p:nvSpPr>
        <p:spPr>
          <a:xfrm>
            <a:off x="9341113" y="5198283"/>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14;p18">
            <a:extLst>
              <a:ext uri="{FF2B5EF4-FFF2-40B4-BE49-F238E27FC236}">
                <a16:creationId xmlns:a16="http://schemas.microsoft.com/office/drawing/2014/main" id="{4F646963-B9C5-7FF4-D58B-ACB677F1D805}"/>
              </a:ext>
            </a:extLst>
          </p:cNvPr>
          <p:cNvSpPr/>
          <p:nvPr/>
        </p:nvSpPr>
        <p:spPr>
          <a:xfrm>
            <a:off x="4738697" y="5198283"/>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14;p18">
            <a:extLst>
              <a:ext uri="{FF2B5EF4-FFF2-40B4-BE49-F238E27FC236}">
                <a16:creationId xmlns:a16="http://schemas.microsoft.com/office/drawing/2014/main" id="{BD466D47-71F5-B28C-D6C3-3CE4AE74E520}"/>
              </a:ext>
            </a:extLst>
          </p:cNvPr>
          <p:cNvSpPr/>
          <p:nvPr/>
        </p:nvSpPr>
        <p:spPr>
          <a:xfrm>
            <a:off x="9359042" y="1009775"/>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4;p18">
            <a:extLst>
              <a:ext uri="{FF2B5EF4-FFF2-40B4-BE49-F238E27FC236}">
                <a16:creationId xmlns:a16="http://schemas.microsoft.com/office/drawing/2014/main" id="{544F2ABB-25DA-BCA7-1528-D0FAF3813EEF}"/>
              </a:ext>
            </a:extLst>
          </p:cNvPr>
          <p:cNvSpPr/>
          <p:nvPr/>
        </p:nvSpPr>
        <p:spPr>
          <a:xfrm>
            <a:off x="4751293" y="1009775"/>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10;p22">
            <a:extLst>
              <a:ext uri="{FF2B5EF4-FFF2-40B4-BE49-F238E27FC236}">
                <a16:creationId xmlns:a16="http://schemas.microsoft.com/office/drawing/2014/main" id="{535450F7-64F7-B1DA-2502-8F086386F0EE}"/>
              </a:ext>
            </a:extLst>
          </p:cNvPr>
          <p:cNvSpPr txBox="1"/>
          <p:nvPr/>
        </p:nvSpPr>
        <p:spPr>
          <a:xfrm>
            <a:off x="5070435" y="1047813"/>
            <a:ext cx="3857886" cy="4038723"/>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KRACHT</a:t>
            </a: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Snelgroeiend platform met hoge betrokkenheid
Zeer creatieve content met focus op trends en zichtbaarheid</a:t>
            </a:r>
            <a:endParaRPr dirty="0"/>
          </a:p>
        </p:txBody>
      </p:sp>
      <p:sp>
        <p:nvSpPr>
          <p:cNvPr id="14" name="Google Shape;413;p22">
            <a:extLst>
              <a:ext uri="{FF2B5EF4-FFF2-40B4-BE49-F238E27FC236}">
                <a16:creationId xmlns:a16="http://schemas.microsoft.com/office/drawing/2014/main" id="{430DE724-2B3C-545C-AD4C-AFBEE717FF46}"/>
              </a:ext>
            </a:extLst>
          </p:cNvPr>
          <p:cNvSpPr txBox="1"/>
          <p:nvPr/>
        </p:nvSpPr>
        <p:spPr>
          <a:xfrm>
            <a:off x="9589154" y="1068359"/>
            <a:ext cx="4273322" cy="4038723"/>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ZWAKKE PUNTEN</a:t>
            </a: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Mogelijk niet geschikt voor alle bedrijven vanwege demografische opbouw
Het maken van content kan tijdrovend zijn
De toekomst van het platform is onzeker</a:t>
            </a:r>
            <a:endParaRPr dirty="0"/>
          </a:p>
        </p:txBody>
      </p:sp>
      <p:sp>
        <p:nvSpPr>
          <p:cNvPr id="15" name="Google Shape;416;p22">
            <a:extLst>
              <a:ext uri="{FF2B5EF4-FFF2-40B4-BE49-F238E27FC236}">
                <a16:creationId xmlns:a16="http://schemas.microsoft.com/office/drawing/2014/main" id="{4CAF7B7C-EED1-A80C-92D5-C8BFC5554155}"/>
              </a:ext>
            </a:extLst>
          </p:cNvPr>
          <p:cNvSpPr txBox="1"/>
          <p:nvPr/>
        </p:nvSpPr>
        <p:spPr>
          <a:xfrm>
            <a:off x="5070435" y="5162612"/>
            <a:ext cx="4264014" cy="4038723"/>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KANSEN</a:t>
            </a: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Visuele uitdagingen
Door gebruikers gegenereerde inhoud
Innovatieve formaten</a:t>
            </a:r>
            <a:endParaRPr dirty="0"/>
          </a:p>
        </p:txBody>
      </p:sp>
      <p:sp>
        <p:nvSpPr>
          <p:cNvPr id="16" name="Google Shape;419;p22">
            <a:extLst>
              <a:ext uri="{FF2B5EF4-FFF2-40B4-BE49-F238E27FC236}">
                <a16:creationId xmlns:a16="http://schemas.microsoft.com/office/drawing/2014/main" id="{80211E97-1B89-9315-D2A6-2618E64A8FA4}"/>
              </a:ext>
            </a:extLst>
          </p:cNvPr>
          <p:cNvSpPr txBox="1"/>
          <p:nvPr/>
        </p:nvSpPr>
        <p:spPr>
          <a:xfrm>
            <a:off x="9641265" y="5162612"/>
            <a:ext cx="3857886" cy="4038723"/>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BEDREIGINGEN </a:t>
            </a:r>
          </a:p>
          <a:p>
            <a:pPr marL="342900" lvl="0" indent="-342900">
              <a:lnSpc>
                <a:spcPct val="140018"/>
              </a:lnSpc>
              <a:buFont typeface="Arial" panose="020B0604020202020204" pitchFamily="34" charset="0"/>
              <a:buChar char="•"/>
            </a:pPr>
            <a:r>
              <a:rPr lang="nl-NL" sz="2199" dirty="0" err="1">
                <a:latin typeface="Playfair Display"/>
                <a:ea typeface="Playfair Display"/>
                <a:cs typeface="Playfair Display"/>
                <a:sym typeface="Playfair Display"/>
              </a:rPr>
              <a:t>Feeting</a:t>
            </a:r>
            <a:r>
              <a:rPr lang="nl-NL" sz="2199" dirty="0">
                <a:latin typeface="Playfair Display"/>
                <a:ea typeface="Playfair Display"/>
                <a:cs typeface="Playfair Display"/>
                <a:sym typeface="Playfair Display"/>
              </a:rPr>
              <a:t> trends
Potentieel negatieve opmerkingen mogelijk
Concurrentie met makers van virale inhoud</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3"/>
          <p:cNvSpPr/>
          <p:nvPr/>
        </p:nvSpPr>
        <p:spPr>
          <a:xfrm rot="-1526634">
            <a:off x="15608712" y="7200900"/>
            <a:ext cx="3793097" cy="4114800"/>
          </a:xfrm>
          <a:custGeom>
            <a:avLst/>
            <a:gdLst/>
            <a:ahLst/>
            <a:cxnLst/>
            <a:rect l="l" t="t" r="r" b="b"/>
            <a:pathLst>
              <a:path w="3793097" h="4114800" extrusionOk="0">
                <a:moveTo>
                  <a:pt x="0" y="0"/>
                </a:moveTo>
                <a:lnTo>
                  <a:pt x="3793097" y="0"/>
                </a:lnTo>
                <a:lnTo>
                  <a:pt x="379309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430" name="Google Shape;430;p23"/>
          <p:cNvSpPr/>
          <p:nvPr/>
        </p:nvSpPr>
        <p:spPr>
          <a:xfrm>
            <a:off x="15294047" y="-1776591"/>
            <a:ext cx="4647105" cy="4114800"/>
          </a:xfrm>
          <a:custGeom>
            <a:avLst/>
            <a:gdLst/>
            <a:ahLst/>
            <a:cxnLst/>
            <a:rect l="l" t="t" r="r" b="b"/>
            <a:pathLst>
              <a:path w="4647105" h="4114800" extrusionOk="0">
                <a:moveTo>
                  <a:pt x="0" y="0"/>
                </a:moveTo>
                <a:lnTo>
                  <a:pt x="4647105" y="0"/>
                </a:lnTo>
                <a:lnTo>
                  <a:pt x="4647105"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431" name="Google Shape;431;p23"/>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sp>
        <p:nvSpPr>
          <p:cNvPr id="445" name="Google Shape;445;p23"/>
          <p:cNvSpPr/>
          <p:nvPr/>
        </p:nvSpPr>
        <p:spPr>
          <a:xfrm>
            <a:off x="1048960" y="1028700"/>
            <a:ext cx="1309509" cy="1309509"/>
          </a:xfrm>
          <a:custGeom>
            <a:avLst/>
            <a:gdLst/>
            <a:ahLst/>
            <a:cxnLst/>
            <a:rect l="l" t="t" r="r" b="b"/>
            <a:pathLst>
              <a:path w="1309509" h="1309509" extrusionOk="0">
                <a:moveTo>
                  <a:pt x="0" y="0"/>
                </a:moveTo>
                <a:lnTo>
                  <a:pt x="1309509" y="0"/>
                </a:lnTo>
                <a:lnTo>
                  <a:pt x="1309509" y="1309509"/>
                </a:lnTo>
                <a:lnTo>
                  <a:pt x="0" y="1309509"/>
                </a:lnTo>
                <a:lnTo>
                  <a:pt x="0" y="0"/>
                </a:lnTo>
                <a:close/>
              </a:path>
            </a:pathLst>
          </a:custGeom>
          <a:blipFill rotWithShape="1">
            <a:blip r:embed="rId6">
              <a:alphaModFix/>
            </a:blip>
            <a:stretch>
              <a:fillRect/>
            </a:stretch>
          </a:blipFill>
          <a:ln>
            <a:noFill/>
          </a:ln>
        </p:spPr>
        <p:txBody>
          <a:bodyPr/>
          <a:lstStyle/>
          <a:p>
            <a:endParaRPr lang="nl-NL"/>
          </a:p>
        </p:txBody>
      </p:sp>
      <p:sp>
        <p:nvSpPr>
          <p:cNvPr id="446" name="Google Shape;446;p23"/>
          <p:cNvSpPr/>
          <p:nvPr/>
        </p:nvSpPr>
        <p:spPr>
          <a:xfrm>
            <a:off x="-895563" y="7816154"/>
            <a:ext cx="4278147" cy="4114800"/>
          </a:xfrm>
          <a:custGeom>
            <a:avLst/>
            <a:gdLst/>
            <a:ahLst/>
            <a:cxnLst/>
            <a:rect l="l" t="t" r="r" b="b"/>
            <a:pathLst>
              <a:path w="4278147" h="4114800" extrusionOk="0">
                <a:moveTo>
                  <a:pt x="0" y="0"/>
                </a:moveTo>
                <a:lnTo>
                  <a:pt x="4278148" y="0"/>
                </a:lnTo>
                <a:lnTo>
                  <a:pt x="4278148"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447" name="Google Shape;447;p23"/>
          <p:cNvSpPr txBox="1"/>
          <p:nvPr/>
        </p:nvSpPr>
        <p:spPr>
          <a:xfrm rot="-5400000">
            <a:off x="-2256770" y="4899342"/>
            <a:ext cx="6522680" cy="48831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b="0" i="0" u="none" strike="noStrike" cap="none">
                <a:solidFill>
                  <a:srgbClr val="000000"/>
                </a:solidFill>
                <a:latin typeface="Playfair Display"/>
                <a:ea typeface="Playfair Display"/>
                <a:cs typeface="Playfair Display"/>
                <a:sym typeface="Playfair Display"/>
              </a:rPr>
              <a:t>YouTube</a:t>
            </a:r>
            <a:endParaRPr/>
          </a:p>
        </p:txBody>
      </p:sp>
      <p:sp>
        <p:nvSpPr>
          <p:cNvPr id="2" name="Google Shape;314;p18">
            <a:extLst>
              <a:ext uri="{FF2B5EF4-FFF2-40B4-BE49-F238E27FC236}">
                <a16:creationId xmlns:a16="http://schemas.microsoft.com/office/drawing/2014/main" id="{A0162376-733C-F951-F14D-8CEA3481B9A7}"/>
              </a:ext>
            </a:extLst>
          </p:cNvPr>
          <p:cNvSpPr/>
          <p:nvPr/>
        </p:nvSpPr>
        <p:spPr>
          <a:xfrm>
            <a:off x="9125960" y="5198283"/>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314;p18">
            <a:extLst>
              <a:ext uri="{FF2B5EF4-FFF2-40B4-BE49-F238E27FC236}">
                <a16:creationId xmlns:a16="http://schemas.microsoft.com/office/drawing/2014/main" id="{3871160E-CFE0-1134-B816-E9F48563135D}"/>
              </a:ext>
            </a:extLst>
          </p:cNvPr>
          <p:cNvSpPr/>
          <p:nvPr/>
        </p:nvSpPr>
        <p:spPr>
          <a:xfrm>
            <a:off x="4523544" y="5198283"/>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14;p18">
            <a:extLst>
              <a:ext uri="{FF2B5EF4-FFF2-40B4-BE49-F238E27FC236}">
                <a16:creationId xmlns:a16="http://schemas.microsoft.com/office/drawing/2014/main" id="{900B9D5A-D1BD-44EC-394F-88CBB0E925E9}"/>
              </a:ext>
            </a:extLst>
          </p:cNvPr>
          <p:cNvSpPr/>
          <p:nvPr/>
        </p:nvSpPr>
        <p:spPr>
          <a:xfrm>
            <a:off x="9143889" y="1009775"/>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14;p18">
            <a:extLst>
              <a:ext uri="{FF2B5EF4-FFF2-40B4-BE49-F238E27FC236}">
                <a16:creationId xmlns:a16="http://schemas.microsoft.com/office/drawing/2014/main" id="{265A7313-AE1A-08F3-CFE3-57307C9CD592}"/>
              </a:ext>
            </a:extLst>
          </p:cNvPr>
          <p:cNvSpPr/>
          <p:nvPr/>
        </p:nvSpPr>
        <p:spPr>
          <a:xfrm>
            <a:off x="4536140" y="1009775"/>
            <a:ext cx="4521363" cy="4114800"/>
          </a:xfrm>
          <a:custGeom>
            <a:avLst/>
            <a:gdLst/>
            <a:ahLst/>
            <a:cxnLst/>
            <a:rect l="l" t="t" r="r" b="b"/>
            <a:pathLst>
              <a:path w="812800" h="812800" extrusionOk="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35;p23">
            <a:extLst>
              <a:ext uri="{FF2B5EF4-FFF2-40B4-BE49-F238E27FC236}">
                <a16:creationId xmlns:a16="http://schemas.microsoft.com/office/drawing/2014/main" id="{872E95E7-5DDE-1111-2DF0-971A04DC1CCD}"/>
              </a:ext>
            </a:extLst>
          </p:cNvPr>
          <p:cNvSpPr txBox="1"/>
          <p:nvPr/>
        </p:nvSpPr>
        <p:spPr>
          <a:xfrm>
            <a:off x="4751294" y="1057711"/>
            <a:ext cx="4306209" cy="4038724"/>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STERKTES</a:t>
            </a: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Grootste videoplatform met een brede demografie
Uitstekend geschikt voor lange inhoud
Groot potentieel voor inhoud om groenblijvend en doorzoekbaar te zijn</a:t>
            </a:r>
            <a:endParaRPr dirty="0"/>
          </a:p>
        </p:txBody>
      </p:sp>
      <p:sp>
        <p:nvSpPr>
          <p:cNvPr id="7" name="Google Shape;438;p23">
            <a:extLst>
              <a:ext uri="{FF2B5EF4-FFF2-40B4-BE49-F238E27FC236}">
                <a16:creationId xmlns:a16="http://schemas.microsoft.com/office/drawing/2014/main" id="{A128502D-2EEE-B9DA-BF44-864528916668}"/>
              </a:ext>
            </a:extLst>
          </p:cNvPr>
          <p:cNvSpPr txBox="1"/>
          <p:nvPr/>
        </p:nvSpPr>
        <p:spPr>
          <a:xfrm>
            <a:off x="9306231" y="831304"/>
            <a:ext cx="4176687" cy="4038725"/>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ZWAKKE PUNTEN</a:t>
            </a: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Vereist een aanzienlijke tijdsinvestering om video's van hoge kwaliteit te produceren
Sterke concurrentie van gevestigde makers</a:t>
            </a:r>
            <a:endParaRPr dirty="0"/>
          </a:p>
        </p:txBody>
      </p:sp>
      <p:sp>
        <p:nvSpPr>
          <p:cNvPr id="8" name="Google Shape;441;p23">
            <a:extLst>
              <a:ext uri="{FF2B5EF4-FFF2-40B4-BE49-F238E27FC236}">
                <a16:creationId xmlns:a16="http://schemas.microsoft.com/office/drawing/2014/main" id="{D941820B-6FAE-A18E-DEFA-C7EECC0D379F}"/>
              </a:ext>
            </a:extLst>
          </p:cNvPr>
          <p:cNvSpPr txBox="1"/>
          <p:nvPr/>
        </p:nvSpPr>
        <p:spPr>
          <a:xfrm>
            <a:off x="4754093" y="5072194"/>
            <a:ext cx="3857885" cy="4038724"/>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KANSEN</a:t>
            </a: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YouTube-advertenties-  gerichte advertenties
YouTube Live - realtime betrokkenheid
Partnerschappen met andere makers -  voor een groter bereik</a:t>
            </a:r>
            <a:endParaRPr dirty="0"/>
          </a:p>
        </p:txBody>
      </p:sp>
      <p:sp>
        <p:nvSpPr>
          <p:cNvPr id="9" name="Google Shape;444;p23">
            <a:extLst>
              <a:ext uri="{FF2B5EF4-FFF2-40B4-BE49-F238E27FC236}">
                <a16:creationId xmlns:a16="http://schemas.microsoft.com/office/drawing/2014/main" id="{3523FCF9-6CDC-C0E7-B6C7-B148A04E080B}"/>
              </a:ext>
            </a:extLst>
          </p:cNvPr>
          <p:cNvSpPr txBox="1"/>
          <p:nvPr/>
        </p:nvSpPr>
        <p:spPr>
          <a:xfrm>
            <a:off x="9266356" y="5072194"/>
            <a:ext cx="4380967" cy="4038724"/>
          </a:xfrm>
          <a:prstGeom prst="rect">
            <a:avLst/>
          </a:prstGeom>
          <a:noFill/>
          <a:ln>
            <a:noFill/>
          </a:ln>
        </p:spPr>
        <p:txBody>
          <a:bodyPr spcFirstLastPara="1" wrap="square" lIns="63500" tIns="63500" rIns="63500" bIns="63500" anchor="ctr" anchorCtr="0">
            <a:noAutofit/>
          </a:bodyPr>
          <a:lstStyle/>
          <a:p>
            <a:pPr lvl="0" algn="ctr">
              <a:lnSpc>
                <a:spcPct val="140018"/>
              </a:lnSpc>
            </a:pPr>
            <a:r>
              <a:rPr lang="nl-NL" sz="2199" b="1" dirty="0">
                <a:latin typeface="Playfair Display"/>
                <a:ea typeface="Playfair Display"/>
                <a:cs typeface="Playfair Display"/>
                <a:sym typeface="Playfair Display"/>
              </a:rPr>
              <a:t>BEDREIGINGEN</a:t>
            </a:r>
          </a:p>
          <a:p>
            <a:pPr marL="342900" lvl="0" indent="-342900">
              <a:lnSpc>
                <a:spcPct val="140018"/>
              </a:lnSpc>
              <a:buFont typeface="Arial" panose="020B0604020202020204" pitchFamily="34" charset="0"/>
              <a:buChar char="•"/>
            </a:pPr>
            <a:r>
              <a:rPr lang="nl-NL" sz="2199" dirty="0">
                <a:latin typeface="Playfair Display"/>
                <a:ea typeface="Playfair Display"/>
                <a:cs typeface="Playfair Display"/>
                <a:sym typeface="Playfair Display"/>
              </a:rPr>
              <a:t>Algoritmewijzigingen kunnen zichtbaarheid verbeteren
Beheer van een YouTube-kanaal kan arbeidsintensief zijn
Mogelijke auteursrechtelijke problemen met video-inhoud</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2" name="Google Shape;352;p2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356" name="Google Shape;356;p20"/>
          <p:cNvSpPr txBox="1"/>
          <p:nvPr/>
        </p:nvSpPr>
        <p:spPr>
          <a:xfrm>
            <a:off x="2783116" y="4439173"/>
            <a:ext cx="12846000" cy="575542"/>
          </a:xfrm>
          <a:prstGeom prst="rect">
            <a:avLst/>
          </a:prstGeom>
          <a:noFill/>
          <a:ln>
            <a:noFill/>
          </a:ln>
        </p:spPr>
        <p:txBody>
          <a:bodyPr spcFirstLastPara="1" wrap="square" lIns="0" tIns="0" rIns="0" bIns="0" anchor="t" anchorCtr="0">
            <a:spAutoFit/>
          </a:bodyPr>
          <a:lstStyle/>
          <a:p>
            <a:pPr lvl="0">
              <a:lnSpc>
                <a:spcPct val="170031"/>
              </a:lnSpc>
            </a:pPr>
            <a:r>
              <a:rPr lang="nl-NL" sz="2200" dirty="0">
                <a:solidFill>
                  <a:schemeClr val="dk1"/>
                </a:solidFill>
                <a:latin typeface="Playfair Display"/>
                <a:ea typeface="Playfair Display"/>
                <a:cs typeface="Playfair Display"/>
                <a:sym typeface="Playfair Display"/>
              </a:rPr>
              <a:t>Hoe creëer je content die minder “verkoopachtig" is?</a:t>
            </a:r>
            <a:endParaRPr lang="en-US" sz="2200" dirty="0">
              <a:solidFill>
                <a:schemeClr val="dk1"/>
              </a:solidFill>
              <a:latin typeface="Playfair Display"/>
              <a:ea typeface="Playfair Display"/>
              <a:cs typeface="Playfair Display"/>
              <a:sym typeface="Playfair Display"/>
            </a:endParaRPr>
          </a:p>
        </p:txBody>
      </p:sp>
      <p:sp>
        <p:nvSpPr>
          <p:cNvPr id="4" name="Google Shape;186;p9">
            <a:extLst>
              <a:ext uri="{FF2B5EF4-FFF2-40B4-BE49-F238E27FC236}">
                <a16:creationId xmlns:a16="http://schemas.microsoft.com/office/drawing/2014/main" id="{0AA0AF0F-03A3-E627-C545-E3F3EEC69676}"/>
              </a:ext>
            </a:extLst>
          </p:cNvPr>
          <p:cNvSpPr txBox="1"/>
          <p:nvPr/>
        </p:nvSpPr>
        <p:spPr>
          <a:xfrm>
            <a:off x="2658884" y="1638600"/>
            <a:ext cx="2529013" cy="2800575"/>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2999" b="0" i="0" u="none" strike="noStrike" cap="none" dirty="0">
                <a:solidFill>
                  <a:srgbClr val="06AC73"/>
                </a:solidFill>
                <a:latin typeface="Prata"/>
                <a:ea typeface="Prata"/>
                <a:cs typeface="Prata"/>
                <a:sym typeface="Prata"/>
              </a:rPr>
              <a:t>04</a:t>
            </a:r>
            <a:endParaRPr dirty="0"/>
          </a:p>
        </p:txBody>
      </p:sp>
      <p:sp>
        <p:nvSpPr>
          <p:cNvPr id="5" name="Google Shape;187;p9">
            <a:extLst>
              <a:ext uri="{FF2B5EF4-FFF2-40B4-BE49-F238E27FC236}">
                <a16:creationId xmlns:a16="http://schemas.microsoft.com/office/drawing/2014/main" id="{EDC54415-6E54-5608-12F6-BB7450F0F3EC}"/>
              </a:ext>
            </a:extLst>
          </p:cNvPr>
          <p:cNvSpPr txBox="1"/>
          <p:nvPr/>
        </p:nvSpPr>
        <p:spPr>
          <a:xfrm>
            <a:off x="5187897" y="2192629"/>
            <a:ext cx="9980385" cy="1692515"/>
          </a:xfrm>
          <a:prstGeom prst="rect">
            <a:avLst/>
          </a:prstGeom>
          <a:noFill/>
          <a:ln>
            <a:noFill/>
          </a:ln>
        </p:spPr>
        <p:txBody>
          <a:bodyPr spcFirstLastPara="1" wrap="square" lIns="0" tIns="0" rIns="0" bIns="0" anchor="t" anchorCtr="0">
            <a:spAutoFit/>
          </a:bodyPr>
          <a:lstStyle/>
          <a:p>
            <a:pPr lvl="0"/>
            <a:r>
              <a:rPr lang="nl-NL" sz="5499" dirty="0">
                <a:latin typeface="Playfair Display"/>
                <a:ea typeface="Playfair Display"/>
                <a:cs typeface="Playfair Display"/>
                <a:sym typeface="Playfair Display"/>
              </a:rPr>
              <a:t>Boeiend maken van digitale inhoud</a:t>
            </a:r>
          </a:p>
        </p:txBody>
      </p:sp>
      <p:sp>
        <p:nvSpPr>
          <p:cNvPr id="2" name="Google Shape;297;p17">
            <a:extLst>
              <a:ext uri="{FF2B5EF4-FFF2-40B4-BE49-F238E27FC236}">
                <a16:creationId xmlns:a16="http://schemas.microsoft.com/office/drawing/2014/main" id="{E030F759-D1FD-E500-89E0-89B19DFCF91C}"/>
              </a:ext>
            </a:extLst>
          </p:cNvPr>
          <p:cNvSpPr/>
          <p:nvPr/>
        </p:nvSpPr>
        <p:spPr>
          <a:xfrm>
            <a:off x="14813654" y="-2248385"/>
            <a:ext cx="4891293" cy="4114800"/>
          </a:xfrm>
          <a:custGeom>
            <a:avLst/>
            <a:gdLst/>
            <a:ahLst/>
            <a:cxnLst/>
            <a:rect l="l" t="t" r="r" b="b"/>
            <a:pathLst>
              <a:path w="4891293" h="4114800" extrusionOk="0">
                <a:moveTo>
                  <a:pt x="0" y="0"/>
                </a:moveTo>
                <a:lnTo>
                  <a:pt x="4891292" y="0"/>
                </a:lnTo>
                <a:lnTo>
                  <a:pt x="489129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3" name="Google Shape;298;p17">
            <a:extLst>
              <a:ext uri="{FF2B5EF4-FFF2-40B4-BE49-F238E27FC236}">
                <a16:creationId xmlns:a16="http://schemas.microsoft.com/office/drawing/2014/main" id="{AB22638A-6B0B-1D46-B189-B53BA405A377}"/>
              </a:ext>
            </a:extLst>
          </p:cNvPr>
          <p:cNvSpPr/>
          <p:nvPr/>
        </p:nvSpPr>
        <p:spPr>
          <a:xfrm>
            <a:off x="14299437" y="0"/>
            <a:ext cx="4122295" cy="4114800"/>
          </a:xfrm>
          <a:custGeom>
            <a:avLst/>
            <a:gdLst/>
            <a:ahLst/>
            <a:cxnLst/>
            <a:rect l="l" t="t" r="r" b="b"/>
            <a:pathLst>
              <a:path w="4122295" h="4114800" extrusionOk="0">
                <a:moveTo>
                  <a:pt x="0" y="0"/>
                </a:moveTo>
                <a:lnTo>
                  <a:pt x="4122295" y="0"/>
                </a:lnTo>
                <a:lnTo>
                  <a:pt x="4122295"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6" name="Google Shape;299;p17">
            <a:extLst>
              <a:ext uri="{FF2B5EF4-FFF2-40B4-BE49-F238E27FC236}">
                <a16:creationId xmlns:a16="http://schemas.microsoft.com/office/drawing/2014/main" id="{642AEB03-2A41-CC45-8D13-1B861AF8F4E6}"/>
              </a:ext>
            </a:extLst>
          </p:cNvPr>
          <p:cNvSpPr/>
          <p:nvPr/>
        </p:nvSpPr>
        <p:spPr>
          <a:xfrm>
            <a:off x="-782624" y="8012985"/>
            <a:ext cx="3924490" cy="4114800"/>
          </a:xfrm>
          <a:custGeom>
            <a:avLst/>
            <a:gdLst/>
            <a:ahLst/>
            <a:cxnLst/>
            <a:rect l="l" t="t" r="r" b="b"/>
            <a:pathLst>
              <a:path w="3924490" h="4114800" extrusionOk="0">
                <a:moveTo>
                  <a:pt x="0" y="0"/>
                </a:moveTo>
                <a:lnTo>
                  <a:pt x="3924491" y="0"/>
                </a:lnTo>
                <a:lnTo>
                  <a:pt x="3924491"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7" name="Google Shape;300;p17">
            <a:extLst>
              <a:ext uri="{FF2B5EF4-FFF2-40B4-BE49-F238E27FC236}">
                <a16:creationId xmlns:a16="http://schemas.microsoft.com/office/drawing/2014/main" id="{69784747-FEEE-3528-EFB4-23E4DEAC4D7A}"/>
              </a:ext>
            </a:extLst>
          </p:cNvPr>
          <p:cNvSpPr/>
          <p:nvPr/>
        </p:nvSpPr>
        <p:spPr>
          <a:xfrm>
            <a:off x="-1715764" y="7354997"/>
            <a:ext cx="3681031" cy="4114800"/>
          </a:xfrm>
          <a:custGeom>
            <a:avLst/>
            <a:gdLst/>
            <a:ahLst/>
            <a:cxnLst/>
            <a:rect l="l" t="t" r="r" b="b"/>
            <a:pathLst>
              <a:path w="3681031" h="4114800" extrusionOk="0">
                <a:moveTo>
                  <a:pt x="0" y="0"/>
                </a:moveTo>
                <a:lnTo>
                  <a:pt x="3681032" y="0"/>
                </a:lnTo>
                <a:lnTo>
                  <a:pt x="3681032"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8" name="Google Shape;301;p17">
            <a:extLst>
              <a:ext uri="{FF2B5EF4-FFF2-40B4-BE49-F238E27FC236}">
                <a16:creationId xmlns:a16="http://schemas.microsoft.com/office/drawing/2014/main" id="{6DC306E3-2785-7904-FBFC-384015E33A4D}"/>
              </a:ext>
            </a:extLst>
          </p:cNvPr>
          <p:cNvSpPr/>
          <p:nvPr/>
        </p:nvSpPr>
        <p:spPr>
          <a:xfrm>
            <a:off x="15343404" y="7682355"/>
            <a:ext cx="4361543" cy="4114800"/>
          </a:xfrm>
          <a:custGeom>
            <a:avLst/>
            <a:gdLst/>
            <a:ahLst/>
            <a:cxnLst/>
            <a:rect l="l" t="t" r="r" b="b"/>
            <a:pathLst>
              <a:path w="4361543" h="4114800" extrusionOk="0">
                <a:moveTo>
                  <a:pt x="0" y="0"/>
                </a:moveTo>
                <a:lnTo>
                  <a:pt x="4361542" y="0"/>
                </a:lnTo>
                <a:lnTo>
                  <a:pt x="4361542" y="4114800"/>
                </a:lnTo>
                <a:lnTo>
                  <a:pt x="0" y="4114800"/>
                </a:lnTo>
                <a:lnTo>
                  <a:pt x="0" y="0"/>
                </a:lnTo>
                <a:close/>
              </a:path>
            </a:pathLst>
          </a:custGeom>
          <a:blipFill rotWithShape="1">
            <a:blip r:embed="rId8">
              <a:alphaModFix/>
            </a:blip>
            <a:stretch>
              <a:fillRect/>
            </a:stretch>
          </a:blipFill>
          <a:ln>
            <a:noFill/>
          </a:ln>
        </p:spPr>
        <p:txBody>
          <a:bodyPr/>
          <a:lstStyle/>
          <a:p>
            <a:endParaRPr lang="nl-NL"/>
          </a:p>
        </p:txBody>
      </p:sp>
    </p:spTree>
    <p:extLst>
      <p:ext uri="{BB962C8B-B14F-4D97-AF65-F5344CB8AC3E}">
        <p14:creationId xmlns:p14="http://schemas.microsoft.com/office/powerpoint/2010/main" val="95509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878056" y="-685022"/>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5" name="Google Shape;195;p10"/>
          <p:cNvSpPr/>
          <p:nvPr/>
        </p:nvSpPr>
        <p:spPr>
          <a:xfrm>
            <a:off x="15011531" y="7700000"/>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96" name="Google Shape;196;p10"/>
          <p:cNvSpPr/>
          <p:nvPr/>
        </p:nvSpPr>
        <p:spPr>
          <a:xfrm>
            <a:off x="15157311" y="6905639"/>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97" name="Google Shape;197;p10"/>
          <p:cNvSpPr/>
          <p:nvPr/>
        </p:nvSpPr>
        <p:spPr>
          <a:xfrm>
            <a:off x="2720525" y="9009017"/>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98" name="Google Shape;198;p10"/>
          <p:cNvSpPr txBox="1"/>
          <p:nvPr/>
        </p:nvSpPr>
        <p:spPr>
          <a:xfrm>
            <a:off x="2720525" y="1965700"/>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4.1 </a:t>
            </a:r>
            <a:r>
              <a:rPr lang="nl-NL" sz="3600" dirty="0">
                <a:latin typeface="Playfair Display"/>
                <a:ea typeface="Playfair Display"/>
                <a:cs typeface="Playfair Display"/>
                <a:sym typeface="Playfair Display"/>
              </a:rPr>
              <a:t>Contentmarketing</a:t>
            </a:r>
            <a:endParaRPr lang="nl-NL" sz="3600" dirty="0"/>
          </a:p>
        </p:txBody>
      </p:sp>
      <p:sp>
        <p:nvSpPr>
          <p:cNvPr id="200" name="Google Shape;200;p10"/>
          <p:cNvSpPr txBox="1"/>
          <p:nvPr/>
        </p:nvSpPr>
        <p:spPr>
          <a:xfrm rot="-5400000">
            <a:off x="-1975749" y="5837050"/>
            <a:ext cx="6522600" cy="892552"/>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4.1 Boeiende digitale inhoud</a:t>
            </a:r>
          </a:p>
          <a:p>
            <a:pPr algn="ctr"/>
            <a:endParaRPr lang="nl-NL" sz="2900" dirty="0">
              <a:solidFill>
                <a:srgbClr val="C00000"/>
              </a:solidFill>
              <a:latin typeface="Playfair Display"/>
              <a:ea typeface="Playfair Display"/>
              <a:cs typeface="Playfair Display"/>
              <a:sym typeface="Playfair Display"/>
            </a:endParaRPr>
          </a:p>
        </p:txBody>
      </p:sp>
      <p:sp>
        <p:nvSpPr>
          <p:cNvPr id="4" name="Google Shape;207;p10">
            <a:extLst>
              <a:ext uri="{FF2B5EF4-FFF2-40B4-BE49-F238E27FC236}">
                <a16:creationId xmlns:a16="http://schemas.microsoft.com/office/drawing/2014/main" id="{51145B45-0090-C75B-03E6-C8FCEB7597B7}"/>
              </a:ext>
            </a:extLst>
          </p:cNvPr>
          <p:cNvSpPr txBox="1"/>
          <p:nvPr/>
        </p:nvSpPr>
        <p:spPr>
          <a:xfrm>
            <a:off x="2720525" y="3206764"/>
            <a:ext cx="4995305" cy="4027449"/>
          </a:xfrm>
          <a:prstGeom prst="rect">
            <a:avLst/>
          </a:prstGeom>
          <a:noFill/>
          <a:ln>
            <a:noFill/>
          </a:ln>
        </p:spPr>
        <p:txBody>
          <a:bodyPr spcFirstLastPara="1" wrap="square" lIns="0" tIns="0" rIns="0" bIns="0" anchor="t" anchorCtr="0">
            <a:spAutoFit/>
          </a:bodyPr>
          <a:lstStyle/>
          <a:p>
            <a:pPr lvl="0">
              <a:lnSpc>
                <a:spcPct val="170031"/>
              </a:lnSpc>
            </a:pPr>
            <a:r>
              <a:rPr lang="nl-NL" sz="2199" dirty="0">
                <a:latin typeface="Playfair Display"/>
                <a:ea typeface="Playfair Display"/>
                <a:cs typeface="Playfair Display"/>
                <a:sym typeface="Playfair Display"/>
              </a:rPr>
              <a:t>Contentmarketing is effectiever omdat:</a:t>
            </a:r>
          </a:p>
          <a:p>
            <a:pPr marL="342900" lvl="0" indent="-342900">
              <a:lnSpc>
                <a:spcPct val="170031"/>
              </a:lnSpc>
              <a:buFont typeface="Arial" panose="020B0604020202020204" pitchFamily="34" charset="0"/>
              <a:buChar char="•"/>
            </a:pPr>
            <a:r>
              <a:rPr lang="nl-NL" sz="2199" b="1" dirty="0">
                <a:latin typeface="Playfair Display"/>
                <a:ea typeface="Playfair Display"/>
                <a:cs typeface="Playfair Display"/>
                <a:sym typeface="Playfair Display"/>
              </a:rPr>
              <a:t>Persoonlijk</a:t>
            </a:r>
            <a:r>
              <a:rPr lang="nl-NL" sz="2199" dirty="0">
                <a:latin typeface="Playfair Display"/>
                <a:ea typeface="Playfair Display"/>
                <a:cs typeface="Playfair Display"/>
                <a:sym typeface="Playfair Display"/>
              </a:rPr>
              <a:t>: Wat is jouw verhaal
</a:t>
            </a:r>
            <a:r>
              <a:rPr lang="nl-NL" sz="2199" b="1" dirty="0">
                <a:latin typeface="Playfair Display"/>
                <a:ea typeface="Playfair Display"/>
                <a:cs typeface="Playfair Display"/>
                <a:sym typeface="Playfair Display"/>
              </a:rPr>
              <a:t>Authentiek</a:t>
            </a:r>
            <a:r>
              <a:rPr lang="nl-NL" sz="2199" dirty="0">
                <a:latin typeface="Playfair Display"/>
                <a:ea typeface="Playfair Display"/>
                <a:cs typeface="Playfair Display"/>
                <a:sym typeface="Playfair Display"/>
              </a:rPr>
              <a:t>: Waarom ben je anders dan de rest (ESP - emotioneel verkoopargument) 
</a:t>
            </a:r>
            <a:r>
              <a:rPr lang="nl-NL" sz="2199" b="1" dirty="0">
                <a:latin typeface="Playfair Display"/>
                <a:ea typeface="Playfair Display"/>
                <a:cs typeface="Playfair Display"/>
                <a:sym typeface="Playfair Display"/>
              </a:rPr>
              <a:t>Betrouwbaar</a:t>
            </a:r>
            <a:r>
              <a:rPr lang="nl-NL" sz="2199" dirty="0">
                <a:latin typeface="Playfair Display"/>
                <a:ea typeface="Playfair Display"/>
                <a:cs typeface="Playfair Display"/>
                <a:sym typeface="Playfair Display"/>
              </a:rPr>
              <a:t>: Laat zien dat je de kennis hebt</a:t>
            </a:r>
            <a:endParaRPr lang="en-US" dirty="0"/>
          </a:p>
        </p:txBody>
      </p:sp>
      <p:sp>
        <p:nvSpPr>
          <p:cNvPr id="5" name="Google Shape;213;p10">
            <a:extLst>
              <a:ext uri="{FF2B5EF4-FFF2-40B4-BE49-F238E27FC236}">
                <a16:creationId xmlns:a16="http://schemas.microsoft.com/office/drawing/2014/main" id="{63DF75D0-B197-0B1A-9B4B-368C106B6B3B}"/>
              </a:ext>
            </a:extLst>
          </p:cNvPr>
          <p:cNvSpPr txBox="1"/>
          <p:nvPr/>
        </p:nvSpPr>
        <p:spPr>
          <a:xfrm>
            <a:off x="8831225" y="3206764"/>
            <a:ext cx="8829240" cy="6599307"/>
          </a:xfrm>
          <a:prstGeom prst="rect">
            <a:avLst/>
          </a:prstGeom>
          <a:noFill/>
          <a:ln>
            <a:noFill/>
          </a:ln>
        </p:spPr>
        <p:txBody>
          <a:bodyPr spcFirstLastPara="1" wrap="square" lIns="0" tIns="0" rIns="0" bIns="0" anchor="t" anchorCtr="0">
            <a:spAutoFit/>
          </a:bodyPr>
          <a:lstStyle/>
          <a:p>
            <a:pPr lvl="0">
              <a:lnSpc>
                <a:spcPct val="150000"/>
              </a:lnSpc>
            </a:pPr>
            <a:r>
              <a:rPr lang="nl-NL" sz="2199" dirty="0">
                <a:latin typeface="Playfair Display"/>
                <a:ea typeface="Playfair Display"/>
                <a:cs typeface="Playfair Display"/>
                <a:sym typeface="Playfair Display"/>
              </a:rPr>
              <a:t>Elementen die je kunt gebruiken om boeiende inhoud te maken:</a:t>
            </a:r>
          </a:p>
          <a:p>
            <a:pPr marL="342900" lvl="0" indent="-342900">
              <a:lnSpc>
                <a:spcPct val="150000"/>
              </a:lnSpc>
              <a:buFont typeface="Arial" panose="020B0604020202020204" pitchFamily="34" charset="0"/>
              <a:buChar char="•"/>
            </a:pPr>
            <a:r>
              <a:rPr lang="nl-NL" sz="2199" dirty="0">
                <a:latin typeface="Playfair Display"/>
                <a:ea typeface="Playfair Display"/>
                <a:cs typeface="Playfair Display"/>
                <a:sym typeface="Playfair Display"/>
              </a:rPr>
              <a:t>Polls
Achter de schermen
</a:t>
            </a:r>
            <a:r>
              <a:rPr lang="nl-NL" sz="2199" dirty="0" err="1">
                <a:latin typeface="Playfair Display"/>
                <a:ea typeface="Playfair Display"/>
                <a:cs typeface="Playfair Display"/>
                <a:sym typeface="Playfair Display"/>
              </a:rPr>
              <a:t>Veelgestelde</a:t>
            </a:r>
            <a:r>
              <a:rPr lang="nl-NL" sz="2199" dirty="0">
                <a:latin typeface="Playfair Display"/>
                <a:ea typeface="Playfair Display"/>
                <a:cs typeface="Playfair Display"/>
                <a:sym typeface="Playfair Display"/>
              </a:rPr>
              <a:t> vragen beantwoorden
Nieuws van jouw bedrijf
Nieuws uit je vakgebied
Blogs
Infografieken
Verhalen over mislukkingen
Foto 's
Handelingen
Aanvullende informatie over je product/dienst
Herinneringen</a:t>
            </a:r>
            <a:endParaRPr lang="en-US" dirty="0"/>
          </a:p>
        </p:txBody>
      </p:sp>
      <p:sp>
        <p:nvSpPr>
          <p:cNvPr id="2" name="Google Shape;469;p25">
            <a:extLst>
              <a:ext uri="{FF2B5EF4-FFF2-40B4-BE49-F238E27FC236}">
                <a16:creationId xmlns:a16="http://schemas.microsoft.com/office/drawing/2014/main" id="{21738B55-C4ED-0E82-0220-8CEFD91CB845}"/>
              </a:ext>
            </a:extLst>
          </p:cNvPr>
          <p:cNvSpPr/>
          <p:nvPr/>
        </p:nvSpPr>
        <p:spPr>
          <a:xfrm>
            <a:off x="0" y="-111125"/>
            <a:ext cx="2697216" cy="4114800"/>
          </a:xfrm>
          <a:custGeom>
            <a:avLst/>
            <a:gdLst/>
            <a:ahLst/>
            <a:cxnLst/>
            <a:rect l="l" t="t" r="r" b="b"/>
            <a:pathLst>
              <a:path w="2697216" h="4114800" extrusionOk="0">
                <a:moveTo>
                  <a:pt x="0" y="0"/>
                </a:moveTo>
                <a:lnTo>
                  <a:pt x="2697216" y="0"/>
                </a:lnTo>
                <a:lnTo>
                  <a:pt x="2697216"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Tree>
    <p:extLst>
      <p:ext uri="{BB962C8B-B14F-4D97-AF65-F5344CB8AC3E}">
        <p14:creationId xmlns:p14="http://schemas.microsoft.com/office/powerpoint/2010/main" val="157902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7" name="Google Shape;197;p10"/>
          <p:cNvSpPr/>
          <p:nvPr/>
        </p:nvSpPr>
        <p:spPr>
          <a:xfrm>
            <a:off x="7177324" y="9358873"/>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198" name="Google Shape;198;p10"/>
          <p:cNvSpPr txBox="1"/>
          <p:nvPr/>
        </p:nvSpPr>
        <p:spPr>
          <a:xfrm>
            <a:off x="2720525" y="1965700"/>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cap="all" dirty="0">
                <a:solidFill>
                  <a:srgbClr val="BF1435"/>
                </a:solidFill>
                <a:latin typeface="Playfair Display"/>
                <a:ea typeface="Playfair Display"/>
                <a:cs typeface="Playfair Display"/>
                <a:sym typeface="Playfair Display"/>
              </a:rPr>
              <a:t>ONTHOUD</a:t>
            </a:r>
            <a:endParaRPr lang="nl-NL" sz="3600" cap="all" dirty="0"/>
          </a:p>
        </p:txBody>
      </p:sp>
      <p:sp>
        <p:nvSpPr>
          <p:cNvPr id="4" name="Google Shape;207;p10">
            <a:extLst>
              <a:ext uri="{FF2B5EF4-FFF2-40B4-BE49-F238E27FC236}">
                <a16:creationId xmlns:a16="http://schemas.microsoft.com/office/drawing/2014/main" id="{51145B45-0090-C75B-03E6-C8FCEB7597B7}"/>
              </a:ext>
            </a:extLst>
          </p:cNvPr>
          <p:cNvSpPr txBox="1"/>
          <p:nvPr/>
        </p:nvSpPr>
        <p:spPr>
          <a:xfrm>
            <a:off x="2720525" y="3206764"/>
            <a:ext cx="12250534" cy="5232202"/>
          </a:xfrm>
          <a:prstGeom prst="rect">
            <a:avLst/>
          </a:prstGeom>
          <a:noFill/>
          <a:ln>
            <a:noFill/>
          </a:ln>
        </p:spPr>
        <p:txBody>
          <a:bodyPr spcFirstLastPara="1" wrap="square" lIns="0" tIns="0" rIns="0" bIns="0" anchor="t" anchorCtr="0">
            <a:spAutoFit/>
          </a:bodyPr>
          <a:lstStyle/>
          <a:p>
            <a:pPr marL="431801" lvl="1" indent="-215900">
              <a:lnSpc>
                <a:spcPct val="170000"/>
              </a:lnSpc>
              <a:buSzPts val="2000"/>
              <a:buFont typeface="Arial"/>
              <a:buChar char="•"/>
            </a:pPr>
            <a:r>
              <a:rPr lang="nl-NL" sz="2000" dirty="0">
                <a:latin typeface="Playfair Display"/>
                <a:ea typeface="Playfair Display"/>
                <a:cs typeface="Playfair Display"/>
                <a:sym typeface="Playfair Display"/>
              </a:rPr>
              <a:t>Schrijf korte berichten en gebruik actief schrijven
Visuele componenten gebruiken
Vergeet niet om een call-to-action te gebruiken
Beheers hashtags</a:t>
            </a:r>
          </a:p>
          <a:p>
            <a:pPr marL="896938" lvl="1" indent="-342900">
              <a:lnSpc>
                <a:spcPct val="170000"/>
              </a:lnSpc>
              <a:buSzPts val="2000"/>
              <a:buFont typeface="Courier New" panose="02070309020205020404" pitchFamily="49" charset="0"/>
              <a:buChar char="o"/>
            </a:pPr>
            <a:r>
              <a:rPr lang="nl-NL" sz="2000" dirty="0">
                <a:latin typeface="Playfair Display"/>
                <a:ea typeface="Playfair Display"/>
                <a:cs typeface="Playfair Display"/>
                <a:sym typeface="Playfair Display"/>
              </a:rPr>
              <a:t>Hashtags zijn je zichtbaarheidsboosters. Gebruik onthullende hashtags die horen bij jouw branche, inhoud en publiek. </a:t>
            </a:r>
          </a:p>
          <a:p>
            <a:pPr marL="447675" lvl="1" indent="-342900">
              <a:lnSpc>
                <a:spcPct val="170000"/>
              </a:lnSpc>
              <a:buSzPts val="2000"/>
              <a:buFont typeface="Arial" panose="020B0604020202020204" pitchFamily="34" charset="0"/>
              <a:buChar char="•"/>
            </a:pPr>
            <a:r>
              <a:rPr lang="nl-NL" sz="2000" dirty="0">
                <a:latin typeface="Playfair Display"/>
                <a:ea typeface="Playfair Display"/>
                <a:cs typeface="Playfair Display"/>
                <a:sym typeface="Playfair Display"/>
              </a:rPr>
              <a:t>Trefwoorden beheersen</a:t>
            </a:r>
          </a:p>
          <a:p>
            <a:pPr marL="896938" lvl="3" indent="-342900">
              <a:lnSpc>
                <a:spcPct val="170000"/>
              </a:lnSpc>
              <a:buSzPts val="2000"/>
              <a:buFont typeface="Courier New" panose="02070309020205020404" pitchFamily="49" charset="0"/>
              <a:buChar char="o"/>
            </a:pPr>
            <a:r>
              <a:rPr lang="nl-NL" sz="2000" dirty="0">
                <a:latin typeface="Playfair Display"/>
                <a:ea typeface="Playfair Display"/>
                <a:cs typeface="Playfair Display"/>
                <a:sym typeface="Playfair Display"/>
              </a:rPr>
              <a:t>Trefwoorden zijn zoektermen die je doelgroep gebruikt bij het zoeken naar inhoud die verband houdt met jouw vakgebied. Gebruik ze op een natuurlijke manier in de titels, beschrijvingen en hoofdtekst van berichten.</a:t>
            </a:r>
            <a:endParaRPr lang="en-US" sz="2000" i="0" u="none" strike="noStrike" cap="none" dirty="0">
              <a:solidFill>
                <a:srgbClr val="000000"/>
              </a:solidFill>
              <a:latin typeface="Playfair Display"/>
              <a:ea typeface="Playfair Display"/>
              <a:cs typeface="Playfair Display"/>
              <a:sym typeface="Playfair Display"/>
            </a:endParaRPr>
          </a:p>
        </p:txBody>
      </p:sp>
      <p:sp>
        <p:nvSpPr>
          <p:cNvPr id="3" name="Google Shape;482;p26">
            <a:extLst>
              <a:ext uri="{FF2B5EF4-FFF2-40B4-BE49-F238E27FC236}">
                <a16:creationId xmlns:a16="http://schemas.microsoft.com/office/drawing/2014/main" id="{4A4DB1ED-4BB6-7604-5623-037C6DD89DF6}"/>
              </a:ext>
            </a:extLst>
          </p:cNvPr>
          <p:cNvSpPr/>
          <p:nvPr/>
        </p:nvSpPr>
        <p:spPr>
          <a:xfrm rot="2293080">
            <a:off x="-134672" y="8535154"/>
            <a:ext cx="3441469" cy="4114800"/>
          </a:xfrm>
          <a:custGeom>
            <a:avLst/>
            <a:gdLst/>
            <a:ahLst/>
            <a:cxnLst/>
            <a:rect l="l" t="t" r="r" b="b"/>
            <a:pathLst>
              <a:path w="3441469" h="4114800" extrusionOk="0">
                <a:moveTo>
                  <a:pt x="0" y="0"/>
                </a:moveTo>
                <a:lnTo>
                  <a:pt x="3441470" y="0"/>
                </a:lnTo>
                <a:lnTo>
                  <a:pt x="3441470"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6" name="Google Shape;478;p26">
            <a:extLst>
              <a:ext uri="{FF2B5EF4-FFF2-40B4-BE49-F238E27FC236}">
                <a16:creationId xmlns:a16="http://schemas.microsoft.com/office/drawing/2014/main" id="{634E82EA-F42E-15D5-20E4-44788157B92C}"/>
              </a:ext>
            </a:extLst>
          </p:cNvPr>
          <p:cNvSpPr/>
          <p:nvPr/>
        </p:nvSpPr>
        <p:spPr>
          <a:xfrm>
            <a:off x="15294047" y="-1776591"/>
            <a:ext cx="4647105" cy="4114800"/>
          </a:xfrm>
          <a:custGeom>
            <a:avLst/>
            <a:gdLst/>
            <a:ahLst/>
            <a:cxnLst/>
            <a:rect l="l" t="t" r="r" b="b"/>
            <a:pathLst>
              <a:path w="4647105" h="4114800" extrusionOk="0">
                <a:moveTo>
                  <a:pt x="0" y="0"/>
                </a:moveTo>
                <a:lnTo>
                  <a:pt x="4647105" y="0"/>
                </a:lnTo>
                <a:lnTo>
                  <a:pt x="4647105"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7" name="Google Shape;481;p26">
            <a:extLst>
              <a:ext uri="{FF2B5EF4-FFF2-40B4-BE49-F238E27FC236}">
                <a16:creationId xmlns:a16="http://schemas.microsoft.com/office/drawing/2014/main" id="{7D0AC1FF-D840-1689-43C4-85EADF5A56AC}"/>
              </a:ext>
            </a:extLst>
          </p:cNvPr>
          <p:cNvSpPr/>
          <p:nvPr/>
        </p:nvSpPr>
        <p:spPr>
          <a:xfrm>
            <a:off x="14209741" y="6172200"/>
            <a:ext cx="4093452" cy="4114800"/>
          </a:xfrm>
          <a:custGeom>
            <a:avLst/>
            <a:gdLst/>
            <a:ahLst/>
            <a:cxnLst/>
            <a:rect l="l" t="t" r="r" b="b"/>
            <a:pathLst>
              <a:path w="4093452" h="4114800" extrusionOk="0">
                <a:moveTo>
                  <a:pt x="0" y="0"/>
                </a:moveTo>
                <a:lnTo>
                  <a:pt x="4093453" y="0"/>
                </a:lnTo>
                <a:lnTo>
                  <a:pt x="4093453"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2" name="Google Shape;200;p10">
            <a:extLst>
              <a:ext uri="{FF2B5EF4-FFF2-40B4-BE49-F238E27FC236}">
                <a16:creationId xmlns:a16="http://schemas.microsoft.com/office/drawing/2014/main" id="{72624B76-D51C-7AC6-135E-A885AAAED7D0}"/>
              </a:ext>
            </a:extLst>
          </p:cNvPr>
          <p:cNvSpPr txBox="1"/>
          <p:nvPr/>
        </p:nvSpPr>
        <p:spPr>
          <a:xfrm rot="16200000">
            <a:off x="-1975749" y="5837050"/>
            <a:ext cx="6522600" cy="892552"/>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4.1 Boeiende digitale inhoud</a:t>
            </a:r>
          </a:p>
          <a:p>
            <a:pPr algn="ctr"/>
            <a:endParaRPr lang="nl-NL" sz="2900" dirty="0">
              <a:solidFill>
                <a:srgbClr val="C00000"/>
              </a:solidFill>
              <a:latin typeface="Playfair Display"/>
              <a:ea typeface="Playfair Display"/>
              <a:cs typeface="Playfair Display"/>
              <a:sym typeface="Playfair Display"/>
            </a:endParaRPr>
          </a:p>
        </p:txBody>
      </p:sp>
    </p:spTree>
    <p:extLst>
      <p:ext uri="{BB962C8B-B14F-4D97-AF65-F5344CB8AC3E}">
        <p14:creationId xmlns:p14="http://schemas.microsoft.com/office/powerpoint/2010/main" val="3286773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2" name="Google Shape;352;p2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356" name="Google Shape;356;p20"/>
          <p:cNvSpPr txBox="1"/>
          <p:nvPr/>
        </p:nvSpPr>
        <p:spPr>
          <a:xfrm>
            <a:off x="2783116" y="4439173"/>
            <a:ext cx="12846000" cy="517065"/>
          </a:xfrm>
          <a:prstGeom prst="rect">
            <a:avLst/>
          </a:prstGeom>
          <a:noFill/>
          <a:ln>
            <a:noFill/>
          </a:ln>
        </p:spPr>
        <p:txBody>
          <a:bodyPr spcFirstLastPara="1" wrap="square" lIns="0" tIns="0" rIns="0" bIns="0" anchor="t" anchorCtr="0">
            <a:spAutoFit/>
          </a:bodyPr>
          <a:lstStyle/>
          <a:p>
            <a:pPr lvl="0">
              <a:lnSpc>
                <a:spcPct val="140016"/>
              </a:lnSpc>
            </a:pPr>
            <a:r>
              <a:rPr lang="nl-NL" sz="2400" dirty="0">
                <a:latin typeface="Playfair Display"/>
                <a:ea typeface="Playfair Display"/>
                <a:cs typeface="Playfair Display"/>
                <a:sym typeface="Playfair Display"/>
              </a:rPr>
              <a:t>Hoe implementeer ik basisstrategieën voor sociale media in mijn bedrijf?</a:t>
            </a:r>
            <a:endParaRPr lang="nl-NL" sz="2400" dirty="0"/>
          </a:p>
        </p:txBody>
      </p:sp>
      <p:sp>
        <p:nvSpPr>
          <p:cNvPr id="4" name="Google Shape;186;p9">
            <a:extLst>
              <a:ext uri="{FF2B5EF4-FFF2-40B4-BE49-F238E27FC236}">
                <a16:creationId xmlns:a16="http://schemas.microsoft.com/office/drawing/2014/main" id="{0AA0AF0F-03A3-E627-C545-E3F3EEC69676}"/>
              </a:ext>
            </a:extLst>
          </p:cNvPr>
          <p:cNvSpPr txBox="1"/>
          <p:nvPr/>
        </p:nvSpPr>
        <p:spPr>
          <a:xfrm>
            <a:off x="2658884" y="1638600"/>
            <a:ext cx="2529013" cy="2800575"/>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2999" b="0" i="0" u="none" strike="noStrike" cap="none" dirty="0">
                <a:solidFill>
                  <a:srgbClr val="06AC73"/>
                </a:solidFill>
                <a:latin typeface="Prata"/>
                <a:ea typeface="Prata"/>
                <a:cs typeface="Prata"/>
                <a:sym typeface="Prata"/>
              </a:rPr>
              <a:t>05</a:t>
            </a:r>
            <a:endParaRPr dirty="0"/>
          </a:p>
        </p:txBody>
      </p:sp>
      <p:sp>
        <p:nvSpPr>
          <p:cNvPr id="5" name="Google Shape;187;p9">
            <a:extLst>
              <a:ext uri="{FF2B5EF4-FFF2-40B4-BE49-F238E27FC236}">
                <a16:creationId xmlns:a16="http://schemas.microsoft.com/office/drawing/2014/main" id="{EDC54415-6E54-5608-12F6-BB7450F0F3EC}"/>
              </a:ext>
            </a:extLst>
          </p:cNvPr>
          <p:cNvSpPr txBox="1"/>
          <p:nvPr/>
        </p:nvSpPr>
        <p:spPr>
          <a:xfrm>
            <a:off x="5187896" y="2192629"/>
            <a:ext cx="13100104" cy="1538883"/>
          </a:xfrm>
          <a:prstGeom prst="rect">
            <a:avLst/>
          </a:prstGeom>
          <a:noFill/>
          <a:ln>
            <a:noFill/>
          </a:ln>
        </p:spPr>
        <p:txBody>
          <a:bodyPr spcFirstLastPara="1" wrap="square" lIns="0" tIns="0" rIns="0" bIns="0" anchor="t" anchorCtr="0">
            <a:spAutoFit/>
          </a:bodyPr>
          <a:lstStyle/>
          <a:p>
            <a:pPr lvl="0"/>
            <a:r>
              <a:rPr lang="nl-NL" sz="5000" dirty="0">
                <a:latin typeface="Playfair Display"/>
                <a:ea typeface="Playfair Display"/>
                <a:cs typeface="Playfair Display"/>
                <a:sym typeface="Playfair Display"/>
              </a:rPr>
              <a:t>Toepassen van basismarketingstrategieën voor sociale media</a:t>
            </a:r>
          </a:p>
        </p:txBody>
      </p:sp>
      <p:sp>
        <p:nvSpPr>
          <p:cNvPr id="2" name="Google Shape;297;p17">
            <a:extLst>
              <a:ext uri="{FF2B5EF4-FFF2-40B4-BE49-F238E27FC236}">
                <a16:creationId xmlns:a16="http://schemas.microsoft.com/office/drawing/2014/main" id="{E030F759-D1FD-E500-89E0-89B19DFCF91C}"/>
              </a:ext>
            </a:extLst>
          </p:cNvPr>
          <p:cNvSpPr/>
          <p:nvPr/>
        </p:nvSpPr>
        <p:spPr>
          <a:xfrm>
            <a:off x="14813654" y="-2248385"/>
            <a:ext cx="4891293" cy="4114800"/>
          </a:xfrm>
          <a:custGeom>
            <a:avLst/>
            <a:gdLst/>
            <a:ahLst/>
            <a:cxnLst/>
            <a:rect l="l" t="t" r="r" b="b"/>
            <a:pathLst>
              <a:path w="4891293" h="4114800" extrusionOk="0">
                <a:moveTo>
                  <a:pt x="0" y="0"/>
                </a:moveTo>
                <a:lnTo>
                  <a:pt x="4891292" y="0"/>
                </a:lnTo>
                <a:lnTo>
                  <a:pt x="489129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3" name="Google Shape;298;p17">
            <a:extLst>
              <a:ext uri="{FF2B5EF4-FFF2-40B4-BE49-F238E27FC236}">
                <a16:creationId xmlns:a16="http://schemas.microsoft.com/office/drawing/2014/main" id="{AB22638A-6B0B-1D46-B189-B53BA405A377}"/>
              </a:ext>
            </a:extLst>
          </p:cNvPr>
          <p:cNvSpPr/>
          <p:nvPr/>
        </p:nvSpPr>
        <p:spPr>
          <a:xfrm>
            <a:off x="14299437" y="0"/>
            <a:ext cx="4122295" cy="4114800"/>
          </a:xfrm>
          <a:custGeom>
            <a:avLst/>
            <a:gdLst/>
            <a:ahLst/>
            <a:cxnLst/>
            <a:rect l="l" t="t" r="r" b="b"/>
            <a:pathLst>
              <a:path w="4122295" h="4114800" extrusionOk="0">
                <a:moveTo>
                  <a:pt x="0" y="0"/>
                </a:moveTo>
                <a:lnTo>
                  <a:pt x="4122295" y="0"/>
                </a:lnTo>
                <a:lnTo>
                  <a:pt x="4122295"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6" name="Google Shape;299;p17">
            <a:extLst>
              <a:ext uri="{FF2B5EF4-FFF2-40B4-BE49-F238E27FC236}">
                <a16:creationId xmlns:a16="http://schemas.microsoft.com/office/drawing/2014/main" id="{642AEB03-2A41-CC45-8D13-1B861AF8F4E6}"/>
              </a:ext>
            </a:extLst>
          </p:cNvPr>
          <p:cNvSpPr/>
          <p:nvPr/>
        </p:nvSpPr>
        <p:spPr>
          <a:xfrm>
            <a:off x="-782624" y="8012985"/>
            <a:ext cx="3924490" cy="4114800"/>
          </a:xfrm>
          <a:custGeom>
            <a:avLst/>
            <a:gdLst/>
            <a:ahLst/>
            <a:cxnLst/>
            <a:rect l="l" t="t" r="r" b="b"/>
            <a:pathLst>
              <a:path w="3924490" h="4114800" extrusionOk="0">
                <a:moveTo>
                  <a:pt x="0" y="0"/>
                </a:moveTo>
                <a:lnTo>
                  <a:pt x="3924491" y="0"/>
                </a:lnTo>
                <a:lnTo>
                  <a:pt x="3924491"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7" name="Google Shape;300;p17">
            <a:extLst>
              <a:ext uri="{FF2B5EF4-FFF2-40B4-BE49-F238E27FC236}">
                <a16:creationId xmlns:a16="http://schemas.microsoft.com/office/drawing/2014/main" id="{69784747-FEEE-3528-EFB4-23E4DEAC4D7A}"/>
              </a:ext>
            </a:extLst>
          </p:cNvPr>
          <p:cNvSpPr/>
          <p:nvPr/>
        </p:nvSpPr>
        <p:spPr>
          <a:xfrm>
            <a:off x="-1715764" y="7354997"/>
            <a:ext cx="3681031" cy="4114800"/>
          </a:xfrm>
          <a:custGeom>
            <a:avLst/>
            <a:gdLst/>
            <a:ahLst/>
            <a:cxnLst/>
            <a:rect l="l" t="t" r="r" b="b"/>
            <a:pathLst>
              <a:path w="3681031" h="4114800" extrusionOk="0">
                <a:moveTo>
                  <a:pt x="0" y="0"/>
                </a:moveTo>
                <a:lnTo>
                  <a:pt x="3681032" y="0"/>
                </a:lnTo>
                <a:lnTo>
                  <a:pt x="3681032"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8" name="Google Shape;301;p17">
            <a:extLst>
              <a:ext uri="{FF2B5EF4-FFF2-40B4-BE49-F238E27FC236}">
                <a16:creationId xmlns:a16="http://schemas.microsoft.com/office/drawing/2014/main" id="{6DC306E3-2785-7904-FBFC-384015E33A4D}"/>
              </a:ext>
            </a:extLst>
          </p:cNvPr>
          <p:cNvSpPr/>
          <p:nvPr/>
        </p:nvSpPr>
        <p:spPr>
          <a:xfrm>
            <a:off x="15343404" y="7682355"/>
            <a:ext cx="4361543" cy="4114800"/>
          </a:xfrm>
          <a:custGeom>
            <a:avLst/>
            <a:gdLst/>
            <a:ahLst/>
            <a:cxnLst/>
            <a:rect l="l" t="t" r="r" b="b"/>
            <a:pathLst>
              <a:path w="4361543" h="4114800" extrusionOk="0">
                <a:moveTo>
                  <a:pt x="0" y="0"/>
                </a:moveTo>
                <a:lnTo>
                  <a:pt x="4361542" y="0"/>
                </a:lnTo>
                <a:lnTo>
                  <a:pt x="4361542" y="4114800"/>
                </a:lnTo>
                <a:lnTo>
                  <a:pt x="0" y="4114800"/>
                </a:lnTo>
                <a:lnTo>
                  <a:pt x="0" y="0"/>
                </a:lnTo>
                <a:close/>
              </a:path>
            </a:pathLst>
          </a:custGeom>
          <a:blipFill rotWithShape="1">
            <a:blip r:embed="rId8">
              <a:alphaModFix/>
            </a:blip>
            <a:stretch>
              <a:fillRect/>
            </a:stretch>
          </a:blipFill>
          <a:ln>
            <a:noFill/>
          </a:ln>
        </p:spPr>
        <p:txBody>
          <a:bodyPr/>
          <a:lstStyle/>
          <a:p>
            <a:endParaRPr lang="nl-NL"/>
          </a:p>
        </p:txBody>
      </p:sp>
    </p:spTree>
    <p:extLst>
      <p:ext uri="{BB962C8B-B14F-4D97-AF65-F5344CB8AC3E}">
        <p14:creationId xmlns:p14="http://schemas.microsoft.com/office/powerpoint/2010/main" val="4039529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878056" y="-685022"/>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95" name="Google Shape;195;p10"/>
          <p:cNvSpPr/>
          <p:nvPr/>
        </p:nvSpPr>
        <p:spPr>
          <a:xfrm>
            <a:off x="15011531" y="7700000"/>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96" name="Google Shape;196;p10"/>
          <p:cNvSpPr/>
          <p:nvPr/>
        </p:nvSpPr>
        <p:spPr>
          <a:xfrm>
            <a:off x="15157311" y="6905639"/>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97" name="Google Shape;197;p10"/>
          <p:cNvSpPr/>
          <p:nvPr/>
        </p:nvSpPr>
        <p:spPr>
          <a:xfrm>
            <a:off x="2720525" y="9009017"/>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98" name="Google Shape;198;p10"/>
          <p:cNvSpPr txBox="1"/>
          <p:nvPr/>
        </p:nvSpPr>
        <p:spPr>
          <a:xfrm>
            <a:off x="2720525" y="1965700"/>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5.1 </a:t>
            </a:r>
            <a:r>
              <a:rPr lang="nl-NL" sz="3600" dirty="0">
                <a:latin typeface="Playfair Display"/>
                <a:ea typeface="Playfair Display"/>
                <a:cs typeface="Playfair Display"/>
                <a:sym typeface="Playfair Display"/>
              </a:rPr>
              <a:t>Vestig je aanwezigheid in de media </a:t>
            </a:r>
            <a:endParaRPr lang="nl-NL" sz="3600" dirty="0"/>
          </a:p>
        </p:txBody>
      </p:sp>
      <p:sp>
        <p:nvSpPr>
          <p:cNvPr id="200" name="Google Shape;200;p10"/>
          <p:cNvSpPr txBox="1"/>
          <p:nvPr/>
        </p:nvSpPr>
        <p:spPr>
          <a:xfrm rot="-5400000">
            <a:off x="-1975749" y="5925108"/>
            <a:ext cx="6522600" cy="446276"/>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5.1 Vestig je aanwezigheid in de media </a:t>
            </a:r>
          </a:p>
        </p:txBody>
      </p:sp>
      <p:sp>
        <p:nvSpPr>
          <p:cNvPr id="4" name="Google Shape;207;p10">
            <a:extLst>
              <a:ext uri="{FF2B5EF4-FFF2-40B4-BE49-F238E27FC236}">
                <a16:creationId xmlns:a16="http://schemas.microsoft.com/office/drawing/2014/main" id="{51145B45-0090-C75B-03E6-C8FCEB7597B7}"/>
              </a:ext>
            </a:extLst>
          </p:cNvPr>
          <p:cNvSpPr txBox="1"/>
          <p:nvPr/>
        </p:nvSpPr>
        <p:spPr>
          <a:xfrm>
            <a:off x="6950984" y="3378825"/>
            <a:ext cx="8755181" cy="4602798"/>
          </a:xfrm>
          <a:prstGeom prst="rect">
            <a:avLst/>
          </a:prstGeom>
          <a:noFill/>
          <a:ln>
            <a:noFill/>
          </a:ln>
        </p:spPr>
        <p:txBody>
          <a:bodyPr spcFirstLastPara="1" wrap="square" lIns="0" tIns="0" rIns="0" bIns="0" anchor="t" anchorCtr="0">
            <a:spAutoFit/>
          </a:bodyPr>
          <a:lstStyle/>
          <a:p>
            <a:pPr lvl="0" algn="just">
              <a:lnSpc>
                <a:spcPct val="170031"/>
              </a:lnSpc>
            </a:pPr>
            <a:r>
              <a:rPr lang="nl-NL" sz="2199" dirty="0">
                <a:latin typeface="Playfair Display"/>
                <a:ea typeface="Playfair Display"/>
                <a:cs typeface="Playfair Display"/>
                <a:sym typeface="Playfair Display"/>
              </a:rPr>
              <a:t>Zorg ervoor dat de aanwezigheid van jouw merk wordt verstevigd op de gekozen sociale-mediaplatforms. </a:t>
            </a:r>
          </a:p>
          <a:p>
            <a:pPr lvl="0" algn="just">
              <a:lnSpc>
                <a:spcPct val="170031"/>
              </a:lnSpc>
            </a:pPr>
            <a:r>
              <a:rPr lang="nl-NL" sz="2199" dirty="0">
                <a:latin typeface="Playfair Display"/>
                <a:ea typeface="Playfair Display"/>
                <a:cs typeface="Playfair Display"/>
                <a:sym typeface="Playfair Display"/>
              </a:rPr>
              <a:t>
Profieloptimalisatie: Pas je profielen aan met afbeeldingen van hoge kwaliteit, boeiende biografieën en links naar je website.</a:t>
            </a:r>
          </a:p>
          <a:p>
            <a:pPr lvl="0" algn="just">
              <a:lnSpc>
                <a:spcPct val="170031"/>
              </a:lnSpc>
            </a:pPr>
            <a:r>
              <a:rPr lang="nl-NL" sz="2199" dirty="0">
                <a:latin typeface="Playfair Display"/>
                <a:ea typeface="Playfair Display"/>
                <a:cs typeface="Playfair Display"/>
                <a:sym typeface="Playfair Display"/>
              </a:rPr>
              <a:t>
Wees consistent in </a:t>
            </a:r>
            <a:r>
              <a:rPr lang="nl-NL" sz="2199" dirty="0" err="1">
                <a:latin typeface="Playfair Display"/>
                <a:ea typeface="Playfair Display"/>
                <a:cs typeface="Playfair Display"/>
                <a:sym typeface="Playfair Display"/>
              </a:rPr>
              <a:t>visuals</a:t>
            </a:r>
            <a:r>
              <a:rPr lang="nl-NL" sz="2199" dirty="0">
                <a:latin typeface="Playfair Display"/>
                <a:ea typeface="Playfair Display"/>
                <a:cs typeface="Playfair Display"/>
                <a:sym typeface="Playfair Display"/>
              </a:rPr>
              <a:t> en </a:t>
            </a:r>
            <a:r>
              <a:rPr lang="nl-NL" sz="2199" dirty="0" err="1">
                <a:latin typeface="Playfair Display"/>
                <a:ea typeface="Playfair Display"/>
                <a:cs typeface="Playfair Display"/>
                <a:sym typeface="Playfair Display"/>
              </a:rPr>
              <a:t>messgaing</a:t>
            </a:r>
            <a:r>
              <a:rPr lang="nl-NL" sz="2199" dirty="0">
                <a:latin typeface="Playfair Display"/>
                <a:ea typeface="Playfair Display"/>
                <a:cs typeface="Playfair Display"/>
                <a:sym typeface="Playfair Display"/>
              </a:rPr>
              <a:t> op alle platforms. 
Rangschik je eigen foto's in plaats van stockfoto's te gebruiken.</a:t>
            </a:r>
            <a:endParaRPr lang="en-US" sz="2400" dirty="0"/>
          </a:p>
        </p:txBody>
      </p:sp>
      <p:sp>
        <p:nvSpPr>
          <p:cNvPr id="2" name="Google Shape;469;p25">
            <a:extLst>
              <a:ext uri="{FF2B5EF4-FFF2-40B4-BE49-F238E27FC236}">
                <a16:creationId xmlns:a16="http://schemas.microsoft.com/office/drawing/2014/main" id="{21738B55-C4ED-0E82-0220-8CEFD91CB845}"/>
              </a:ext>
            </a:extLst>
          </p:cNvPr>
          <p:cNvSpPr/>
          <p:nvPr/>
        </p:nvSpPr>
        <p:spPr>
          <a:xfrm>
            <a:off x="0" y="-111125"/>
            <a:ext cx="2697216" cy="4114800"/>
          </a:xfrm>
          <a:custGeom>
            <a:avLst/>
            <a:gdLst/>
            <a:ahLst/>
            <a:cxnLst/>
            <a:rect l="l" t="t" r="r" b="b"/>
            <a:pathLst>
              <a:path w="2697216" h="4114800" extrusionOk="0">
                <a:moveTo>
                  <a:pt x="0" y="0"/>
                </a:moveTo>
                <a:lnTo>
                  <a:pt x="2697216" y="0"/>
                </a:lnTo>
                <a:lnTo>
                  <a:pt x="2697216"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3" name="Google Shape;507;p28">
            <a:extLst>
              <a:ext uri="{FF2B5EF4-FFF2-40B4-BE49-F238E27FC236}">
                <a16:creationId xmlns:a16="http://schemas.microsoft.com/office/drawing/2014/main" id="{3E4774E9-9B49-BFEC-84E9-F866953EE58D}"/>
              </a:ext>
            </a:extLst>
          </p:cNvPr>
          <p:cNvSpPr/>
          <p:nvPr/>
        </p:nvSpPr>
        <p:spPr>
          <a:xfrm>
            <a:off x="3926912" y="3378825"/>
            <a:ext cx="2196274" cy="4114800"/>
          </a:xfrm>
          <a:custGeom>
            <a:avLst/>
            <a:gdLst/>
            <a:ahLst/>
            <a:cxnLst/>
            <a:rect l="l" t="t" r="r" b="b"/>
            <a:pathLst>
              <a:path w="2196274" h="4114800" extrusionOk="0">
                <a:moveTo>
                  <a:pt x="0" y="0"/>
                </a:moveTo>
                <a:lnTo>
                  <a:pt x="2196274" y="0"/>
                </a:lnTo>
                <a:lnTo>
                  <a:pt x="2196274" y="4114800"/>
                </a:lnTo>
                <a:lnTo>
                  <a:pt x="0" y="4114800"/>
                </a:lnTo>
                <a:lnTo>
                  <a:pt x="0" y="0"/>
                </a:lnTo>
                <a:close/>
              </a:path>
            </a:pathLst>
          </a:custGeom>
          <a:blipFill rotWithShape="1">
            <a:blip r:embed="rId8">
              <a:alphaModFix/>
            </a:blip>
            <a:stretch>
              <a:fillRect/>
            </a:stretch>
          </a:blipFill>
          <a:ln>
            <a:noFill/>
          </a:ln>
        </p:spPr>
        <p:txBody>
          <a:bodyPr/>
          <a:lstStyle/>
          <a:p>
            <a:endParaRPr lang="nl-NL"/>
          </a:p>
        </p:txBody>
      </p:sp>
    </p:spTree>
    <p:extLst>
      <p:ext uri="{BB962C8B-B14F-4D97-AF65-F5344CB8AC3E}">
        <p14:creationId xmlns:p14="http://schemas.microsoft.com/office/powerpoint/2010/main" val="2014785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p:nvPr/>
        </p:nvSpPr>
        <p:spPr>
          <a:xfrm>
            <a:off x="-1970090" y="7058556"/>
            <a:ext cx="4030989" cy="4114800"/>
          </a:xfrm>
          <a:custGeom>
            <a:avLst/>
            <a:gdLst/>
            <a:ahLst/>
            <a:cxnLst/>
            <a:rect l="l" t="t" r="r" b="b"/>
            <a:pathLst>
              <a:path w="4030989" h="4114800" extrusionOk="0">
                <a:moveTo>
                  <a:pt x="0" y="0"/>
                </a:moveTo>
                <a:lnTo>
                  <a:pt x="4030989" y="0"/>
                </a:lnTo>
                <a:lnTo>
                  <a:pt x="4030989"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18" name="Google Shape;118;p3"/>
          <p:cNvSpPr/>
          <p:nvPr/>
        </p:nvSpPr>
        <p:spPr>
          <a:xfrm>
            <a:off x="15023216" y="-13018"/>
            <a:ext cx="3508802" cy="4114800"/>
          </a:xfrm>
          <a:custGeom>
            <a:avLst/>
            <a:gdLst/>
            <a:ahLst/>
            <a:cxnLst/>
            <a:rect l="l" t="t" r="r" b="b"/>
            <a:pathLst>
              <a:path w="3508802" h="4114800" extrusionOk="0">
                <a:moveTo>
                  <a:pt x="0" y="0"/>
                </a:moveTo>
                <a:lnTo>
                  <a:pt x="3508802" y="0"/>
                </a:lnTo>
                <a:lnTo>
                  <a:pt x="350880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19" name="Google Shape;119;p3"/>
          <p:cNvSpPr txBox="1"/>
          <p:nvPr/>
        </p:nvSpPr>
        <p:spPr>
          <a:xfrm>
            <a:off x="2320412" y="1723546"/>
            <a:ext cx="7097505" cy="732316"/>
          </a:xfrm>
          <a:prstGeom prst="rect">
            <a:avLst/>
          </a:prstGeom>
          <a:noFill/>
          <a:ln>
            <a:noFill/>
          </a:ln>
        </p:spPr>
        <p:txBody>
          <a:bodyPr spcFirstLastPara="1" wrap="square" lIns="0" tIns="0" rIns="0" bIns="0" anchor="t" anchorCtr="0">
            <a:spAutoFit/>
          </a:bodyPr>
          <a:lstStyle/>
          <a:p>
            <a:pPr lvl="0">
              <a:lnSpc>
                <a:spcPct val="140011"/>
              </a:lnSpc>
            </a:pPr>
            <a:r>
              <a:rPr lang="en-US" sz="3399" dirty="0" err="1">
                <a:latin typeface="Prata"/>
                <a:ea typeface="Prata"/>
                <a:cs typeface="Prata"/>
                <a:sym typeface="Prata"/>
              </a:rPr>
              <a:t>Duurzame</a:t>
            </a:r>
            <a:r>
              <a:rPr lang="en-US" sz="3399" dirty="0">
                <a:latin typeface="Prata"/>
                <a:ea typeface="Prata"/>
                <a:cs typeface="Prata"/>
                <a:sym typeface="Prata"/>
              </a:rPr>
              <a:t> </a:t>
            </a:r>
            <a:r>
              <a:rPr lang="en-US" sz="3399" dirty="0" err="1">
                <a:latin typeface="Prata"/>
                <a:ea typeface="Prata"/>
                <a:cs typeface="Prata"/>
                <a:sym typeface="Prata"/>
              </a:rPr>
              <a:t>jonge</a:t>
            </a:r>
            <a:r>
              <a:rPr lang="en-US" sz="3399" dirty="0">
                <a:latin typeface="Prata"/>
                <a:ea typeface="Prata"/>
                <a:cs typeface="Prata"/>
                <a:sym typeface="Prata"/>
              </a:rPr>
              <a:t> </a:t>
            </a:r>
            <a:r>
              <a:rPr lang="en-US" sz="3399" dirty="0" err="1">
                <a:latin typeface="Prata"/>
                <a:ea typeface="Prata"/>
                <a:cs typeface="Prata"/>
                <a:sym typeface="Prata"/>
              </a:rPr>
              <a:t>ondernemers</a:t>
            </a:r>
            <a:endParaRPr dirty="0"/>
          </a:p>
        </p:txBody>
      </p:sp>
      <p:sp>
        <p:nvSpPr>
          <p:cNvPr id="120" name="Google Shape;120;p3"/>
          <p:cNvSpPr txBox="1"/>
          <p:nvPr/>
        </p:nvSpPr>
        <p:spPr>
          <a:xfrm>
            <a:off x="1028700" y="933450"/>
            <a:ext cx="8389217" cy="8540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000" b="0" i="0" u="none" strike="noStrike" cap="none">
                <a:solidFill>
                  <a:srgbClr val="000000"/>
                </a:solidFill>
                <a:latin typeface="Prata"/>
                <a:ea typeface="Prata"/>
                <a:cs typeface="Prata"/>
                <a:sym typeface="Prata"/>
              </a:rPr>
              <a:t>SUSE MODULES</a:t>
            </a:r>
            <a:endParaRPr/>
          </a:p>
        </p:txBody>
      </p:sp>
      <p:sp>
        <p:nvSpPr>
          <p:cNvPr id="129" name="Google Shape;129;p3"/>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graphicFrame>
        <p:nvGraphicFramePr>
          <p:cNvPr id="2" name="Tabel 2">
            <a:extLst>
              <a:ext uri="{FF2B5EF4-FFF2-40B4-BE49-F238E27FC236}">
                <a16:creationId xmlns:a16="http://schemas.microsoft.com/office/drawing/2014/main" id="{37976625-9274-58A5-B5A7-B4160BBA4DA6}"/>
              </a:ext>
            </a:extLst>
          </p:cNvPr>
          <p:cNvGraphicFramePr>
            <a:graphicFrameLocks noGrp="1"/>
          </p:cNvGraphicFramePr>
          <p:nvPr>
            <p:extLst>
              <p:ext uri="{D42A27DB-BD31-4B8C-83A1-F6EECF244321}">
                <p14:modId xmlns:p14="http://schemas.microsoft.com/office/powerpoint/2010/main" val="1034132345"/>
              </p:ext>
            </p:extLst>
          </p:nvPr>
        </p:nvGraphicFramePr>
        <p:xfrm>
          <a:off x="2320412" y="2577621"/>
          <a:ext cx="12097365" cy="6217920"/>
        </p:xfrm>
        <a:graphic>
          <a:graphicData uri="http://schemas.openxmlformats.org/drawingml/2006/table">
            <a:tbl>
              <a:tblPr firstRow="1" bandRow="1"/>
              <a:tblGrid>
                <a:gridCol w="2184111">
                  <a:extLst>
                    <a:ext uri="{9D8B030D-6E8A-4147-A177-3AD203B41FA5}">
                      <a16:colId xmlns:a16="http://schemas.microsoft.com/office/drawing/2014/main" val="260510552"/>
                    </a:ext>
                  </a:extLst>
                </a:gridCol>
                <a:gridCol w="9913254">
                  <a:extLst>
                    <a:ext uri="{9D8B030D-6E8A-4147-A177-3AD203B41FA5}">
                      <a16:colId xmlns:a16="http://schemas.microsoft.com/office/drawing/2014/main" val="310421853"/>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noProof="0" dirty="0">
                          <a:solidFill>
                            <a:schemeClr val="tx1">
                              <a:lumMod val="50000"/>
                              <a:lumOff val="50000"/>
                            </a:schemeClr>
                          </a:solidFill>
                          <a:latin typeface="Prata"/>
                          <a:ea typeface="Prata"/>
                          <a:cs typeface="Prata"/>
                          <a:sym typeface="Prata"/>
                        </a:rPr>
                        <a:t>0 </a:t>
                      </a:r>
                      <a:r>
                        <a:rPr lang="nl-NL" sz="9600" i="0" u="none" strike="noStrike" cap="none" noProof="0" dirty="0">
                          <a:solidFill>
                            <a:schemeClr val="tx1">
                              <a:lumMod val="50000"/>
                              <a:lumOff val="50000"/>
                            </a:schemeClr>
                          </a:solidFill>
                          <a:latin typeface="Prata"/>
                          <a:ea typeface="Prata"/>
                          <a:cs typeface="Prata"/>
                          <a:sym typeface="Prata"/>
                        </a:rPr>
                        <a:t>1</a:t>
                      </a:r>
                      <a:endParaRPr lang="nl-NL" noProof="0" dirty="0">
                        <a:solidFill>
                          <a:schemeClr val="tx1">
                            <a:lumMod val="50000"/>
                            <a:lumOff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b="0" i="0" u="none" strike="noStrike" cap="none" noProof="0" dirty="0">
                        <a:solidFill>
                          <a:schemeClr val="tx1"/>
                        </a:solidFill>
                        <a:latin typeface="Playfair Display"/>
                        <a:ea typeface="Playfair Display"/>
                        <a:cs typeface="Playfair Display"/>
                        <a:sym typeface="Playfair Displ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b="0" i="0" u="none" strike="noStrike" cap="none" noProof="0" dirty="0">
                          <a:solidFill>
                            <a:schemeClr val="tx1"/>
                          </a:solidFill>
                          <a:latin typeface="Playfair Display"/>
                          <a:ea typeface="Playfair Display"/>
                          <a:cs typeface="Playfair Display"/>
                          <a:sym typeface="Playfair Display"/>
                        </a:rPr>
                        <a:t>Introductie van SDG’s</a:t>
                      </a:r>
                      <a:endParaRPr lang="nl-NL" sz="3200" b="0" noProof="0" dirty="0">
                        <a:solidFill>
                          <a:schemeClr val="tx1"/>
                        </a:solidFill>
                      </a:endParaRPr>
                    </a:p>
                  </a:txBody>
                  <a:tcPr/>
                </a:tc>
                <a:extLst>
                  <a:ext uri="{0D108BD9-81ED-4DB2-BD59-A6C34878D82A}">
                    <a16:rowId xmlns:a16="http://schemas.microsoft.com/office/drawing/2014/main" val="228247082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b="0" i="0" u="none" strike="noStrike" cap="none" noProof="0">
                          <a:solidFill>
                            <a:schemeClr val="tx1">
                              <a:lumMod val="50000"/>
                              <a:lumOff val="50000"/>
                            </a:schemeClr>
                          </a:solidFill>
                          <a:latin typeface="Prata"/>
                          <a:ea typeface="Prata"/>
                          <a:cs typeface="Prata"/>
                          <a:sym typeface="Prata"/>
                        </a:rPr>
                        <a:t>02</a:t>
                      </a:r>
                      <a:endParaRPr lang="nl-NL" noProof="0">
                        <a:solidFill>
                          <a:schemeClr val="tx1">
                            <a:lumMod val="50000"/>
                            <a:lumOff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b="0" i="0" u="none" strike="noStrike" cap="none" noProof="0" dirty="0">
                        <a:solidFill>
                          <a:srgbClr val="000000"/>
                        </a:solidFill>
                        <a:latin typeface="Playfair Display"/>
                        <a:ea typeface="Playfair Display"/>
                        <a:cs typeface="Playfair Display"/>
                        <a:sym typeface="Playfair Displ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b="0" i="0" u="none" strike="noStrike" cap="none" noProof="0" dirty="0">
                          <a:solidFill>
                            <a:srgbClr val="000000"/>
                          </a:solidFill>
                          <a:latin typeface="Playfair Display"/>
                          <a:ea typeface="Playfair Display"/>
                          <a:cs typeface="Playfair Display"/>
                          <a:sym typeface="Playfair Display"/>
                        </a:rPr>
                        <a:t>Sociaal Business Model Canvas en prijzen</a:t>
                      </a:r>
                      <a:endParaRPr lang="nl-NL" sz="3200" noProof="0" dirty="0"/>
                    </a:p>
                  </a:txBody>
                  <a:tcPr/>
                </a:tc>
                <a:extLst>
                  <a:ext uri="{0D108BD9-81ED-4DB2-BD59-A6C34878D82A}">
                    <a16:rowId xmlns:a16="http://schemas.microsoft.com/office/drawing/2014/main" val="417004134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b="0" i="0" u="none" strike="noStrike" cap="none" noProof="0" dirty="0">
                          <a:solidFill>
                            <a:schemeClr val="tx1">
                              <a:lumMod val="50000"/>
                              <a:lumOff val="50000"/>
                            </a:schemeClr>
                          </a:solidFill>
                          <a:latin typeface="Prata"/>
                          <a:ea typeface="Prata"/>
                          <a:cs typeface="Prata"/>
                          <a:sym typeface="Prata"/>
                        </a:rPr>
                        <a:t>03</a:t>
                      </a:r>
                      <a:endParaRPr lang="nl-NL" noProof="0" dirty="0">
                        <a:solidFill>
                          <a:schemeClr val="tx1">
                            <a:lumMod val="50000"/>
                            <a:lumOff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b="0" i="0" u="none" strike="noStrike" cap="none" noProof="0">
                        <a:solidFill>
                          <a:srgbClr val="000000"/>
                        </a:solidFill>
                        <a:latin typeface="Playfair Display"/>
                        <a:ea typeface="Playfair Display"/>
                        <a:cs typeface="Playfair Display"/>
                        <a:sym typeface="Playfair Displ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b="0" i="0" u="none" strike="noStrike" cap="none" noProof="0">
                          <a:solidFill>
                            <a:srgbClr val="000000"/>
                          </a:solidFill>
                          <a:latin typeface="Playfair Display"/>
                          <a:ea typeface="Playfair Display"/>
                          <a:cs typeface="Playfair Display"/>
                          <a:sym typeface="Playfair Display"/>
                        </a:rPr>
                        <a:t>Netwerken en communicatie</a:t>
                      </a:r>
                      <a:endParaRPr lang="nl-NL" sz="3200" noProof="0"/>
                    </a:p>
                  </a:txBody>
                  <a:tcPr/>
                </a:tc>
                <a:extLst>
                  <a:ext uri="{0D108BD9-81ED-4DB2-BD59-A6C34878D82A}">
                    <a16:rowId xmlns:a16="http://schemas.microsoft.com/office/drawing/2014/main" val="331425868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b="0" i="0" u="none" strike="noStrike" cap="none" noProof="0">
                          <a:solidFill>
                            <a:srgbClr val="06AC73"/>
                          </a:solidFill>
                          <a:latin typeface="Prata"/>
                          <a:ea typeface="Prata"/>
                          <a:cs typeface="Prata"/>
                          <a:sym typeface="Prata"/>
                        </a:rPr>
                        <a:t>04</a:t>
                      </a:r>
                      <a:endParaRPr lang="nl-NL" noProof="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i="0" u="none" strike="noStrike" cap="none" noProof="0" dirty="0">
                        <a:solidFill>
                          <a:srgbClr val="41A96F"/>
                        </a:solidFill>
                        <a:latin typeface="Playfair Display"/>
                        <a:ea typeface="Playfair Display"/>
                        <a:cs typeface="Playfair Display"/>
                        <a:sym typeface="Playfair Displ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b="1" i="0" u="none" strike="noStrike" cap="none" noProof="0" dirty="0">
                          <a:solidFill>
                            <a:srgbClr val="41A96F"/>
                          </a:solidFill>
                          <a:latin typeface="Playfair Display"/>
                          <a:ea typeface="Playfair Display"/>
                          <a:cs typeface="Playfair Display"/>
                          <a:sym typeface="Playfair Display"/>
                        </a:rPr>
                        <a:t>Digitale marketing en sociale media</a:t>
                      </a:r>
                      <a:endParaRPr lang="nl-NL" sz="3200" b="1" noProof="0" dirty="0">
                        <a:solidFill>
                          <a:srgbClr val="41A96F"/>
                        </a:solidFill>
                      </a:endParaRPr>
                    </a:p>
                  </a:txBody>
                  <a:tcPr/>
                </a:tc>
                <a:extLst>
                  <a:ext uri="{0D108BD9-81ED-4DB2-BD59-A6C34878D82A}">
                    <a16:rowId xmlns:a16="http://schemas.microsoft.com/office/drawing/2014/main" val="3198236883"/>
                  </a:ext>
                </a:extLst>
              </a:tr>
            </a:tbl>
          </a:graphicData>
        </a:graphic>
      </p:graphicFrame>
    </p:spTree>
    <p:extLst>
      <p:ext uri="{BB962C8B-B14F-4D97-AF65-F5344CB8AC3E}">
        <p14:creationId xmlns:p14="http://schemas.microsoft.com/office/powerpoint/2010/main" val="2786825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7" name="Google Shape;197;p10"/>
          <p:cNvSpPr/>
          <p:nvPr/>
        </p:nvSpPr>
        <p:spPr>
          <a:xfrm>
            <a:off x="9024677" y="9424137"/>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198" name="Google Shape;198;p10"/>
          <p:cNvSpPr txBox="1"/>
          <p:nvPr/>
        </p:nvSpPr>
        <p:spPr>
          <a:xfrm>
            <a:off x="2720525" y="1965700"/>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5.2 </a:t>
            </a:r>
            <a:r>
              <a:rPr lang="nl-NL" sz="3600" b="1" dirty="0">
                <a:solidFill>
                  <a:schemeClr val="tx1"/>
                </a:solidFill>
                <a:latin typeface="Playfair Display"/>
                <a:ea typeface="Playfair Display"/>
                <a:cs typeface="Playfair Display"/>
                <a:sym typeface="Playfair Display"/>
              </a:rPr>
              <a:t>Het maken van een content kalender</a:t>
            </a:r>
            <a:endParaRPr lang="nl-NL" sz="3600" dirty="0">
              <a:solidFill>
                <a:schemeClr val="tx1"/>
              </a:solidFill>
            </a:endParaRPr>
          </a:p>
        </p:txBody>
      </p:sp>
      <p:sp>
        <p:nvSpPr>
          <p:cNvPr id="200" name="Google Shape;200;p10"/>
          <p:cNvSpPr txBox="1"/>
          <p:nvPr/>
        </p:nvSpPr>
        <p:spPr>
          <a:xfrm rot="-5400000">
            <a:off x="-1975749" y="5925108"/>
            <a:ext cx="6522600" cy="446276"/>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5.2 Content kalender</a:t>
            </a:r>
          </a:p>
        </p:txBody>
      </p:sp>
      <p:sp>
        <p:nvSpPr>
          <p:cNvPr id="5" name="Google Shape;515;p29">
            <a:extLst>
              <a:ext uri="{FF2B5EF4-FFF2-40B4-BE49-F238E27FC236}">
                <a16:creationId xmlns:a16="http://schemas.microsoft.com/office/drawing/2014/main" id="{BE9BE228-6D94-489F-8A20-4CBC81AB28DB}"/>
              </a:ext>
            </a:extLst>
          </p:cNvPr>
          <p:cNvSpPr/>
          <p:nvPr/>
        </p:nvSpPr>
        <p:spPr>
          <a:xfrm>
            <a:off x="10969865" y="3173816"/>
            <a:ext cx="5051651" cy="3495925"/>
          </a:xfrm>
          <a:custGeom>
            <a:avLst/>
            <a:gdLst/>
            <a:ahLst/>
            <a:cxnLst/>
            <a:rect l="l" t="t" r="r" b="b"/>
            <a:pathLst>
              <a:path w="4041664" h="2718019" extrusionOk="0">
                <a:moveTo>
                  <a:pt x="0" y="0"/>
                </a:moveTo>
                <a:lnTo>
                  <a:pt x="4041664" y="0"/>
                </a:lnTo>
                <a:lnTo>
                  <a:pt x="4041664" y="2718019"/>
                </a:lnTo>
                <a:lnTo>
                  <a:pt x="0" y="2718019"/>
                </a:lnTo>
                <a:lnTo>
                  <a:pt x="0" y="0"/>
                </a:lnTo>
                <a:close/>
              </a:path>
            </a:pathLst>
          </a:custGeom>
          <a:blipFill rotWithShape="1">
            <a:blip r:embed="rId4">
              <a:alphaModFix/>
            </a:blip>
            <a:stretch>
              <a:fillRect/>
            </a:stretch>
          </a:blipFill>
          <a:ln>
            <a:noFill/>
          </a:ln>
        </p:spPr>
        <p:txBody>
          <a:bodyPr/>
          <a:lstStyle/>
          <a:p>
            <a:endParaRPr lang="nl-NL"/>
          </a:p>
        </p:txBody>
      </p:sp>
      <p:sp>
        <p:nvSpPr>
          <p:cNvPr id="6" name="Google Shape;519;p29">
            <a:extLst>
              <a:ext uri="{FF2B5EF4-FFF2-40B4-BE49-F238E27FC236}">
                <a16:creationId xmlns:a16="http://schemas.microsoft.com/office/drawing/2014/main" id="{1B15EF26-CC50-5185-9741-2C39B4FC310E}"/>
              </a:ext>
            </a:extLst>
          </p:cNvPr>
          <p:cNvSpPr txBox="1"/>
          <p:nvPr/>
        </p:nvSpPr>
        <p:spPr>
          <a:xfrm>
            <a:off x="2697216" y="2886946"/>
            <a:ext cx="7755631" cy="5178149"/>
          </a:xfrm>
          <a:prstGeom prst="rect">
            <a:avLst/>
          </a:prstGeom>
          <a:noFill/>
          <a:ln>
            <a:noFill/>
          </a:ln>
        </p:spPr>
        <p:txBody>
          <a:bodyPr spcFirstLastPara="1" wrap="square" lIns="0" tIns="0" rIns="0" bIns="0" anchor="t" anchorCtr="0">
            <a:spAutoFit/>
          </a:bodyPr>
          <a:lstStyle/>
          <a:p>
            <a:pPr lvl="0" algn="just">
              <a:lnSpc>
                <a:spcPct val="170031"/>
              </a:lnSpc>
            </a:pPr>
            <a:r>
              <a:rPr lang="nl-NL" sz="2199" dirty="0">
                <a:latin typeface="Playfair Display"/>
                <a:ea typeface="Playfair Display"/>
                <a:cs typeface="Playfair Display"/>
                <a:sym typeface="Playfair Display"/>
              </a:rPr>
              <a:t>Planning is </a:t>
            </a:r>
            <a:r>
              <a:rPr lang="nl-NL" sz="2199" b="1" dirty="0">
                <a:latin typeface="Playfair Display"/>
                <a:ea typeface="Playfair Display"/>
                <a:cs typeface="Playfair Display"/>
                <a:sym typeface="Playfair Display"/>
              </a:rPr>
              <a:t>erg belangrijk</a:t>
            </a:r>
            <a:r>
              <a:rPr lang="nl-NL" sz="2199" dirty="0">
                <a:latin typeface="Playfair Display"/>
                <a:ea typeface="Playfair Display"/>
                <a:cs typeface="Playfair Display"/>
                <a:sym typeface="Playfair Display"/>
              </a:rPr>
              <a:t>. Een contentkalender helpt je om je content effectief te organiseren en te plannen, wat zorgt voor een gestage stroom van boeiende berichten.</a:t>
            </a:r>
          </a:p>
          <a:p>
            <a:pPr marL="342900" lvl="0" indent="-342900" algn="just">
              <a:lnSpc>
                <a:spcPct val="170031"/>
              </a:lnSpc>
              <a:buFont typeface="Arial" panose="020B0604020202020204" pitchFamily="34" charset="0"/>
              <a:buChar char="•"/>
            </a:pPr>
            <a:r>
              <a:rPr lang="nl-NL" sz="2199" b="1" dirty="0">
                <a:latin typeface="Playfair Display"/>
                <a:ea typeface="Playfair Display"/>
                <a:cs typeface="Playfair Display"/>
                <a:sym typeface="Playfair Display"/>
              </a:rPr>
              <a:t>Diverse inhoud</a:t>
            </a:r>
            <a:r>
              <a:rPr lang="nl-NL" sz="2199" dirty="0">
                <a:latin typeface="Playfair Display"/>
                <a:ea typeface="Playfair Display"/>
                <a:cs typeface="Playfair Display"/>
                <a:sym typeface="Playfair Display"/>
              </a:rPr>
              <a:t>: Plan een uitgebalanceerde mix van inhoud die aansluit bij de interesses en behoeften van je publiek
</a:t>
            </a:r>
            <a:r>
              <a:rPr lang="nl-NL" sz="2199" b="1" dirty="0">
                <a:latin typeface="Playfair Display"/>
                <a:ea typeface="Playfair Display"/>
                <a:cs typeface="Playfair Display"/>
                <a:sym typeface="Playfair Display"/>
              </a:rPr>
              <a:t>Tijdig en relevant</a:t>
            </a:r>
            <a:r>
              <a:rPr lang="nl-NL" sz="2199" dirty="0">
                <a:latin typeface="Playfair Display"/>
                <a:ea typeface="Playfair Display"/>
                <a:cs typeface="Playfair Display"/>
                <a:sym typeface="Playfair Display"/>
              </a:rPr>
              <a:t>: Plan inhoud die aansluit bij seizoensgebonden feestdagen, evenementen of relevante vieringen in uw vakgebied.</a:t>
            </a:r>
            <a:endParaRPr dirty="0"/>
          </a:p>
        </p:txBody>
      </p:sp>
      <p:sp>
        <p:nvSpPr>
          <p:cNvPr id="9" name="Google Shape;518;p29">
            <a:extLst>
              <a:ext uri="{FF2B5EF4-FFF2-40B4-BE49-F238E27FC236}">
                <a16:creationId xmlns:a16="http://schemas.microsoft.com/office/drawing/2014/main" id="{C5844192-B72B-A94C-7843-24ED29B6047A}"/>
              </a:ext>
            </a:extLst>
          </p:cNvPr>
          <p:cNvSpPr/>
          <p:nvPr/>
        </p:nvSpPr>
        <p:spPr>
          <a:xfrm>
            <a:off x="10972800" y="20893"/>
            <a:ext cx="7315200" cy="3204754"/>
          </a:xfrm>
          <a:custGeom>
            <a:avLst/>
            <a:gdLst/>
            <a:ahLst/>
            <a:cxnLst/>
            <a:rect l="l" t="t" r="r" b="b"/>
            <a:pathLst>
              <a:path w="7315200" h="3204754" extrusionOk="0">
                <a:moveTo>
                  <a:pt x="0" y="0"/>
                </a:moveTo>
                <a:lnTo>
                  <a:pt x="7315200" y="0"/>
                </a:lnTo>
                <a:lnTo>
                  <a:pt x="7315200" y="3204755"/>
                </a:lnTo>
                <a:lnTo>
                  <a:pt x="0" y="3204755"/>
                </a:lnTo>
                <a:lnTo>
                  <a:pt x="0" y="0"/>
                </a:lnTo>
                <a:close/>
              </a:path>
            </a:pathLst>
          </a:custGeom>
          <a:blipFill rotWithShape="1">
            <a:blip r:embed="rId5">
              <a:alphaModFix/>
            </a:blip>
            <a:stretch>
              <a:fillRect/>
            </a:stretch>
          </a:blipFill>
          <a:ln>
            <a:noFill/>
          </a:ln>
        </p:spPr>
        <p:txBody>
          <a:bodyPr/>
          <a:lstStyle/>
          <a:p>
            <a:endParaRPr lang="nl-NL"/>
          </a:p>
        </p:txBody>
      </p:sp>
    </p:spTree>
    <p:extLst>
      <p:ext uri="{BB962C8B-B14F-4D97-AF65-F5344CB8AC3E}">
        <p14:creationId xmlns:p14="http://schemas.microsoft.com/office/powerpoint/2010/main" val="1356002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7" name="Google Shape;197;p10"/>
          <p:cNvSpPr/>
          <p:nvPr/>
        </p:nvSpPr>
        <p:spPr>
          <a:xfrm>
            <a:off x="9024677" y="9424137"/>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198" name="Google Shape;198;p10"/>
          <p:cNvSpPr txBox="1"/>
          <p:nvPr/>
        </p:nvSpPr>
        <p:spPr>
          <a:xfrm>
            <a:off x="2720525" y="1965700"/>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5.3 </a:t>
            </a:r>
            <a:r>
              <a:rPr lang="nl-NL" sz="3600" b="1" dirty="0">
                <a:solidFill>
                  <a:schemeClr val="tx1"/>
                </a:solidFill>
                <a:latin typeface="Playfair Display"/>
                <a:ea typeface="Playfair Display"/>
                <a:cs typeface="Playfair Display"/>
                <a:sym typeface="Playfair Display"/>
              </a:rPr>
              <a:t>Omgaan met authenticiteit</a:t>
            </a:r>
            <a:endParaRPr lang="nl-NL" sz="3600" dirty="0">
              <a:solidFill>
                <a:schemeClr val="tx1"/>
              </a:solidFill>
            </a:endParaRPr>
          </a:p>
        </p:txBody>
      </p:sp>
      <p:sp>
        <p:nvSpPr>
          <p:cNvPr id="200" name="Google Shape;200;p10"/>
          <p:cNvSpPr txBox="1"/>
          <p:nvPr/>
        </p:nvSpPr>
        <p:spPr>
          <a:xfrm rot="-5400000">
            <a:off x="-1975749" y="5925108"/>
            <a:ext cx="6522600" cy="446276"/>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5.3 Omgaan met authenticiteit</a:t>
            </a:r>
          </a:p>
        </p:txBody>
      </p:sp>
      <p:sp>
        <p:nvSpPr>
          <p:cNvPr id="6" name="Google Shape;519;p29">
            <a:extLst>
              <a:ext uri="{FF2B5EF4-FFF2-40B4-BE49-F238E27FC236}">
                <a16:creationId xmlns:a16="http://schemas.microsoft.com/office/drawing/2014/main" id="{1B15EF26-CC50-5185-9741-2C39B4FC310E}"/>
              </a:ext>
            </a:extLst>
          </p:cNvPr>
          <p:cNvSpPr txBox="1"/>
          <p:nvPr/>
        </p:nvSpPr>
        <p:spPr>
          <a:xfrm>
            <a:off x="2697216" y="2886946"/>
            <a:ext cx="7755631" cy="5753498"/>
          </a:xfrm>
          <a:prstGeom prst="rect">
            <a:avLst/>
          </a:prstGeom>
          <a:noFill/>
          <a:ln>
            <a:noFill/>
          </a:ln>
        </p:spPr>
        <p:txBody>
          <a:bodyPr spcFirstLastPara="1" wrap="square" lIns="0" tIns="0" rIns="0" bIns="0" anchor="t" anchorCtr="0">
            <a:spAutoFit/>
          </a:bodyPr>
          <a:lstStyle/>
          <a:p>
            <a:pPr lvl="0">
              <a:lnSpc>
                <a:spcPct val="170031"/>
              </a:lnSpc>
            </a:pPr>
            <a:r>
              <a:rPr lang="nl-NL" sz="2199" dirty="0">
                <a:latin typeface="Playfair Display"/>
                <a:ea typeface="Playfair Display"/>
                <a:cs typeface="Playfair Display"/>
                <a:sym typeface="Playfair Display"/>
              </a:rPr>
              <a:t>Engagement is tweerichtingsverkeer. Actieve deelname aan je kanalen bouwt een community op en bevordert relaties. </a:t>
            </a:r>
          </a:p>
          <a:p>
            <a:pPr marL="342900" lvl="0" indent="-342900">
              <a:lnSpc>
                <a:spcPct val="170031"/>
              </a:lnSpc>
              <a:buFont typeface="Arial" panose="020B0604020202020204" pitchFamily="34" charset="0"/>
              <a:buChar char="•"/>
            </a:pPr>
            <a:r>
              <a:rPr lang="nl-NL" sz="2199" b="1" dirty="0">
                <a:latin typeface="Playfair Display"/>
                <a:ea typeface="Playfair Display"/>
                <a:cs typeface="Playfair Display"/>
                <a:sym typeface="Playfair Display"/>
              </a:rPr>
              <a:t>Snelle reacties</a:t>
            </a:r>
            <a:r>
              <a:rPr lang="nl-NL" sz="2199" dirty="0">
                <a:latin typeface="Playfair Display"/>
                <a:ea typeface="Playfair Display"/>
                <a:cs typeface="Playfair Display"/>
                <a:sym typeface="Playfair Display"/>
              </a:rPr>
              <a:t>: Houd je kanalen regelmatig in de gaten en reageer op opmerkingen, berichten en vermeldingen. Het laat het publiek zien dat jij hun inbreng en betrokkenheid waardeert
</a:t>
            </a:r>
            <a:r>
              <a:rPr lang="nl-NL" sz="2199" b="1" dirty="0">
                <a:latin typeface="Playfair Display"/>
                <a:ea typeface="Playfair Display"/>
                <a:cs typeface="Playfair Display"/>
                <a:sym typeface="Playfair Display"/>
              </a:rPr>
              <a:t>Door gebruikers gegenereerde inhoud</a:t>
            </a:r>
            <a:r>
              <a:rPr lang="nl-NL" sz="2199" dirty="0">
                <a:latin typeface="Playfair Display"/>
                <a:ea typeface="Playfair Display"/>
                <a:cs typeface="Playfair Display"/>
                <a:sym typeface="Playfair Display"/>
              </a:rPr>
              <a:t>: Stimuleer en deel inhoud die door je volgers is geproduceerd en die verband houdt met jouw merk. Het versterkt het vertrouwen en versterkt de banden met de gemeenschap.</a:t>
            </a:r>
            <a:endParaRPr lang="en-US" dirty="0"/>
          </a:p>
        </p:txBody>
      </p:sp>
      <p:sp>
        <p:nvSpPr>
          <p:cNvPr id="4" name="Google Shape;529;p30">
            <a:extLst>
              <a:ext uri="{FF2B5EF4-FFF2-40B4-BE49-F238E27FC236}">
                <a16:creationId xmlns:a16="http://schemas.microsoft.com/office/drawing/2014/main" id="{09EFB3D0-C507-1B49-393B-AE74EF56FAEC}"/>
              </a:ext>
            </a:extLst>
          </p:cNvPr>
          <p:cNvSpPr/>
          <p:nvPr/>
        </p:nvSpPr>
        <p:spPr>
          <a:xfrm>
            <a:off x="11121279" y="3086100"/>
            <a:ext cx="4230168" cy="4114800"/>
          </a:xfrm>
          <a:custGeom>
            <a:avLst/>
            <a:gdLst/>
            <a:ahLst/>
            <a:cxnLst/>
            <a:rect l="l" t="t" r="r" b="b"/>
            <a:pathLst>
              <a:path w="4230168" h="4114800" extrusionOk="0">
                <a:moveTo>
                  <a:pt x="0" y="0"/>
                </a:moveTo>
                <a:lnTo>
                  <a:pt x="4230169" y="0"/>
                </a:lnTo>
                <a:lnTo>
                  <a:pt x="4230169"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7" name="Google Shape;526;p30">
            <a:extLst>
              <a:ext uri="{FF2B5EF4-FFF2-40B4-BE49-F238E27FC236}">
                <a16:creationId xmlns:a16="http://schemas.microsoft.com/office/drawing/2014/main" id="{E0A0655D-A6F5-69BF-7940-B59DD4DD0B89}"/>
              </a:ext>
            </a:extLst>
          </p:cNvPr>
          <p:cNvSpPr/>
          <p:nvPr/>
        </p:nvSpPr>
        <p:spPr>
          <a:xfrm>
            <a:off x="15011531" y="7700000"/>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8" name="Google Shape;531;p30">
            <a:extLst>
              <a:ext uri="{FF2B5EF4-FFF2-40B4-BE49-F238E27FC236}">
                <a16:creationId xmlns:a16="http://schemas.microsoft.com/office/drawing/2014/main" id="{ED7587F9-6F79-0C2D-81F1-AFC677E21804}"/>
              </a:ext>
            </a:extLst>
          </p:cNvPr>
          <p:cNvSpPr/>
          <p:nvPr/>
        </p:nvSpPr>
        <p:spPr>
          <a:xfrm>
            <a:off x="16067003" y="8229600"/>
            <a:ext cx="3486358" cy="4114800"/>
          </a:xfrm>
          <a:custGeom>
            <a:avLst/>
            <a:gdLst/>
            <a:ahLst/>
            <a:cxnLst/>
            <a:rect l="l" t="t" r="r" b="b"/>
            <a:pathLst>
              <a:path w="3486358" h="4114800" extrusionOk="0">
                <a:moveTo>
                  <a:pt x="0" y="0"/>
                </a:moveTo>
                <a:lnTo>
                  <a:pt x="3486357" y="0"/>
                </a:lnTo>
                <a:lnTo>
                  <a:pt x="3486357"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10" name="Google Shape;530;p30">
            <a:extLst>
              <a:ext uri="{FF2B5EF4-FFF2-40B4-BE49-F238E27FC236}">
                <a16:creationId xmlns:a16="http://schemas.microsoft.com/office/drawing/2014/main" id="{024EBC10-05FD-6F77-6379-FB299B5CA31C}"/>
              </a:ext>
            </a:extLst>
          </p:cNvPr>
          <p:cNvSpPr/>
          <p:nvPr/>
        </p:nvSpPr>
        <p:spPr>
          <a:xfrm>
            <a:off x="-144767" y="-175240"/>
            <a:ext cx="3676861" cy="3261340"/>
          </a:xfrm>
          <a:custGeom>
            <a:avLst/>
            <a:gdLst/>
            <a:ahLst/>
            <a:cxnLst/>
            <a:rect l="l" t="t" r="r" b="b"/>
            <a:pathLst>
              <a:path w="4294383" h="4114800" extrusionOk="0">
                <a:moveTo>
                  <a:pt x="0" y="0"/>
                </a:moveTo>
                <a:lnTo>
                  <a:pt x="4294383" y="0"/>
                </a:lnTo>
                <a:lnTo>
                  <a:pt x="4294383"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Tree>
    <p:extLst>
      <p:ext uri="{BB962C8B-B14F-4D97-AF65-F5344CB8AC3E}">
        <p14:creationId xmlns:p14="http://schemas.microsoft.com/office/powerpoint/2010/main" val="1029366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7" name="Google Shape;197;p10"/>
          <p:cNvSpPr/>
          <p:nvPr/>
        </p:nvSpPr>
        <p:spPr>
          <a:xfrm>
            <a:off x="9024677" y="9424137"/>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198" name="Google Shape;198;p10"/>
          <p:cNvSpPr txBox="1"/>
          <p:nvPr/>
        </p:nvSpPr>
        <p:spPr>
          <a:xfrm>
            <a:off x="2720525" y="1965700"/>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5.4 </a:t>
            </a:r>
            <a:r>
              <a:rPr lang="nl-NL" sz="3600" b="1" dirty="0">
                <a:solidFill>
                  <a:schemeClr val="tx1"/>
                </a:solidFill>
                <a:latin typeface="Playfair Display"/>
                <a:ea typeface="Playfair Display"/>
                <a:cs typeface="Playfair Display"/>
                <a:sym typeface="Playfair Display"/>
              </a:rPr>
              <a:t>Succes volgen en meten</a:t>
            </a:r>
            <a:endParaRPr lang="nl-NL" sz="3600" dirty="0">
              <a:solidFill>
                <a:schemeClr val="tx1"/>
              </a:solidFill>
            </a:endParaRPr>
          </a:p>
        </p:txBody>
      </p:sp>
      <p:sp>
        <p:nvSpPr>
          <p:cNvPr id="200" name="Google Shape;200;p10"/>
          <p:cNvSpPr txBox="1"/>
          <p:nvPr/>
        </p:nvSpPr>
        <p:spPr>
          <a:xfrm rot="-5400000">
            <a:off x="-1975749" y="5925108"/>
            <a:ext cx="6522600" cy="446276"/>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5.4 Succes volgen en meten</a:t>
            </a:r>
          </a:p>
        </p:txBody>
      </p:sp>
      <p:sp>
        <p:nvSpPr>
          <p:cNvPr id="2" name="Google Shape;541;p31">
            <a:extLst>
              <a:ext uri="{FF2B5EF4-FFF2-40B4-BE49-F238E27FC236}">
                <a16:creationId xmlns:a16="http://schemas.microsoft.com/office/drawing/2014/main" id="{FC83F6E6-AF81-9224-55B2-824134DFDD4F}"/>
              </a:ext>
            </a:extLst>
          </p:cNvPr>
          <p:cNvSpPr/>
          <p:nvPr/>
        </p:nvSpPr>
        <p:spPr>
          <a:xfrm>
            <a:off x="14533305" y="6172200"/>
            <a:ext cx="3754695" cy="4114800"/>
          </a:xfrm>
          <a:custGeom>
            <a:avLst/>
            <a:gdLst/>
            <a:ahLst/>
            <a:cxnLst/>
            <a:rect l="l" t="t" r="r" b="b"/>
            <a:pathLst>
              <a:path w="3754695" h="4114800" extrusionOk="0">
                <a:moveTo>
                  <a:pt x="0" y="0"/>
                </a:moveTo>
                <a:lnTo>
                  <a:pt x="3754695" y="0"/>
                </a:lnTo>
                <a:lnTo>
                  <a:pt x="3754695"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3" name="Google Shape;538;p31">
            <a:extLst>
              <a:ext uri="{FF2B5EF4-FFF2-40B4-BE49-F238E27FC236}">
                <a16:creationId xmlns:a16="http://schemas.microsoft.com/office/drawing/2014/main" id="{77B00863-28CF-4990-71C1-AEC9A407FF5A}"/>
              </a:ext>
            </a:extLst>
          </p:cNvPr>
          <p:cNvSpPr/>
          <p:nvPr/>
        </p:nvSpPr>
        <p:spPr>
          <a:xfrm>
            <a:off x="-1182856" y="-971548"/>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5" name="Google Shape;542;p31">
            <a:extLst>
              <a:ext uri="{FF2B5EF4-FFF2-40B4-BE49-F238E27FC236}">
                <a16:creationId xmlns:a16="http://schemas.microsoft.com/office/drawing/2014/main" id="{6F3024BE-B771-10C0-835B-058F5BF23EA2}"/>
              </a:ext>
            </a:extLst>
          </p:cNvPr>
          <p:cNvSpPr/>
          <p:nvPr/>
        </p:nvSpPr>
        <p:spPr>
          <a:xfrm>
            <a:off x="-2890669" y="-1629808"/>
            <a:ext cx="6035040" cy="4114800"/>
          </a:xfrm>
          <a:custGeom>
            <a:avLst/>
            <a:gdLst/>
            <a:ahLst/>
            <a:cxnLst/>
            <a:rect l="l" t="t" r="r" b="b"/>
            <a:pathLst>
              <a:path w="6035040" h="4114800" extrusionOk="0">
                <a:moveTo>
                  <a:pt x="0" y="0"/>
                </a:moveTo>
                <a:lnTo>
                  <a:pt x="6035040" y="0"/>
                </a:lnTo>
                <a:lnTo>
                  <a:pt x="6035040"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9" name="Google Shape;540;p31">
            <a:extLst>
              <a:ext uri="{FF2B5EF4-FFF2-40B4-BE49-F238E27FC236}">
                <a16:creationId xmlns:a16="http://schemas.microsoft.com/office/drawing/2014/main" id="{2B144DA4-FB71-7C81-D842-EFA25BF88021}"/>
              </a:ext>
            </a:extLst>
          </p:cNvPr>
          <p:cNvSpPr/>
          <p:nvPr/>
        </p:nvSpPr>
        <p:spPr>
          <a:xfrm>
            <a:off x="2720525" y="3364791"/>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11" name="Google Shape;543;p31">
            <a:extLst>
              <a:ext uri="{FF2B5EF4-FFF2-40B4-BE49-F238E27FC236}">
                <a16:creationId xmlns:a16="http://schemas.microsoft.com/office/drawing/2014/main" id="{411AE918-2B54-E0AB-0C3F-9B9E0F8799CF}"/>
              </a:ext>
            </a:extLst>
          </p:cNvPr>
          <p:cNvSpPr txBox="1"/>
          <p:nvPr/>
        </p:nvSpPr>
        <p:spPr>
          <a:xfrm>
            <a:off x="7219188" y="2843891"/>
            <a:ext cx="8726662" cy="5178149"/>
          </a:xfrm>
          <a:prstGeom prst="rect">
            <a:avLst/>
          </a:prstGeom>
          <a:noFill/>
          <a:ln>
            <a:noFill/>
          </a:ln>
        </p:spPr>
        <p:txBody>
          <a:bodyPr spcFirstLastPara="1" wrap="square" lIns="0" tIns="0" rIns="0" bIns="0" anchor="t" anchorCtr="0">
            <a:spAutoFit/>
          </a:bodyPr>
          <a:lstStyle/>
          <a:p>
            <a:pPr lvl="0" algn="just">
              <a:lnSpc>
                <a:spcPct val="170031"/>
              </a:lnSpc>
            </a:pPr>
            <a:r>
              <a:rPr lang="nl-NL" sz="2199" dirty="0">
                <a:latin typeface="Playfair Display"/>
                <a:ea typeface="Playfair Display"/>
                <a:cs typeface="Playfair Display"/>
                <a:sym typeface="Playfair Display"/>
              </a:rPr>
              <a:t>Om de impact van strategieën te begrijpen, is het belangrijk om de prestaties bij te houden. Deze gegevens vormen de basis voor beslissingen en strategieaanpassingen. </a:t>
            </a:r>
          </a:p>
          <a:p>
            <a:pPr marL="342900" lvl="0" indent="-342900" algn="just">
              <a:lnSpc>
                <a:spcPct val="170031"/>
              </a:lnSpc>
              <a:buFont typeface="Arial" panose="020B0604020202020204" pitchFamily="34" charset="0"/>
              <a:buChar char="•"/>
            </a:pPr>
            <a:r>
              <a:rPr lang="nl-NL" sz="2199" b="1" dirty="0">
                <a:latin typeface="Playfair Display"/>
                <a:ea typeface="Playfair Display"/>
                <a:cs typeface="Playfair Display"/>
                <a:sym typeface="Playfair Display"/>
              </a:rPr>
              <a:t>Belangrijkste statistieken: </a:t>
            </a:r>
            <a:r>
              <a:rPr lang="nl-NL" sz="2199" dirty="0">
                <a:latin typeface="Playfair Display"/>
                <a:ea typeface="Playfair Display"/>
                <a:cs typeface="Playfair Display"/>
                <a:sym typeface="Playfair Display"/>
              </a:rPr>
              <a:t>Richt je op statistieken die aansluiten bij jouw doelen. (Bijv. betrokkenheidspercentages, groei van volgers, websiteverkeer van sociale media en conversieratio's
</a:t>
            </a:r>
            <a:r>
              <a:rPr lang="nl-NL" sz="2199" b="1" dirty="0">
                <a:latin typeface="Playfair Display"/>
                <a:ea typeface="Playfair Display"/>
                <a:cs typeface="Playfair Display"/>
                <a:sym typeface="Playfair Display"/>
              </a:rPr>
              <a:t>Analysetools: </a:t>
            </a:r>
            <a:r>
              <a:rPr lang="nl-NL" sz="2199" dirty="0">
                <a:latin typeface="Playfair Display"/>
                <a:ea typeface="Playfair Display"/>
                <a:cs typeface="Playfair Display"/>
                <a:sym typeface="Playfair Display"/>
              </a:rPr>
              <a:t>Gebruik </a:t>
            </a:r>
            <a:r>
              <a:rPr lang="nl-NL" sz="2199" dirty="0" err="1">
                <a:latin typeface="Playfair Display"/>
                <a:ea typeface="Playfair Display"/>
                <a:cs typeface="Playfair Display"/>
                <a:sym typeface="Playfair Display"/>
              </a:rPr>
              <a:t>platformspecifieke</a:t>
            </a:r>
            <a:r>
              <a:rPr lang="nl-NL" sz="2199" dirty="0">
                <a:latin typeface="Playfair Display"/>
                <a:ea typeface="Playfair Display"/>
                <a:cs typeface="Playfair Display"/>
                <a:sym typeface="Playfair Display"/>
              </a:rPr>
              <a:t> analysetools en applicaties van derden om inzichten te verzamelen en prestaties te analyseren.</a:t>
            </a:r>
            <a:endParaRPr dirty="0"/>
          </a:p>
        </p:txBody>
      </p:sp>
    </p:spTree>
    <p:extLst>
      <p:ext uri="{BB962C8B-B14F-4D97-AF65-F5344CB8AC3E}">
        <p14:creationId xmlns:p14="http://schemas.microsoft.com/office/powerpoint/2010/main" val="427598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7" name="Google Shape;197;p10"/>
          <p:cNvSpPr/>
          <p:nvPr/>
        </p:nvSpPr>
        <p:spPr>
          <a:xfrm>
            <a:off x="9024677" y="9424137"/>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198" name="Google Shape;198;p10"/>
          <p:cNvSpPr txBox="1"/>
          <p:nvPr/>
        </p:nvSpPr>
        <p:spPr>
          <a:xfrm>
            <a:off x="2720525" y="1965700"/>
            <a:ext cx="10551900" cy="1551194"/>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5.5 </a:t>
            </a:r>
            <a:r>
              <a:rPr lang="nl-NL" sz="3600" b="1" dirty="0">
                <a:solidFill>
                  <a:schemeClr val="tx1"/>
                </a:solidFill>
                <a:latin typeface="Playfair Display"/>
                <a:ea typeface="Playfair Display"/>
                <a:cs typeface="Playfair Display"/>
                <a:sym typeface="Playfair Display"/>
              </a:rPr>
              <a:t>Iteratie en optimalisatie</a:t>
            </a:r>
          </a:p>
          <a:p>
            <a:pPr lvl="0">
              <a:lnSpc>
                <a:spcPct val="140000"/>
              </a:lnSpc>
            </a:pPr>
            <a:endParaRPr lang="nl-NL" sz="3600" dirty="0">
              <a:solidFill>
                <a:schemeClr val="tx1"/>
              </a:solidFill>
            </a:endParaRPr>
          </a:p>
        </p:txBody>
      </p:sp>
      <p:sp>
        <p:nvSpPr>
          <p:cNvPr id="200" name="Google Shape;200;p10"/>
          <p:cNvSpPr txBox="1"/>
          <p:nvPr/>
        </p:nvSpPr>
        <p:spPr>
          <a:xfrm rot="-5400000">
            <a:off x="-1975749" y="5701970"/>
            <a:ext cx="6522600" cy="892552"/>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5.5 Iteratie en optimalisatie</a:t>
            </a:r>
          </a:p>
          <a:p>
            <a:pPr algn="ctr"/>
            <a:endParaRPr lang="nl-NL" sz="2900" dirty="0">
              <a:solidFill>
                <a:srgbClr val="C00000"/>
              </a:solidFill>
              <a:latin typeface="Playfair Display"/>
              <a:ea typeface="Playfair Display"/>
              <a:cs typeface="Playfair Display"/>
              <a:sym typeface="Playfair Display"/>
            </a:endParaRPr>
          </a:p>
        </p:txBody>
      </p:sp>
      <p:sp>
        <p:nvSpPr>
          <p:cNvPr id="11" name="Google Shape;543;p31">
            <a:extLst>
              <a:ext uri="{FF2B5EF4-FFF2-40B4-BE49-F238E27FC236}">
                <a16:creationId xmlns:a16="http://schemas.microsoft.com/office/drawing/2014/main" id="{411AE918-2B54-E0AB-0C3F-9B9E0F8799CF}"/>
              </a:ext>
            </a:extLst>
          </p:cNvPr>
          <p:cNvSpPr txBox="1"/>
          <p:nvPr/>
        </p:nvSpPr>
        <p:spPr>
          <a:xfrm>
            <a:off x="7198052" y="3046308"/>
            <a:ext cx="8726662" cy="6328848"/>
          </a:xfrm>
          <a:prstGeom prst="rect">
            <a:avLst/>
          </a:prstGeom>
          <a:noFill/>
          <a:ln>
            <a:noFill/>
          </a:ln>
        </p:spPr>
        <p:txBody>
          <a:bodyPr spcFirstLastPara="1" wrap="square" lIns="0" tIns="0" rIns="0" bIns="0" anchor="t" anchorCtr="0">
            <a:spAutoFit/>
          </a:bodyPr>
          <a:lstStyle/>
          <a:p>
            <a:pPr lvl="0" algn="just">
              <a:lnSpc>
                <a:spcPct val="170031"/>
              </a:lnSpc>
            </a:pPr>
            <a:r>
              <a:rPr lang="nl-NL" sz="2199" dirty="0">
                <a:latin typeface="Playfair Display"/>
                <a:ea typeface="Playfair Display"/>
                <a:cs typeface="Playfair Display"/>
                <a:sym typeface="Playfair Display"/>
              </a:rPr>
              <a:t>Het digitale landschap verandert voortdurend en dat geldt ook voor strategie. Gebruik de inzichten uit analyses om je aanpak voortdurend te verfijnen en te optimaliseren..</a:t>
            </a:r>
          </a:p>
          <a:p>
            <a:pPr lvl="0" algn="just">
              <a:lnSpc>
                <a:spcPct val="170031"/>
              </a:lnSpc>
            </a:pPr>
            <a:endParaRPr lang="nl-NL" sz="2199" dirty="0">
              <a:latin typeface="Playfair Display"/>
              <a:ea typeface="Playfair Display"/>
              <a:cs typeface="Playfair Display"/>
              <a:sym typeface="Playfair Display"/>
            </a:endParaRPr>
          </a:p>
          <a:p>
            <a:pPr marL="342900" lvl="0" indent="-342900" algn="just">
              <a:lnSpc>
                <a:spcPct val="170031"/>
              </a:lnSpc>
              <a:buFont typeface="Arial" panose="020B0604020202020204" pitchFamily="34" charset="0"/>
              <a:buChar char="•"/>
            </a:pPr>
            <a:r>
              <a:rPr lang="nl-NL" sz="2199" b="1" dirty="0">
                <a:latin typeface="Playfair Display"/>
                <a:ea typeface="Playfair Display"/>
                <a:cs typeface="Playfair Display"/>
                <a:sym typeface="Playfair Display"/>
              </a:rPr>
              <a:t>Experimenteren: </a:t>
            </a:r>
            <a:r>
              <a:rPr lang="nl-NL" sz="2199" dirty="0">
                <a:latin typeface="Playfair Display"/>
                <a:ea typeface="Playfair Display"/>
                <a:cs typeface="Playfair Display"/>
                <a:sym typeface="Playfair Display"/>
              </a:rPr>
              <a:t>Wees niet bang voor het testen van nieuwe inhoudstypen, plaatsingstijden en betrokkenheidstactieken. Leren wat het beste past bij jouw publiek is de sleutel tot groei
</a:t>
            </a:r>
            <a:r>
              <a:rPr lang="nl-NL" sz="2199" b="1" dirty="0" err="1">
                <a:latin typeface="Playfair Display"/>
                <a:ea typeface="Playfair Display"/>
                <a:cs typeface="Playfair Display"/>
                <a:sym typeface="Playfair Display"/>
              </a:rPr>
              <a:t>Feedbacklus</a:t>
            </a:r>
            <a:r>
              <a:rPr lang="nl-NL" sz="2199" dirty="0">
                <a:latin typeface="Playfair Display"/>
                <a:ea typeface="Playfair Display"/>
                <a:cs typeface="Playfair Display"/>
                <a:sym typeface="Playfair Display"/>
              </a:rPr>
              <a:t>: Verwerk feedback van het publiek en je team. Het is cruciaal voor voortdurende verbetering om ervoor te zorgen dat strategieën afgestemd </a:t>
            </a:r>
            <a:r>
              <a:rPr lang="nl-NL" sz="2199" i="1" dirty="0">
                <a:latin typeface="Playfair Display"/>
                <a:ea typeface="Playfair Display"/>
                <a:cs typeface="Playfair Display"/>
                <a:sym typeface="Playfair Display"/>
              </a:rPr>
              <a:t>blijven</a:t>
            </a:r>
            <a:r>
              <a:rPr lang="nl-NL" sz="2199" dirty="0">
                <a:latin typeface="Playfair Display"/>
                <a:ea typeface="Playfair Display"/>
                <a:cs typeface="Playfair Display"/>
                <a:sym typeface="Playfair Display"/>
              </a:rPr>
              <a:t> op de behoeften van jouwgemeenschap.</a:t>
            </a:r>
            <a:endParaRPr lang="en-US" dirty="0"/>
          </a:p>
        </p:txBody>
      </p:sp>
      <p:sp>
        <p:nvSpPr>
          <p:cNvPr id="4" name="Google Shape;552;p32">
            <a:extLst>
              <a:ext uri="{FF2B5EF4-FFF2-40B4-BE49-F238E27FC236}">
                <a16:creationId xmlns:a16="http://schemas.microsoft.com/office/drawing/2014/main" id="{DD7EEFFD-41FF-5825-38D9-4ACFAF0B3D30}"/>
              </a:ext>
            </a:extLst>
          </p:cNvPr>
          <p:cNvSpPr/>
          <p:nvPr/>
        </p:nvSpPr>
        <p:spPr>
          <a:xfrm>
            <a:off x="2720525" y="3364840"/>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6" name="Google Shape;550;p32">
            <a:extLst>
              <a:ext uri="{FF2B5EF4-FFF2-40B4-BE49-F238E27FC236}">
                <a16:creationId xmlns:a16="http://schemas.microsoft.com/office/drawing/2014/main" id="{25C3A5C3-0474-5EAF-D490-41D575B4CA10}"/>
              </a:ext>
            </a:extLst>
          </p:cNvPr>
          <p:cNvSpPr/>
          <p:nvPr/>
        </p:nvSpPr>
        <p:spPr>
          <a:xfrm>
            <a:off x="14957743" y="7502776"/>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7" name="Google Shape;553;p32">
            <a:extLst>
              <a:ext uri="{FF2B5EF4-FFF2-40B4-BE49-F238E27FC236}">
                <a16:creationId xmlns:a16="http://schemas.microsoft.com/office/drawing/2014/main" id="{049D97A6-D13A-602A-1C16-99B4B348CFC5}"/>
              </a:ext>
            </a:extLst>
          </p:cNvPr>
          <p:cNvSpPr/>
          <p:nvPr/>
        </p:nvSpPr>
        <p:spPr>
          <a:xfrm>
            <a:off x="-3127923" y="-1413717"/>
            <a:ext cx="6622452" cy="4114800"/>
          </a:xfrm>
          <a:custGeom>
            <a:avLst/>
            <a:gdLst/>
            <a:ahLst/>
            <a:cxnLst/>
            <a:rect l="l" t="t" r="r" b="b"/>
            <a:pathLst>
              <a:path w="6622452" h="4114800" extrusionOk="0">
                <a:moveTo>
                  <a:pt x="0" y="0"/>
                </a:moveTo>
                <a:lnTo>
                  <a:pt x="6622452" y="0"/>
                </a:lnTo>
                <a:lnTo>
                  <a:pt x="6622452"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Tree>
    <p:extLst>
      <p:ext uri="{BB962C8B-B14F-4D97-AF65-F5344CB8AC3E}">
        <p14:creationId xmlns:p14="http://schemas.microsoft.com/office/powerpoint/2010/main" val="749267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7" name="Google Shape;197;p10"/>
          <p:cNvSpPr/>
          <p:nvPr/>
        </p:nvSpPr>
        <p:spPr>
          <a:xfrm>
            <a:off x="9024677" y="9424137"/>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198" name="Google Shape;198;p10"/>
          <p:cNvSpPr txBox="1"/>
          <p:nvPr/>
        </p:nvSpPr>
        <p:spPr>
          <a:xfrm>
            <a:off x="2720525" y="1965700"/>
            <a:ext cx="10551900" cy="1551194"/>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5.6 </a:t>
            </a:r>
            <a:r>
              <a:rPr lang="nl-NL" sz="3600" b="1" dirty="0">
                <a:solidFill>
                  <a:schemeClr val="tx1"/>
                </a:solidFill>
                <a:latin typeface="Playfair Display"/>
                <a:ea typeface="Playfair Display"/>
                <a:cs typeface="Playfair Display"/>
                <a:sym typeface="Playfair Display"/>
              </a:rPr>
              <a:t>BELANGRIJK</a:t>
            </a:r>
          </a:p>
          <a:p>
            <a:pPr lvl="0">
              <a:lnSpc>
                <a:spcPct val="140000"/>
              </a:lnSpc>
            </a:pPr>
            <a:endParaRPr lang="nl-NL" sz="3600" dirty="0">
              <a:solidFill>
                <a:schemeClr val="tx1"/>
              </a:solidFill>
            </a:endParaRPr>
          </a:p>
        </p:txBody>
      </p:sp>
      <p:sp>
        <p:nvSpPr>
          <p:cNvPr id="11" name="Google Shape;543;p31">
            <a:extLst>
              <a:ext uri="{FF2B5EF4-FFF2-40B4-BE49-F238E27FC236}">
                <a16:creationId xmlns:a16="http://schemas.microsoft.com/office/drawing/2014/main" id="{411AE918-2B54-E0AB-0C3F-9B9E0F8799CF}"/>
              </a:ext>
            </a:extLst>
          </p:cNvPr>
          <p:cNvSpPr txBox="1"/>
          <p:nvPr/>
        </p:nvSpPr>
        <p:spPr>
          <a:xfrm>
            <a:off x="7735932" y="3046308"/>
            <a:ext cx="8726662" cy="4027449"/>
          </a:xfrm>
          <a:prstGeom prst="rect">
            <a:avLst/>
          </a:prstGeom>
          <a:noFill/>
          <a:ln>
            <a:noFill/>
          </a:ln>
        </p:spPr>
        <p:txBody>
          <a:bodyPr spcFirstLastPara="1" wrap="square" lIns="0" tIns="0" rIns="0" bIns="0" anchor="t" anchorCtr="0">
            <a:spAutoFit/>
          </a:bodyPr>
          <a:lstStyle/>
          <a:p>
            <a:pPr marL="474979" lvl="1" indent="-237490">
              <a:lnSpc>
                <a:spcPct val="170031"/>
              </a:lnSpc>
              <a:buSzPts val="2199"/>
              <a:buFont typeface="Arial"/>
              <a:buChar char="•"/>
            </a:pPr>
            <a:r>
              <a:rPr lang="nl-NL" sz="2199" b="1" dirty="0">
                <a:latin typeface="Playfair Display"/>
                <a:ea typeface="Playfair Display"/>
                <a:cs typeface="Playfair Display"/>
                <a:sym typeface="Playfair Display"/>
              </a:rPr>
              <a:t>Elke inhoud is een kans om jouw publiek naar een gewenste actie te leiden</a:t>
            </a:r>
            <a:r>
              <a:rPr lang="nl-NL" sz="2199" dirty="0">
                <a:latin typeface="Playfair Display"/>
                <a:ea typeface="Playfair Display"/>
                <a:cs typeface="Playfair Display"/>
                <a:sym typeface="Playfair Display"/>
              </a:rPr>
              <a:t>. Duidelijke en overtuigende call-to-action (CTA) zijn de beste tools om betrokkenheid om te zetten in zinvolle resultaten
</a:t>
            </a:r>
            <a:r>
              <a:rPr lang="nl-NL" sz="2199" b="1" dirty="0">
                <a:latin typeface="Playfair Display"/>
                <a:ea typeface="Playfair Display"/>
                <a:cs typeface="Playfair Display"/>
                <a:sym typeface="Playfair Display"/>
              </a:rPr>
              <a:t>Je digitale marketingstrategie is geen set-</a:t>
            </a:r>
            <a:r>
              <a:rPr lang="nl-NL" sz="2199" b="1" dirty="0" err="1">
                <a:latin typeface="Playfair Display"/>
                <a:ea typeface="Playfair Display"/>
                <a:cs typeface="Playfair Display"/>
                <a:sym typeface="Playfair Display"/>
              </a:rPr>
              <a:t>it</a:t>
            </a:r>
            <a:r>
              <a:rPr lang="nl-NL" sz="2199" b="1" dirty="0">
                <a:latin typeface="Playfair Display"/>
                <a:ea typeface="Playfair Display"/>
                <a:cs typeface="Playfair Display"/>
                <a:sym typeface="Playfair Display"/>
              </a:rPr>
              <a:t>-</a:t>
            </a:r>
            <a:r>
              <a:rPr lang="nl-NL" sz="2199" b="1" dirty="0" err="1">
                <a:latin typeface="Playfair Display"/>
                <a:ea typeface="Playfair Display"/>
                <a:cs typeface="Playfair Display"/>
                <a:sym typeface="Playfair Display"/>
              </a:rPr>
              <a:t>and</a:t>
            </a:r>
            <a:r>
              <a:rPr lang="nl-NL" sz="2199" b="1" dirty="0">
                <a:latin typeface="Playfair Display"/>
                <a:ea typeface="Playfair Display"/>
                <a:cs typeface="Playfair Display"/>
                <a:sym typeface="Playfair Display"/>
              </a:rPr>
              <a:t>-</a:t>
            </a:r>
            <a:r>
              <a:rPr lang="nl-NL" sz="2199" b="1" dirty="0" err="1">
                <a:latin typeface="Playfair Display"/>
                <a:ea typeface="Playfair Display"/>
                <a:cs typeface="Playfair Display"/>
                <a:sym typeface="Playfair Display"/>
              </a:rPr>
              <a:t>forget</a:t>
            </a:r>
            <a:r>
              <a:rPr lang="nl-NL" sz="2199" b="1" dirty="0">
                <a:latin typeface="Playfair Display"/>
                <a:ea typeface="Playfair Display"/>
                <a:cs typeface="Playfair Display"/>
                <a:sym typeface="Playfair Display"/>
              </a:rPr>
              <a:t>-</a:t>
            </a:r>
            <a:r>
              <a:rPr lang="nl-NL" sz="2199" b="1" dirty="0" err="1">
                <a:latin typeface="Playfair Display"/>
                <a:ea typeface="Playfair Display"/>
                <a:cs typeface="Playfair Display"/>
                <a:sym typeface="Playfair Display"/>
              </a:rPr>
              <a:t>it</a:t>
            </a:r>
            <a:r>
              <a:rPr lang="nl-NL" sz="2199" b="1" dirty="0">
                <a:latin typeface="Playfair Display"/>
                <a:ea typeface="Playfair Display"/>
                <a:cs typeface="Playfair Display"/>
                <a:sym typeface="Playfair Display"/>
              </a:rPr>
              <a:t>-plan. </a:t>
            </a:r>
            <a:r>
              <a:rPr lang="nl-NL" sz="2199" dirty="0">
                <a:latin typeface="Playfair Display"/>
                <a:ea typeface="Playfair Display"/>
                <a:cs typeface="Playfair Display"/>
                <a:sym typeface="Playfair Display"/>
              </a:rPr>
              <a:t>Door deze strategieën te implementeren, zendt je meer dan alleen berichten uit in de digitale ether.</a:t>
            </a:r>
            <a:endParaRPr lang="en-US" sz="2400" dirty="0"/>
          </a:p>
        </p:txBody>
      </p:sp>
      <p:sp>
        <p:nvSpPr>
          <p:cNvPr id="2" name="Google Shape;562;p33">
            <a:extLst>
              <a:ext uri="{FF2B5EF4-FFF2-40B4-BE49-F238E27FC236}">
                <a16:creationId xmlns:a16="http://schemas.microsoft.com/office/drawing/2014/main" id="{7D68672B-46D3-CE2B-4392-690748B59EF5}"/>
              </a:ext>
            </a:extLst>
          </p:cNvPr>
          <p:cNvSpPr/>
          <p:nvPr/>
        </p:nvSpPr>
        <p:spPr>
          <a:xfrm>
            <a:off x="3449171" y="3839174"/>
            <a:ext cx="4044421" cy="2608651"/>
          </a:xfrm>
          <a:custGeom>
            <a:avLst/>
            <a:gdLst/>
            <a:ahLst/>
            <a:cxnLst/>
            <a:rect l="l" t="t" r="r" b="b"/>
            <a:pathLst>
              <a:path w="4044421" h="2608651" extrusionOk="0">
                <a:moveTo>
                  <a:pt x="0" y="0"/>
                </a:moveTo>
                <a:lnTo>
                  <a:pt x="4044421" y="0"/>
                </a:lnTo>
                <a:lnTo>
                  <a:pt x="4044421" y="2608652"/>
                </a:lnTo>
                <a:lnTo>
                  <a:pt x="0" y="2608652"/>
                </a:lnTo>
                <a:lnTo>
                  <a:pt x="0" y="0"/>
                </a:lnTo>
                <a:close/>
              </a:path>
            </a:pathLst>
          </a:custGeom>
          <a:blipFill rotWithShape="1">
            <a:blip r:embed="rId4">
              <a:alphaModFix/>
            </a:blip>
            <a:stretch>
              <a:fillRect/>
            </a:stretch>
          </a:blipFill>
          <a:ln>
            <a:noFill/>
          </a:ln>
        </p:spPr>
        <p:txBody>
          <a:bodyPr/>
          <a:lstStyle/>
          <a:p>
            <a:endParaRPr lang="nl-NL"/>
          </a:p>
        </p:txBody>
      </p:sp>
      <p:sp>
        <p:nvSpPr>
          <p:cNvPr id="3" name="Google Shape;563;p33">
            <a:extLst>
              <a:ext uri="{FF2B5EF4-FFF2-40B4-BE49-F238E27FC236}">
                <a16:creationId xmlns:a16="http://schemas.microsoft.com/office/drawing/2014/main" id="{0BBE59A7-F7D5-9A0D-80A7-CF12473DEE5B}"/>
              </a:ext>
            </a:extLst>
          </p:cNvPr>
          <p:cNvSpPr/>
          <p:nvPr/>
        </p:nvSpPr>
        <p:spPr>
          <a:xfrm>
            <a:off x="-1857834" y="8832477"/>
            <a:ext cx="4578359" cy="4114800"/>
          </a:xfrm>
          <a:custGeom>
            <a:avLst/>
            <a:gdLst/>
            <a:ahLst/>
            <a:cxnLst/>
            <a:rect l="l" t="t" r="r" b="b"/>
            <a:pathLst>
              <a:path w="4578359" h="4114800" extrusionOk="0">
                <a:moveTo>
                  <a:pt x="0" y="0"/>
                </a:moveTo>
                <a:lnTo>
                  <a:pt x="4578359" y="0"/>
                </a:lnTo>
                <a:lnTo>
                  <a:pt x="4578359"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5" name="Google Shape;564;p33">
            <a:extLst>
              <a:ext uri="{FF2B5EF4-FFF2-40B4-BE49-F238E27FC236}">
                <a16:creationId xmlns:a16="http://schemas.microsoft.com/office/drawing/2014/main" id="{88B21887-A06D-3E70-EEE8-58BC9728F60F}"/>
              </a:ext>
            </a:extLst>
          </p:cNvPr>
          <p:cNvSpPr/>
          <p:nvPr/>
        </p:nvSpPr>
        <p:spPr>
          <a:xfrm>
            <a:off x="15842628" y="-1519815"/>
            <a:ext cx="4352367" cy="4114800"/>
          </a:xfrm>
          <a:custGeom>
            <a:avLst/>
            <a:gdLst/>
            <a:ahLst/>
            <a:cxnLst/>
            <a:rect l="l" t="t" r="r" b="b"/>
            <a:pathLst>
              <a:path w="4352367" h="4114800" extrusionOk="0">
                <a:moveTo>
                  <a:pt x="0" y="0"/>
                </a:moveTo>
                <a:lnTo>
                  <a:pt x="4352367" y="0"/>
                </a:lnTo>
                <a:lnTo>
                  <a:pt x="4352367"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Tree>
    <p:extLst>
      <p:ext uri="{BB962C8B-B14F-4D97-AF65-F5344CB8AC3E}">
        <p14:creationId xmlns:p14="http://schemas.microsoft.com/office/powerpoint/2010/main" val="1345507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2" name="Google Shape;352;p2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356" name="Google Shape;356;p20"/>
          <p:cNvSpPr txBox="1"/>
          <p:nvPr/>
        </p:nvSpPr>
        <p:spPr>
          <a:xfrm>
            <a:off x="2783116" y="4439173"/>
            <a:ext cx="12846000" cy="1034129"/>
          </a:xfrm>
          <a:prstGeom prst="rect">
            <a:avLst/>
          </a:prstGeom>
          <a:noFill/>
          <a:ln>
            <a:noFill/>
          </a:ln>
        </p:spPr>
        <p:txBody>
          <a:bodyPr spcFirstLastPara="1" wrap="square" lIns="0" tIns="0" rIns="0" bIns="0" anchor="t" anchorCtr="0">
            <a:spAutoFit/>
          </a:bodyPr>
          <a:lstStyle/>
          <a:p>
            <a:pPr lvl="0">
              <a:lnSpc>
                <a:spcPct val="140016"/>
              </a:lnSpc>
            </a:pPr>
            <a:r>
              <a:rPr lang="nl-NL" sz="2400" dirty="0">
                <a:latin typeface="Playfair Display"/>
                <a:ea typeface="Playfair Display"/>
                <a:cs typeface="Playfair Display"/>
                <a:sym typeface="Playfair Display"/>
              </a:rPr>
              <a:t>Hoe bepaal ik de ROI (Rendement Op Investering) van mijn </a:t>
            </a:r>
            <a:r>
              <a:rPr lang="nl-NL" sz="2400" dirty="0" err="1">
                <a:latin typeface="Playfair Display"/>
                <a:ea typeface="Playfair Display"/>
                <a:cs typeface="Playfair Display"/>
                <a:sym typeface="Playfair Display"/>
              </a:rPr>
              <a:t>social</a:t>
            </a:r>
            <a:r>
              <a:rPr lang="nl-NL" sz="2400" dirty="0">
                <a:latin typeface="Playfair Display"/>
                <a:ea typeface="Playfair Display"/>
                <a:cs typeface="Playfair Display"/>
                <a:sym typeface="Playfair Display"/>
              </a:rPr>
              <a:t> media inspanningen? </a:t>
            </a:r>
          </a:p>
          <a:p>
            <a:pPr lvl="0">
              <a:lnSpc>
                <a:spcPct val="140016"/>
              </a:lnSpc>
            </a:pPr>
            <a:r>
              <a:rPr lang="nl-NL" sz="2400" dirty="0">
                <a:latin typeface="Playfair Display"/>
                <a:ea typeface="Playfair Display"/>
                <a:cs typeface="Playfair Display"/>
                <a:sym typeface="Playfair Display"/>
              </a:rPr>
              <a:t>Hoe doe ik dat?</a:t>
            </a:r>
            <a:endParaRPr lang="en-US" sz="2400" dirty="0"/>
          </a:p>
        </p:txBody>
      </p:sp>
      <p:sp>
        <p:nvSpPr>
          <p:cNvPr id="4" name="Google Shape;186;p9">
            <a:extLst>
              <a:ext uri="{FF2B5EF4-FFF2-40B4-BE49-F238E27FC236}">
                <a16:creationId xmlns:a16="http://schemas.microsoft.com/office/drawing/2014/main" id="{0AA0AF0F-03A3-E627-C545-E3F3EEC69676}"/>
              </a:ext>
            </a:extLst>
          </p:cNvPr>
          <p:cNvSpPr txBox="1"/>
          <p:nvPr/>
        </p:nvSpPr>
        <p:spPr>
          <a:xfrm>
            <a:off x="2658884" y="1638600"/>
            <a:ext cx="2529013" cy="2800575"/>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2999" b="0" i="0" u="none" strike="noStrike" cap="none" dirty="0">
                <a:solidFill>
                  <a:srgbClr val="06AC73"/>
                </a:solidFill>
                <a:latin typeface="Prata"/>
                <a:ea typeface="Prata"/>
                <a:cs typeface="Prata"/>
                <a:sym typeface="Prata"/>
              </a:rPr>
              <a:t>06</a:t>
            </a:r>
            <a:endParaRPr dirty="0"/>
          </a:p>
        </p:txBody>
      </p:sp>
      <p:sp>
        <p:nvSpPr>
          <p:cNvPr id="5" name="Google Shape;187;p9">
            <a:extLst>
              <a:ext uri="{FF2B5EF4-FFF2-40B4-BE49-F238E27FC236}">
                <a16:creationId xmlns:a16="http://schemas.microsoft.com/office/drawing/2014/main" id="{EDC54415-6E54-5608-12F6-BB7450F0F3EC}"/>
              </a:ext>
            </a:extLst>
          </p:cNvPr>
          <p:cNvSpPr txBox="1"/>
          <p:nvPr/>
        </p:nvSpPr>
        <p:spPr>
          <a:xfrm>
            <a:off x="5187896" y="2192629"/>
            <a:ext cx="13100104" cy="769441"/>
          </a:xfrm>
          <a:prstGeom prst="rect">
            <a:avLst/>
          </a:prstGeom>
          <a:noFill/>
          <a:ln>
            <a:noFill/>
          </a:ln>
        </p:spPr>
        <p:txBody>
          <a:bodyPr spcFirstLastPara="1" wrap="square" lIns="0" tIns="0" rIns="0" bIns="0" anchor="t" anchorCtr="0">
            <a:spAutoFit/>
          </a:bodyPr>
          <a:lstStyle/>
          <a:p>
            <a:pPr lvl="0"/>
            <a:r>
              <a:rPr lang="nl-NL" sz="5000" dirty="0">
                <a:latin typeface="Playfair Display"/>
                <a:ea typeface="Playfair Display"/>
                <a:cs typeface="Playfair Display"/>
                <a:sym typeface="Playfair Display"/>
              </a:rPr>
              <a:t>Analyse van sociale media</a:t>
            </a:r>
          </a:p>
        </p:txBody>
      </p:sp>
      <p:sp>
        <p:nvSpPr>
          <p:cNvPr id="2" name="Google Shape;297;p17">
            <a:extLst>
              <a:ext uri="{FF2B5EF4-FFF2-40B4-BE49-F238E27FC236}">
                <a16:creationId xmlns:a16="http://schemas.microsoft.com/office/drawing/2014/main" id="{E030F759-D1FD-E500-89E0-89B19DFCF91C}"/>
              </a:ext>
            </a:extLst>
          </p:cNvPr>
          <p:cNvSpPr/>
          <p:nvPr/>
        </p:nvSpPr>
        <p:spPr>
          <a:xfrm>
            <a:off x="14813654" y="-2248385"/>
            <a:ext cx="4891293" cy="4114800"/>
          </a:xfrm>
          <a:custGeom>
            <a:avLst/>
            <a:gdLst/>
            <a:ahLst/>
            <a:cxnLst/>
            <a:rect l="l" t="t" r="r" b="b"/>
            <a:pathLst>
              <a:path w="4891293" h="4114800" extrusionOk="0">
                <a:moveTo>
                  <a:pt x="0" y="0"/>
                </a:moveTo>
                <a:lnTo>
                  <a:pt x="4891292" y="0"/>
                </a:lnTo>
                <a:lnTo>
                  <a:pt x="489129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3" name="Google Shape;298;p17">
            <a:extLst>
              <a:ext uri="{FF2B5EF4-FFF2-40B4-BE49-F238E27FC236}">
                <a16:creationId xmlns:a16="http://schemas.microsoft.com/office/drawing/2014/main" id="{AB22638A-6B0B-1D46-B189-B53BA405A377}"/>
              </a:ext>
            </a:extLst>
          </p:cNvPr>
          <p:cNvSpPr/>
          <p:nvPr/>
        </p:nvSpPr>
        <p:spPr>
          <a:xfrm>
            <a:off x="14299437" y="0"/>
            <a:ext cx="4122295" cy="4114800"/>
          </a:xfrm>
          <a:custGeom>
            <a:avLst/>
            <a:gdLst/>
            <a:ahLst/>
            <a:cxnLst/>
            <a:rect l="l" t="t" r="r" b="b"/>
            <a:pathLst>
              <a:path w="4122295" h="4114800" extrusionOk="0">
                <a:moveTo>
                  <a:pt x="0" y="0"/>
                </a:moveTo>
                <a:lnTo>
                  <a:pt x="4122295" y="0"/>
                </a:lnTo>
                <a:lnTo>
                  <a:pt x="4122295"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6" name="Google Shape;299;p17">
            <a:extLst>
              <a:ext uri="{FF2B5EF4-FFF2-40B4-BE49-F238E27FC236}">
                <a16:creationId xmlns:a16="http://schemas.microsoft.com/office/drawing/2014/main" id="{642AEB03-2A41-CC45-8D13-1B861AF8F4E6}"/>
              </a:ext>
            </a:extLst>
          </p:cNvPr>
          <p:cNvSpPr/>
          <p:nvPr/>
        </p:nvSpPr>
        <p:spPr>
          <a:xfrm>
            <a:off x="-782624" y="8012985"/>
            <a:ext cx="3924490" cy="4114800"/>
          </a:xfrm>
          <a:custGeom>
            <a:avLst/>
            <a:gdLst/>
            <a:ahLst/>
            <a:cxnLst/>
            <a:rect l="l" t="t" r="r" b="b"/>
            <a:pathLst>
              <a:path w="3924490" h="4114800" extrusionOk="0">
                <a:moveTo>
                  <a:pt x="0" y="0"/>
                </a:moveTo>
                <a:lnTo>
                  <a:pt x="3924491" y="0"/>
                </a:lnTo>
                <a:lnTo>
                  <a:pt x="3924491"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7" name="Google Shape;300;p17">
            <a:extLst>
              <a:ext uri="{FF2B5EF4-FFF2-40B4-BE49-F238E27FC236}">
                <a16:creationId xmlns:a16="http://schemas.microsoft.com/office/drawing/2014/main" id="{69784747-FEEE-3528-EFB4-23E4DEAC4D7A}"/>
              </a:ext>
            </a:extLst>
          </p:cNvPr>
          <p:cNvSpPr/>
          <p:nvPr/>
        </p:nvSpPr>
        <p:spPr>
          <a:xfrm>
            <a:off x="-1715764" y="7354997"/>
            <a:ext cx="3681031" cy="4114800"/>
          </a:xfrm>
          <a:custGeom>
            <a:avLst/>
            <a:gdLst/>
            <a:ahLst/>
            <a:cxnLst/>
            <a:rect l="l" t="t" r="r" b="b"/>
            <a:pathLst>
              <a:path w="3681031" h="4114800" extrusionOk="0">
                <a:moveTo>
                  <a:pt x="0" y="0"/>
                </a:moveTo>
                <a:lnTo>
                  <a:pt x="3681032" y="0"/>
                </a:lnTo>
                <a:lnTo>
                  <a:pt x="3681032"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8" name="Google Shape;301;p17">
            <a:extLst>
              <a:ext uri="{FF2B5EF4-FFF2-40B4-BE49-F238E27FC236}">
                <a16:creationId xmlns:a16="http://schemas.microsoft.com/office/drawing/2014/main" id="{6DC306E3-2785-7904-FBFC-384015E33A4D}"/>
              </a:ext>
            </a:extLst>
          </p:cNvPr>
          <p:cNvSpPr/>
          <p:nvPr/>
        </p:nvSpPr>
        <p:spPr>
          <a:xfrm>
            <a:off x="15343404" y="7682355"/>
            <a:ext cx="4361543" cy="4114800"/>
          </a:xfrm>
          <a:custGeom>
            <a:avLst/>
            <a:gdLst/>
            <a:ahLst/>
            <a:cxnLst/>
            <a:rect l="l" t="t" r="r" b="b"/>
            <a:pathLst>
              <a:path w="4361543" h="4114800" extrusionOk="0">
                <a:moveTo>
                  <a:pt x="0" y="0"/>
                </a:moveTo>
                <a:lnTo>
                  <a:pt x="4361542" y="0"/>
                </a:lnTo>
                <a:lnTo>
                  <a:pt x="4361542" y="4114800"/>
                </a:lnTo>
                <a:lnTo>
                  <a:pt x="0" y="4114800"/>
                </a:lnTo>
                <a:lnTo>
                  <a:pt x="0" y="0"/>
                </a:lnTo>
                <a:close/>
              </a:path>
            </a:pathLst>
          </a:custGeom>
          <a:blipFill rotWithShape="1">
            <a:blip r:embed="rId8">
              <a:alphaModFix/>
            </a:blip>
            <a:stretch>
              <a:fillRect/>
            </a:stretch>
          </a:blipFill>
          <a:ln>
            <a:noFill/>
          </a:ln>
        </p:spPr>
        <p:txBody>
          <a:bodyPr/>
          <a:lstStyle/>
          <a:p>
            <a:endParaRPr lang="nl-NL"/>
          </a:p>
        </p:txBody>
      </p:sp>
    </p:spTree>
    <p:extLst>
      <p:ext uri="{BB962C8B-B14F-4D97-AF65-F5344CB8AC3E}">
        <p14:creationId xmlns:p14="http://schemas.microsoft.com/office/powerpoint/2010/main" val="3757950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9" name="Google Shape;586;p35">
            <a:extLst>
              <a:ext uri="{FF2B5EF4-FFF2-40B4-BE49-F238E27FC236}">
                <a16:creationId xmlns:a16="http://schemas.microsoft.com/office/drawing/2014/main" id="{D55C31D7-2D6D-9436-1BE7-E15F9EE3F2DB}"/>
              </a:ext>
            </a:extLst>
          </p:cNvPr>
          <p:cNvSpPr/>
          <p:nvPr/>
        </p:nvSpPr>
        <p:spPr>
          <a:xfrm>
            <a:off x="12798042" y="6820899"/>
            <a:ext cx="5048054" cy="3234455"/>
          </a:xfrm>
          <a:custGeom>
            <a:avLst/>
            <a:gdLst/>
            <a:ahLst/>
            <a:cxnLst/>
            <a:rect l="l" t="t" r="r" b="b"/>
            <a:pathLst>
              <a:path w="6174990" h="4030474" extrusionOk="0">
                <a:moveTo>
                  <a:pt x="0" y="0"/>
                </a:moveTo>
                <a:lnTo>
                  <a:pt x="6174990" y="0"/>
                </a:lnTo>
                <a:lnTo>
                  <a:pt x="6174990" y="4030473"/>
                </a:lnTo>
                <a:lnTo>
                  <a:pt x="0" y="4030473"/>
                </a:lnTo>
                <a:lnTo>
                  <a:pt x="0" y="0"/>
                </a:lnTo>
                <a:close/>
              </a:path>
            </a:pathLst>
          </a:custGeom>
          <a:blipFill rotWithShape="1">
            <a:blip r:embed="rId3">
              <a:alphaModFix/>
            </a:blip>
            <a:stretch>
              <a:fillRect/>
            </a:stretch>
          </a:blipFill>
          <a:ln>
            <a:noFill/>
          </a:ln>
        </p:spPr>
        <p:txBody>
          <a:bodyPr/>
          <a:lstStyle/>
          <a:p>
            <a:endParaRPr lang="nl-NL"/>
          </a:p>
        </p:txBody>
      </p:sp>
      <p:sp>
        <p:nvSpPr>
          <p:cNvPr id="198" name="Google Shape;198;p10"/>
          <p:cNvSpPr txBox="1"/>
          <p:nvPr/>
        </p:nvSpPr>
        <p:spPr>
          <a:xfrm>
            <a:off x="2720525" y="1965700"/>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6.1 </a:t>
            </a:r>
            <a:r>
              <a:rPr lang="nl-NL" sz="3600" dirty="0">
                <a:latin typeface="Playfair Display"/>
                <a:ea typeface="Playfair Display"/>
                <a:cs typeface="Playfair Display"/>
                <a:sym typeface="Playfair Display"/>
              </a:rPr>
              <a:t>Vier fase model</a:t>
            </a:r>
            <a:endParaRPr lang="nl-NL" sz="3600" dirty="0"/>
          </a:p>
        </p:txBody>
      </p:sp>
      <p:sp>
        <p:nvSpPr>
          <p:cNvPr id="4" name="Google Shape;207;p10">
            <a:extLst>
              <a:ext uri="{FF2B5EF4-FFF2-40B4-BE49-F238E27FC236}">
                <a16:creationId xmlns:a16="http://schemas.microsoft.com/office/drawing/2014/main" id="{51145B45-0090-C75B-03E6-C8FCEB7597B7}"/>
              </a:ext>
            </a:extLst>
          </p:cNvPr>
          <p:cNvSpPr txBox="1"/>
          <p:nvPr/>
        </p:nvSpPr>
        <p:spPr>
          <a:xfrm>
            <a:off x="2720525" y="3167242"/>
            <a:ext cx="13308369" cy="4570482"/>
          </a:xfrm>
          <a:prstGeom prst="rect">
            <a:avLst/>
          </a:prstGeom>
          <a:noFill/>
          <a:ln>
            <a:noFill/>
          </a:ln>
        </p:spPr>
        <p:txBody>
          <a:bodyPr spcFirstLastPara="1" wrap="square" lIns="0" tIns="0" rIns="0" bIns="0" anchor="t" anchorCtr="0">
            <a:spAutoFit/>
          </a:bodyPr>
          <a:lstStyle/>
          <a:p>
            <a:pPr lvl="0">
              <a:lnSpc>
                <a:spcPct val="150000"/>
              </a:lnSpc>
            </a:pPr>
            <a:r>
              <a:rPr lang="nl-NL" sz="2200" dirty="0">
                <a:latin typeface="Playfair Display"/>
                <a:ea typeface="Playfair Display"/>
                <a:cs typeface="Playfair Display"/>
                <a:sym typeface="Playfair Display"/>
              </a:rPr>
              <a:t>Begin met het meten van de inspanningen op sociale media op campagne- en berichtniveau. Berichten, status, updates, foto's, video's en andere interesses kunnen met elkaar worden vergeleken. </a:t>
            </a:r>
          </a:p>
          <a:p>
            <a:pPr lvl="0">
              <a:lnSpc>
                <a:spcPct val="150000"/>
              </a:lnSpc>
            </a:pPr>
            <a:r>
              <a:rPr lang="nl-NL" sz="2200" dirty="0">
                <a:latin typeface="Playfair Display"/>
                <a:ea typeface="Playfair Display"/>
                <a:cs typeface="Playfair Display"/>
                <a:sym typeface="Playfair Display"/>
              </a:rPr>
              <a:t>
Veel organisaties zijn de exposure-fase al voorbij (d.w.z. het aantal views zorgt voor branding, maar dat is niet altijd betrouwbaar). Het is beter dat je in gesprek gaat met je doelgroep en dat er invloeden worden gecreëerd. </a:t>
            </a:r>
          </a:p>
          <a:p>
            <a:pPr lvl="0">
              <a:lnSpc>
                <a:spcPct val="150000"/>
              </a:lnSpc>
            </a:pPr>
            <a:r>
              <a:rPr lang="nl-NL" sz="2200" dirty="0">
                <a:latin typeface="Playfair Display"/>
                <a:ea typeface="Playfair Display"/>
                <a:cs typeface="Playfair Display"/>
                <a:sym typeface="Playfair Display"/>
              </a:rPr>
              <a:t>
De echte ROI ligt in de actiefase. Dit komt tot uiting in bijvoorbeeld iemand die je product koopt, je dienst gebruikt, jouw </a:t>
            </a:r>
            <a:r>
              <a:rPr lang="nl-NL" sz="2200" dirty="0" err="1">
                <a:latin typeface="Playfair Display"/>
                <a:ea typeface="Playfair Display"/>
                <a:cs typeface="Playfair Display"/>
                <a:sym typeface="Playfair Display"/>
              </a:rPr>
              <a:t>whitepapers</a:t>
            </a:r>
            <a:r>
              <a:rPr lang="nl-NL" sz="2200" dirty="0">
                <a:latin typeface="Playfair Display"/>
                <a:ea typeface="Playfair Display"/>
                <a:cs typeface="Playfair Display"/>
                <a:sym typeface="Playfair Display"/>
              </a:rPr>
              <a:t> downloadt, contact met je opneemt, enz.</a:t>
            </a:r>
            <a:endParaRPr lang="en-US" sz="2200" dirty="0"/>
          </a:p>
        </p:txBody>
      </p:sp>
      <p:sp>
        <p:nvSpPr>
          <p:cNvPr id="8" name="Google Shape;585;p35">
            <a:extLst>
              <a:ext uri="{FF2B5EF4-FFF2-40B4-BE49-F238E27FC236}">
                <a16:creationId xmlns:a16="http://schemas.microsoft.com/office/drawing/2014/main" id="{34CB5C13-CFEC-9D85-0AA0-F92B88BF7D21}"/>
              </a:ext>
            </a:extLst>
          </p:cNvPr>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4">
              <a:alphaModFix/>
            </a:blip>
            <a:stretch>
              <a:fillRect l="-14265" t="-161048" r="-3278" b="-160181"/>
            </a:stretch>
          </a:blipFill>
          <a:ln>
            <a:noFill/>
          </a:ln>
        </p:spPr>
        <p:txBody>
          <a:bodyPr/>
          <a:lstStyle/>
          <a:p>
            <a:endParaRPr lang="nl-NL"/>
          </a:p>
        </p:txBody>
      </p:sp>
      <p:sp>
        <p:nvSpPr>
          <p:cNvPr id="10" name="Google Shape;588;p35">
            <a:extLst>
              <a:ext uri="{FF2B5EF4-FFF2-40B4-BE49-F238E27FC236}">
                <a16:creationId xmlns:a16="http://schemas.microsoft.com/office/drawing/2014/main" id="{5FC4BB05-3AD8-56DB-98DB-6685F65B0B3D}"/>
              </a:ext>
            </a:extLst>
          </p:cNvPr>
          <p:cNvSpPr/>
          <p:nvPr/>
        </p:nvSpPr>
        <p:spPr>
          <a:xfrm>
            <a:off x="14609005" y="-1696348"/>
            <a:ext cx="5888801" cy="4114800"/>
          </a:xfrm>
          <a:custGeom>
            <a:avLst/>
            <a:gdLst/>
            <a:ahLst/>
            <a:cxnLst/>
            <a:rect l="l" t="t" r="r" b="b"/>
            <a:pathLst>
              <a:path w="5888801" h="4114800" extrusionOk="0">
                <a:moveTo>
                  <a:pt x="0" y="0"/>
                </a:moveTo>
                <a:lnTo>
                  <a:pt x="5888801" y="0"/>
                </a:lnTo>
                <a:lnTo>
                  <a:pt x="5888801"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1" name="Google Shape;589;p35">
            <a:extLst>
              <a:ext uri="{FF2B5EF4-FFF2-40B4-BE49-F238E27FC236}">
                <a16:creationId xmlns:a16="http://schemas.microsoft.com/office/drawing/2014/main" id="{55E5E8C0-A63E-C5AB-587C-0BB40A359060}"/>
              </a:ext>
            </a:extLst>
          </p:cNvPr>
          <p:cNvSpPr/>
          <p:nvPr/>
        </p:nvSpPr>
        <p:spPr>
          <a:xfrm>
            <a:off x="-2008242" y="8195986"/>
            <a:ext cx="7315200" cy="3883152"/>
          </a:xfrm>
          <a:custGeom>
            <a:avLst/>
            <a:gdLst/>
            <a:ahLst/>
            <a:cxnLst/>
            <a:rect l="l" t="t" r="r" b="b"/>
            <a:pathLst>
              <a:path w="7315200" h="3883152" extrusionOk="0">
                <a:moveTo>
                  <a:pt x="0" y="0"/>
                </a:moveTo>
                <a:lnTo>
                  <a:pt x="7315200" y="0"/>
                </a:lnTo>
                <a:lnTo>
                  <a:pt x="7315200" y="3883152"/>
                </a:lnTo>
                <a:lnTo>
                  <a:pt x="0" y="3883152"/>
                </a:lnTo>
                <a:lnTo>
                  <a:pt x="0" y="0"/>
                </a:lnTo>
                <a:close/>
              </a:path>
            </a:pathLst>
          </a:custGeom>
          <a:blipFill rotWithShape="1">
            <a:blip r:embed="rId6">
              <a:alphaModFix/>
            </a:blip>
            <a:stretch>
              <a:fillRect/>
            </a:stretch>
          </a:blipFill>
          <a:ln>
            <a:noFill/>
          </a:ln>
        </p:spPr>
        <p:txBody>
          <a:bodyPr/>
          <a:lstStyle/>
          <a:p>
            <a:endParaRPr lang="nl-NL"/>
          </a:p>
        </p:txBody>
      </p:sp>
      <p:sp>
        <p:nvSpPr>
          <p:cNvPr id="200" name="Google Shape;200;p10"/>
          <p:cNvSpPr txBox="1"/>
          <p:nvPr/>
        </p:nvSpPr>
        <p:spPr>
          <a:xfrm rot="-5400000">
            <a:off x="-1975749" y="5925108"/>
            <a:ext cx="6522600" cy="446276"/>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6.1 Analyse van sociale media</a:t>
            </a:r>
          </a:p>
        </p:txBody>
      </p:sp>
    </p:spTree>
    <p:extLst>
      <p:ext uri="{BB962C8B-B14F-4D97-AF65-F5344CB8AC3E}">
        <p14:creationId xmlns:p14="http://schemas.microsoft.com/office/powerpoint/2010/main" val="2223611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2" name="Google Shape;352;p2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356" name="Google Shape;356;p20"/>
          <p:cNvSpPr txBox="1"/>
          <p:nvPr/>
        </p:nvSpPr>
        <p:spPr>
          <a:xfrm>
            <a:off x="2783116" y="4439173"/>
            <a:ext cx="12846000" cy="517065"/>
          </a:xfrm>
          <a:prstGeom prst="rect">
            <a:avLst/>
          </a:prstGeom>
          <a:noFill/>
          <a:ln>
            <a:noFill/>
          </a:ln>
        </p:spPr>
        <p:txBody>
          <a:bodyPr spcFirstLastPara="1" wrap="square" lIns="0" tIns="0" rIns="0" bIns="0" anchor="t" anchorCtr="0">
            <a:spAutoFit/>
          </a:bodyPr>
          <a:lstStyle/>
          <a:p>
            <a:pPr lvl="0">
              <a:lnSpc>
                <a:spcPct val="140016"/>
              </a:lnSpc>
            </a:pPr>
            <a:r>
              <a:rPr lang="nl-NL" sz="2400" dirty="0">
                <a:latin typeface="Playfair Display"/>
                <a:ea typeface="Playfair Display"/>
                <a:cs typeface="Playfair Display"/>
                <a:sym typeface="Playfair Display"/>
              </a:rPr>
              <a:t>Hoe blijf ik ethisch in mijn digitale marketinginspanningen?</a:t>
            </a:r>
            <a:endParaRPr lang="en-US" sz="2400" dirty="0"/>
          </a:p>
        </p:txBody>
      </p:sp>
      <p:sp>
        <p:nvSpPr>
          <p:cNvPr id="4" name="Google Shape;186;p9">
            <a:extLst>
              <a:ext uri="{FF2B5EF4-FFF2-40B4-BE49-F238E27FC236}">
                <a16:creationId xmlns:a16="http://schemas.microsoft.com/office/drawing/2014/main" id="{0AA0AF0F-03A3-E627-C545-E3F3EEC69676}"/>
              </a:ext>
            </a:extLst>
          </p:cNvPr>
          <p:cNvSpPr txBox="1"/>
          <p:nvPr/>
        </p:nvSpPr>
        <p:spPr>
          <a:xfrm>
            <a:off x="2658884" y="1638600"/>
            <a:ext cx="2529013" cy="2800575"/>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2999" b="0" i="0" u="none" strike="noStrike" cap="none" dirty="0">
                <a:solidFill>
                  <a:srgbClr val="06AC73"/>
                </a:solidFill>
                <a:latin typeface="Prata"/>
                <a:ea typeface="Prata"/>
                <a:cs typeface="Prata"/>
                <a:sym typeface="Prata"/>
              </a:rPr>
              <a:t>07</a:t>
            </a:r>
            <a:endParaRPr dirty="0"/>
          </a:p>
        </p:txBody>
      </p:sp>
      <p:sp>
        <p:nvSpPr>
          <p:cNvPr id="5" name="Google Shape;187;p9">
            <a:extLst>
              <a:ext uri="{FF2B5EF4-FFF2-40B4-BE49-F238E27FC236}">
                <a16:creationId xmlns:a16="http://schemas.microsoft.com/office/drawing/2014/main" id="{EDC54415-6E54-5608-12F6-BB7450F0F3EC}"/>
              </a:ext>
            </a:extLst>
          </p:cNvPr>
          <p:cNvSpPr txBox="1"/>
          <p:nvPr/>
        </p:nvSpPr>
        <p:spPr>
          <a:xfrm>
            <a:off x="5187896" y="2192629"/>
            <a:ext cx="11880904" cy="1538883"/>
          </a:xfrm>
          <a:prstGeom prst="rect">
            <a:avLst/>
          </a:prstGeom>
          <a:noFill/>
          <a:ln>
            <a:noFill/>
          </a:ln>
        </p:spPr>
        <p:txBody>
          <a:bodyPr spcFirstLastPara="1" wrap="square" lIns="0" tIns="0" rIns="0" bIns="0" anchor="t" anchorCtr="0">
            <a:spAutoFit/>
          </a:bodyPr>
          <a:lstStyle/>
          <a:p>
            <a:pPr lvl="0"/>
            <a:r>
              <a:rPr lang="nl-NL" sz="5000" dirty="0">
                <a:latin typeface="Playfair Display"/>
                <a:ea typeface="Playfair Display"/>
                <a:cs typeface="Playfair Display"/>
                <a:sym typeface="Playfair Display"/>
              </a:rPr>
              <a:t>Ethische overwegingen in digitale marketing</a:t>
            </a:r>
          </a:p>
        </p:txBody>
      </p:sp>
      <p:sp>
        <p:nvSpPr>
          <p:cNvPr id="2" name="Google Shape;297;p17">
            <a:extLst>
              <a:ext uri="{FF2B5EF4-FFF2-40B4-BE49-F238E27FC236}">
                <a16:creationId xmlns:a16="http://schemas.microsoft.com/office/drawing/2014/main" id="{E030F759-D1FD-E500-89E0-89B19DFCF91C}"/>
              </a:ext>
            </a:extLst>
          </p:cNvPr>
          <p:cNvSpPr/>
          <p:nvPr/>
        </p:nvSpPr>
        <p:spPr>
          <a:xfrm>
            <a:off x="14813654" y="-2248385"/>
            <a:ext cx="4891293" cy="4114800"/>
          </a:xfrm>
          <a:custGeom>
            <a:avLst/>
            <a:gdLst/>
            <a:ahLst/>
            <a:cxnLst/>
            <a:rect l="l" t="t" r="r" b="b"/>
            <a:pathLst>
              <a:path w="4891293" h="4114800" extrusionOk="0">
                <a:moveTo>
                  <a:pt x="0" y="0"/>
                </a:moveTo>
                <a:lnTo>
                  <a:pt x="4891292" y="0"/>
                </a:lnTo>
                <a:lnTo>
                  <a:pt x="489129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3" name="Google Shape;298;p17">
            <a:extLst>
              <a:ext uri="{FF2B5EF4-FFF2-40B4-BE49-F238E27FC236}">
                <a16:creationId xmlns:a16="http://schemas.microsoft.com/office/drawing/2014/main" id="{AB22638A-6B0B-1D46-B189-B53BA405A377}"/>
              </a:ext>
            </a:extLst>
          </p:cNvPr>
          <p:cNvSpPr/>
          <p:nvPr/>
        </p:nvSpPr>
        <p:spPr>
          <a:xfrm>
            <a:off x="14299437" y="0"/>
            <a:ext cx="4122295" cy="4114800"/>
          </a:xfrm>
          <a:custGeom>
            <a:avLst/>
            <a:gdLst/>
            <a:ahLst/>
            <a:cxnLst/>
            <a:rect l="l" t="t" r="r" b="b"/>
            <a:pathLst>
              <a:path w="4122295" h="4114800" extrusionOk="0">
                <a:moveTo>
                  <a:pt x="0" y="0"/>
                </a:moveTo>
                <a:lnTo>
                  <a:pt x="4122295" y="0"/>
                </a:lnTo>
                <a:lnTo>
                  <a:pt x="4122295"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6" name="Google Shape;299;p17">
            <a:extLst>
              <a:ext uri="{FF2B5EF4-FFF2-40B4-BE49-F238E27FC236}">
                <a16:creationId xmlns:a16="http://schemas.microsoft.com/office/drawing/2014/main" id="{642AEB03-2A41-CC45-8D13-1B861AF8F4E6}"/>
              </a:ext>
            </a:extLst>
          </p:cNvPr>
          <p:cNvSpPr/>
          <p:nvPr/>
        </p:nvSpPr>
        <p:spPr>
          <a:xfrm>
            <a:off x="-782624" y="8012985"/>
            <a:ext cx="3924490" cy="4114800"/>
          </a:xfrm>
          <a:custGeom>
            <a:avLst/>
            <a:gdLst/>
            <a:ahLst/>
            <a:cxnLst/>
            <a:rect l="l" t="t" r="r" b="b"/>
            <a:pathLst>
              <a:path w="3924490" h="4114800" extrusionOk="0">
                <a:moveTo>
                  <a:pt x="0" y="0"/>
                </a:moveTo>
                <a:lnTo>
                  <a:pt x="3924491" y="0"/>
                </a:lnTo>
                <a:lnTo>
                  <a:pt x="3924491"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7" name="Google Shape;300;p17">
            <a:extLst>
              <a:ext uri="{FF2B5EF4-FFF2-40B4-BE49-F238E27FC236}">
                <a16:creationId xmlns:a16="http://schemas.microsoft.com/office/drawing/2014/main" id="{69784747-FEEE-3528-EFB4-23E4DEAC4D7A}"/>
              </a:ext>
            </a:extLst>
          </p:cNvPr>
          <p:cNvSpPr/>
          <p:nvPr/>
        </p:nvSpPr>
        <p:spPr>
          <a:xfrm>
            <a:off x="-1715764" y="7354997"/>
            <a:ext cx="3681031" cy="4114800"/>
          </a:xfrm>
          <a:custGeom>
            <a:avLst/>
            <a:gdLst/>
            <a:ahLst/>
            <a:cxnLst/>
            <a:rect l="l" t="t" r="r" b="b"/>
            <a:pathLst>
              <a:path w="3681031" h="4114800" extrusionOk="0">
                <a:moveTo>
                  <a:pt x="0" y="0"/>
                </a:moveTo>
                <a:lnTo>
                  <a:pt x="3681032" y="0"/>
                </a:lnTo>
                <a:lnTo>
                  <a:pt x="3681032"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8" name="Google Shape;301;p17">
            <a:extLst>
              <a:ext uri="{FF2B5EF4-FFF2-40B4-BE49-F238E27FC236}">
                <a16:creationId xmlns:a16="http://schemas.microsoft.com/office/drawing/2014/main" id="{6DC306E3-2785-7904-FBFC-384015E33A4D}"/>
              </a:ext>
            </a:extLst>
          </p:cNvPr>
          <p:cNvSpPr/>
          <p:nvPr/>
        </p:nvSpPr>
        <p:spPr>
          <a:xfrm>
            <a:off x="15343404" y="7682355"/>
            <a:ext cx="4361543" cy="4114800"/>
          </a:xfrm>
          <a:custGeom>
            <a:avLst/>
            <a:gdLst/>
            <a:ahLst/>
            <a:cxnLst/>
            <a:rect l="l" t="t" r="r" b="b"/>
            <a:pathLst>
              <a:path w="4361543" h="4114800" extrusionOk="0">
                <a:moveTo>
                  <a:pt x="0" y="0"/>
                </a:moveTo>
                <a:lnTo>
                  <a:pt x="4361542" y="0"/>
                </a:lnTo>
                <a:lnTo>
                  <a:pt x="4361542" y="4114800"/>
                </a:lnTo>
                <a:lnTo>
                  <a:pt x="0" y="4114800"/>
                </a:lnTo>
                <a:lnTo>
                  <a:pt x="0" y="0"/>
                </a:lnTo>
                <a:close/>
              </a:path>
            </a:pathLst>
          </a:custGeom>
          <a:blipFill rotWithShape="1">
            <a:blip r:embed="rId8">
              <a:alphaModFix/>
            </a:blip>
            <a:stretch>
              <a:fillRect/>
            </a:stretch>
          </a:blipFill>
          <a:ln>
            <a:noFill/>
          </a:ln>
        </p:spPr>
        <p:txBody>
          <a:bodyPr/>
          <a:lstStyle/>
          <a:p>
            <a:endParaRPr lang="nl-NL"/>
          </a:p>
        </p:txBody>
      </p:sp>
    </p:spTree>
    <p:extLst>
      <p:ext uri="{BB962C8B-B14F-4D97-AF65-F5344CB8AC3E}">
        <p14:creationId xmlns:p14="http://schemas.microsoft.com/office/powerpoint/2010/main" val="2794392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8" name="Google Shape;198;p10"/>
          <p:cNvSpPr txBox="1"/>
          <p:nvPr/>
        </p:nvSpPr>
        <p:spPr>
          <a:xfrm>
            <a:off x="2720525" y="1965700"/>
            <a:ext cx="10551900" cy="775597"/>
          </a:xfrm>
          <a:prstGeom prst="rect">
            <a:avLst/>
          </a:prstGeom>
          <a:noFill/>
          <a:ln>
            <a:noFill/>
          </a:ln>
        </p:spPr>
        <p:txBody>
          <a:bodyPr spcFirstLastPara="1" wrap="square" lIns="0" tIns="0" rIns="0" bIns="0" anchor="t" anchorCtr="0">
            <a:spAutoFit/>
          </a:bodyPr>
          <a:lstStyle/>
          <a:p>
            <a:pPr lvl="0">
              <a:lnSpc>
                <a:spcPct val="140000"/>
              </a:lnSpc>
            </a:pPr>
            <a:r>
              <a:rPr lang="nl-NL" sz="3600" b="1" dirty="0">
                <a:solidFill>
                  <a:srgbClr val="BF1435"/>
                </a:solidFill>
                <a:latin typeface="Playfair Display"/>
                <a:ea typeface="Playfair Display"/>
                <a:cs typeface="Playfair Display"/>
                <a:sym typeface="Playfair Display"/>
              </a:rPr>
              <a:t>7.1 </a:t>
            </a:r>
            <a:r>
              <a:rPr lang="nl-NL" sz="3600" dirty="0">
                <a:latin typeface="Playfair Display"/>
                <a:ea typeface="Playfair Display"/>
                <a:cs typeface="Playfair Display"/>
                <a:sym typeface="Playfair Display"/>
              </a:rPr>
              <a:t>Ethische overwegingen in digitale marketing</a:t>
            </a:r>
            <a:endParaRPr lang="nl-NL" sz="3600" dirty="0"/>
          </a:p>
        </p:txBody>
      </p:sp>
      <p:sp>
        <p:nvSpPr>
          <p:cNvPr id="8" name="Google Shape;585;p35">
            <a:extLst>
              <a:ext uri="{FF2B5EF4-FFF2-40B4-BE49-F238E27FC236}">
                <a16:creationId xmlns:a16="http://schemas.microsoft.com/office/drawing/2014/main" id="{34CB5C13-CFEC-9D85-0AA0-F92B88BF7D21}"/>
              </a:ext>
            </a:extLst>
          </p:cNvPr>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200" name="Google Shape;200;p10"/>
          <p:cNvSpPr txBox="1"/>
          <p:nvPr/>
        </p:nvSpPr>
        <p:spPr>
          <a:xfrm rot="-5400000">
            <a:off x="-1975749" y="5701970"/>
            <a:ext cx="6522600" cy="892552"/>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7.1 Ethische overwegingen in digitale marketing</a:t>
            </a:r>
          </a:p>
        </p:txBody>
      </p:sp>
      <p:sp>
        <p:nvSpPr>
          <p:cNvPr id="2" name="Google Shape;610;p37">
            <a:extLst>
              <a:ext uri="{FF2B5EF4-FFF2-40B4-BE49-F238E27FC236}">
                <a16:creationId xmlns:a16="http://schemas.microsoft.com/office/drawing/2014/main" id="{BBAD17E5-3D93-28B8-4C26-3AB98C86ADF9}"/>
              </a:ext>
            </a:extLst>
          </p:cNvPr>
          <p:cNvSpPr/>
          <p:nvPr/>
        </p:nvSpPr>
        <p:spPr>
          <a:xfrm>
            <a:off x="2720525" y="3305870"/>
            <a:ext cx="3160166" cy="4114800"/>
          </a:xfrm>
          <a:custGeom>
            <a:avLst/>
            <a:gdLst/>
            <a:ahLst/>
            <a:cxnLst/>
            <a:rect l="l" t="t" r="r" b="b"/>
            <a:pathLst>
              <a:path w="3160166" h="4114800" extrusionOk="0">
                <a:moveTo>
                  <a:pt x="0" y="0"/>
                </a:moveTo>
                <a:lnTo>
                  <a:pt x="3160167" y="0"/>
                </a:lnTo>
                <a:lnTo>
                  <a:pt x="3160167"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3" name="Google Shape;614;p37">
            <a:extLst>
              <a:ext uri="{FF2B5EF4-FFF2-40B4-BE49-F238E27FC236}">
                <a16:creationId xmlns:a16="http://schemas.microsoft.com/office/drawing/2014/main" id="{90E68B84-C96C-E0ED-B39E-0B0A091F8115}"/>
              </a:ext>
            </a:extLst>
          </p:cNvPr>
          <p:cNvSpPr txBox="1"/>
          <p:nvPr/>
        </p:nvSpPr>
        <p:spPr>
          <a:xfrm>
            <a:off x="6437850" y="3636643"/>
            <a:ext cx="9129625" cy="3453253"/>
          </a:xfrm>
          <a:prstGeom prst="rect">
            <a:avLst/>
          </a:prstGeom>
          <a:noFill/>
          <a:ln>
            <a:noFill/>
          </a:ln>
        </p:spPr>
        <p:txBody>
          <a:bodyPr spcFirstLastPara="1" wrap="square" lIns="0" tIns="0" rIns="0" bIns="0" anchor="t" anchorCtr="0">
            <a:spAutoFit/>
          </a:bodyPr>
          <a:lstStyle/>
          <a:p>
            <a:pPr lvl="0" algn="just">
              <a:lnSpc>
                <a:spcPct val="170000"/>
              </a:lnSpc>
            </a:pPr>
            <a:r>
              <a:rPr lang="nl-NL" sz="2200" b="1" dirty="0">
                <a:latin typeface="Playfair Display"/>
                <a:ea typeface="Playfair Display"/>
                <a:cs typeface="Playfair Display"/>
                <a:sym typeface="Playfair Display"/>
              </a:rPr>
              <a:t>Het handhaven van ethische integriteit is belangrijker dan ooit. </a:t>
            </a:r>
            <a:r>
              <a:rPr lang="nl-NL" sz="2200" dirty="0">
                <a:latin typeface="Playfair Display"/>
                <a:ea typeface="Playfair Display"/>
                <a:cs typeface="Playfair Display"/>
                <a:sym typeface="Playfair Display"/>
              </a:rPr>
              <a:t>Als sociaal ondernemer is het niet alleen je missie om een product of dienst te verkopen maar ook om positieve verandering teweeg te brengen. Dit maakt ethische overwegingen in de manier waarop je je diensten en goederen digitaal op de markt brengt niet alleen een wettelijke verplichting, maar ook een morele.</a:t>
            </a:r>
            <a:endParaRPr sz="2200" dirty="0"/>
          </a:p>
        </p:txBody>
      </p:sp>
    </p:spTree>
    <p:extLst>
      <p:ext uri="{BB962C8B-B14F-4D97-AF65-F5344CB8AC3E}">
        <p14:creationId xmlns:p14="http://schemas.microsoft.com/office/powerpoint/2010/main" val="3753688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8" name="Google Shape;198;p10"/>
          <p:cNvSpPr txBox="1"/>
          <p:nvPr/>
        </p:nvSpPr>
        <p:spPr>
          <a:xfrm>
            <a:off x="2720524" y="1965700"/>
            <a:ext cx="12160887" cy="1034129"/>
          </a:xfrm>
          <a:prstGeom prst="rect">
            <a:avLst/>
          </a:prstGeom>
          <a:noFill/>
          <a:ln>
            <a:noFill/>
          </a:ln>
        </p:spPr>
        <p:txBody>
          <a:bodyPr spcFirstLastPara="1" wrap="square" lIns="0" tIns="0" rIns="0" bIns="0" anchor="t" anchorCtr="0">
            <a:spAutoFit/>
          </a:bodyPr>
          <a:lstStyle/>
          <a:p>
            <a:pPr lvl="0">
              <a:lnSpc>
                <a:spcPct val="140007"/>
              </a:lnSpc>
            </a:pPr>
            <a:r>
              <a:rPr lang="nl-NL" sz="4800" dirty="0">
                <a:latin typeface="Playfair Display"/>
                <a:ea typeface="Playfair Display"/>
                <a:cs typeface="Playfair Display"/>
                <a:sym typeface="Playfair Display"/>
              </a:rPr>
              <a:t>Transparantie: de basis van vertrouwen</a:t>
            </a:r>
            <a:endParaRPr lang="nl-NL" sz="4800" dirty="0"/>
          </a:p>
        </p:txBody>
      </p:sp>
      <p:sp>
        <p:nvSpPr>
          <p:cNvPr id="8" name="Google Shape;585;p35">
            <a:extLst>
              <a:ext uri="{FF2B5EF4-FFF2-40B4-BE49-F238E27FC236}">
                <a16:creationId xmlns:a16="http://schemas.microsoft.com/office/drawing/2014/main" id="{34CB5C13-CFEC-9D85-0AA0-F92B88BF7D21}"/>
              </a:ext>
            </a:extLst>
          </p:cNvPr>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4" name="Google Shape;200;p10">
            <a:extLst>
              <a:ext uri="{FF2B5EF4-FFF2-40B4-BE49-F238E27FC236}">
                <a16:creationId xmlns:a16="http://schemas.microsoft.com/office/drawing/2014/main" id="{E8DCE97D-35C0-A5F3-2847-9215C1A66AF9}"/>
              </a:ext>
            </a:extLst>
          </p:cNvPr>
          <p:cNvSpPr txBox="1"/>
          <p:nvPr/>
        </p:nvSpPr>
        <p:spPr>
          <a:xfrm rot="16200000">
            <a:off x="-1975749" y="5701970"/>
            <a:ext cx="6522600" cy="892552"/>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Ethische overwegingen in digitale marketing</a:t>
            </a:r>
          </a:p>
        </p:txBody>
      </p:sp>
      <p:sp>
        <p:nvSpPr>
          <p:cNvPr id="7" name="Google Shape;621;p38">
            <a:extLst>
              <a:ext uri="{FF2B5EF4-FFF2-40B4-BE49-F238E27FC236}">
                <a16:creationId xmlns:a16="http://schemas.microsoft.com/office/drawing/2014/main" id="{779CEB5E-944D-D718-5DD4-91F87225A2F6}"/>
              </a:ext>
            </a:extLst>
          </p:cNvPr>
          <p:cNvSpPr/>
          <p:nvPr/>
        </p:nvSpPr>
        <p:spPr>
          <a:xfrm>
            <a:off x="2720524" y="3065898"/>
            <a:ext cx="3569589" cy="4114800"/>
          </a:xfrm>
          <a:custGeom>
            <a:avLst/>
            <a:gdLst/>
            <a:ahLst/>
            <a:cxnLst/>
            <a:rect l="l" t="t" r="r" b="b"/>
            <a:pathLst>
              <a:path w="3569589" h="4114800" extrusionOk="0">
                <a:moveTo>
                  <a:pt x="0" y="0"/>
                </a:moveTo>
                <a:lnTo>
                  <a:pt x="3569589" y="0"/>
                </a:lnTo>
                <a:lnTo>
                  <a:pt x="3569589"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9" name="Google Shape;622;p38">
            <a:extLst>
              <a:ext uri="{FF2B5EF4-FFF2-40B4-BE49-F238E27FC236}">
                <a16:creationId xmlns:a16="http://schemas.microsoft.com/office/drawing/2014/main" id="{9DBBE7AC-EF3E-F55B-6968-CF300CB483F0}"/>
              </a:ext>
            </a:extLst>
          </p:cNvPr>
          <p:cNvSpPr/>
          <p:nvPr/>
        </p:nvSpPr>
        <p:spPr>
          <a:xfrm>
            <a:off x="-1314640" y="9051709"/>
            <a:ext cx="5200379" cy="4114800"/>
          </a:xfrm>
          <a:custGeom>
            <a:avLst/>
            <a:gdLst/>
            <a:ahLst/>
            <a:cxnLst/>
            <a:rect l="l" t="t" r="r" b="b"/>
            <a:pathLst>
              <a:path w="5200379" h="4114800" extrusionOk="0">
                <a:moveTo>
                  <a:pt x="0" y="0"/>
                </a:moveTo>
                <a:lnTo>
                  <a:pt x="5200380" y="0"/>
                </a:lnTo>
                <a:lnTo>
                  <a:pt x="5200380"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0" name="Google Shape;623;p38">
            <a:extLst>
              <a:ext uri="{FF2B5EF4-FFF2-40B4-BE49-F238E27FC236}">
                <a16:creationId xmlns:a16="http://schemas.microsoft.com/office/drawing/2014/main" id="{8A862B9A-A273-7185-BA9F-F2B397BC9A42}"/>
              </a:ext>
            </a:extLst>
          </p:cNvPr>
          <p:cNvSpPr/>
          <p:nvPr/>
        </p:nvSpPr>
        <p:spPr>
          <a:xfrm>
            <a:off x="15212659" y="7997954"/>
            <a:ext cx="5387627" cy="4114800"/>
          </a:xfrm>
          <a:custGeom>
            <a:avLst/>
            <a:gdLst/>
            <a:ahLst/>
            <a:cxnLst/>
            <a:rect l="l" t="t" r="r" b="b"/>
            <a:pathLst>
              <a:path w="5387627" h="4114800" extrusionOk="0">
                <a:moveTo>
                  <a:pt x="0" y="0"/>
                </a:moveTo>
                <a:lnTo>
                  <a:pt x="5387627" y="0"/>
                </a:lnTo>
                <a:lnTo>
                  <a:pt x="5387627"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11" name="Google Shape;624;p38">
            <a:extLst>
              <a:ext uri="{FF2B5EF4-FFF2-40B4-BE49-F238E27FC236}">
                <a16:creationId xmlns:a16="http://schemas.microsoft.com/office/drawing/2014/main" id="{B45EEAF1-3F89-D807-7BC1-3F49CE3E43D6}"/>
              </a:ext>
            </a:extLst>
          </p:cNvPr>
          <p:cNvSpPr/>
          <p:nvPr/>
        </p:nvSpPr>
        <p:spPr>
          <a:xfrm>
            <a:off x="15712225" y="-2192516"/>
            <a:ext cx="5151549" cy="4114800"/>
          </a:xfrm>
          <a:custGeom>
            <a:avLst/>
            <a:gdLst/>
            <a:ahLst/>
            <a:cxnLst/>
            <a:rect l="l" t="t" r="r" b="b"/>
            <a:pathLst>
              <a:path w="5151549" h="4114800" extrusionOk="0">
                <a:moveTo>
                  <a:pt x="0" y="0"/>
                </a:moveTo>
                <a:lnTo>
                  <a:pt x="5151550" y="0"/>
                </a:lnTo>
                <a:lnTo>
                  <a:pt x="5151550"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12" name="Google Shape;626;p38">
            <a:extLst>
              <a:ext uri="{FF2B5EF4-FFF2-40B4-BE49-F238E27FC236}">
                <a16:creationId xmlns:a16="http://schemas.microsoft.com/office/drawing/2014/main" id="{74D9E26F-79E2-DCA0-4711-CD064833567D}"/>
              </a:ext>
            </a:extLst>
          </p:cNvPr>
          <p:cNvSpPr txBox="1"/>
          <p:nvPr/>
        </p:nvSpPr>
        <p:spPr>
          <a:xfrm>
            <a:off x="7278809" y="3016250"/>
            <a:ext cx="9646555" cy="4028795"/>
          </a:xfrm>
          <a:prstGeom prst="rect">
            <a:avLst/>
          </a:prstGeom>
          <a:noFill/>
          <a:ln>
            <a:noFill/>
          </a:ln>
        </p:spPr>
        <p:txBody>
          <a:bodyPr spcFirstLastPara="1" wrap="square" lIns="0" tIns="0" rIns="0" bIns="0" anchor="t" anchorCtr="0">
            <a:spAutoFit/>
          </a:bodyPr>
          <a:lstStyle/>
          <a:p>
            <a:pPr marL="431801" lvl="1" indent="-215900" algn="just">
              <a:lnSpc>
                <a:spcPct val="170000"/>
              </a:lnSpc>
              <a:buSzPts val="2000"/>
              <a:buFont typeface="Arial"/>
              <a:buChar char="•"/>
            </a:pPr>
            <a:r>
              <a:rPr lang="nl-NL" sz="2200" b="1" dirty="0">
                <a:latin typeface="Playfair Display"/>
                <a:ea typeface="Playfair Display"/>
                <a:cs typeface="Playfair Display"/>
                <a:sym typeface="Playfair Display"/>
              </a:rPr>
              <a:t>Eerlijke reclame</a:t>
            </a:r>
            <a:r>
              <a:rPr lang="nl-NL" sz="2200" dirty="0">
                <a:latin typeface="Playfair Display"/>
                <a:ea typeface="Playfair Display"/>
                <a:cs typeface="Playfair Display"/>
                <a:sym typeface="Playfair Display"/>
              </a:rPr>
              <a:t>: Zorg ervoor dat al je digitale marketingmateriaal duidelijk gelabeld en waarheidsgetrouw is. Het misleiden van jouw publiek, zelfs onbedoeld, kan de reputatie en vertrouwen schaden. 
</a:t>
            </a:r>
            <a:r>
              <a:rPr lang="nl-NL" sz="2200" b="1" dirty="0">
                <a:latin typeface="Playfair Display"/>
                <a:ea typeface="Playfair Display"/>
                <a:cs typeface="Playfair Display"/>
                <a:sym typeface="Playfair Display"/>
              </a:rPr>
              <a:t>Privacy en gegevensbescherming</a:t>
            </a:r>
            <a:r>
              <a:rPr lang="nl-NL" sz="2200" dirty="0">
                <a:latin typeface="Playfair Display"/>
                <a:ea typeface="Playfair Display"/>
                <a:cs typeface="Playfair Display"/>
                <a:sym typeface="Playfair Display"/>
              </a:rPr>
              <a:t>: Ga uiterst zorgvuldig om met de gegevens van je publiek en houd je aan de privacywetten zoals de AVG. Wees transparant over hoe jij persoonlijke informatie verzamelt, gebruikt en beschermt.</a:t>
            </a:r>
            <a:endParaRPr sz="2200" dirty="0"/>
          </a:p>
        </p:txBody>
      </p:sp>
    </p:spTree>
    <p:extLst>
      <p:ext uri="{BB962C8B-B14F-4D97-AF65-F5344CB8AC3E}">
        <p14:creationId xmlns:p14="http://schemas.microsoft.com/office/powerpoint/2010/main" val="2617481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p:nvPr/>
        </p:nvSpPr>
        <p:spPr>
          <a:xfrm>
            <a:off x="-1970090" y="7058556"/>
            <a:ext cx="4030989" cy="4114800"/>
          </a:xfrm>
          <a:custGeom>
            <a:avLst/>
            <a:gdLst/>
            <a:ahLst/>
            <a:cxnLst/>
            <a:rect l="l" t="t" r="r" b="b"/>
            <a:pathLst>
              <a:path w="4030989" h="4114800" extrusionOk="0">
                <a:moveTo>
                  <a:pt x="0" y="0"/>
                </a:moveTo>
                <a:lnTo>
                  <a:pt x="4030989" y="0"/>
                </a:lnTo>
                <a:lnTo>
                  <a:pt x="4030989"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18" name="Google Shape;118;p3"/>
          <p:cNvSpPr/>
          <p:nvPr/>
        </p:nvSpPr>
        <p:spPr>
          <a:xfrm>
            <a:off x="15023216" y="-13018"/>
            <a:ext cx="3508802" cy="4114800"/>
          </a:xfrm>
          <a:custGeom>
            <a:avLst/>
            <a:gdLst/>
            <a:ahLst/>
            <a:cxnLst/>
            <a:rect l="l" t="t" r="r" b="b"/>
            <a:pathLst>
              <a:path w="3508802" h="4114800" extrusionOk="0">
                <a:moveTo>
                  <a:pt x="0" y="0"/>
                </a:moveTo>
                <a:lnTo>
                  <a:pt x="3508802" y="0"/>
                </a:lnTo>
                <a:lnTo>
                  <a:pt x="350880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19" name="Google Shape;119;p3"/>
          <p:cNvSpPr txBox="1"/>
          <p:nvPr/>
        </p:nvSpPr>
        <p:spPr>
          <a:xfrm>
            <a:off x="2320412" y="1723546"/>
            <a:ext cx="7097505" cy="732316"/>
          </a:xfrm>
          <a:prstGeom prst="rect">
            <a:avLst/>
          </a:prstGeom>
          <a:noFill/>
          <a:ln>
            <a:noFill/>
          </a:ln>
        </p:spPr>
        <p:txBody>
          <a:bodyPr spcFirstLastPara="1" wrap="square" lIns="0" tIns="0" rIns="0" bIns="0" anchor="t" anchorCtr="0">
            <a:spAutoFit/>
          </a:bodyPr>
          <a:lstStyle/>
          <a:p>
            <a:pPr lvl="0">
              <a:lnSpc>
                <a:spcPct val="140011"/>
              </a:lnSpc>
            </a:pPr>
            <a:r>
              <a:rPr lang="nl-NL" sz="3399" dirty="0">
                <a:latin typeface="Prata"/>
                <a:ea typeface="Prata"/>
                <a:cs typeface="Prata"/>
                <a:sym typeface="Prata"/>
              </a:rPr>
              <a:t>Duurzame jonge ondernemers</a:t>
            </a:r>
            <a:endParaRPr lang="nl-NL" dirty="0"/>
          </a:p>
        </p:txBody>
      </p:sp>
      <p:sp>
        <p:nvSpPr>
          <p:cNvPr id="120" name="Google Shape;120;p3"/>
          <p:cNvSpPr txBox="1"/>
          <p:nvPr/>
        </p:nvSpPr>
        <p:spPr>
          <a:xfrm>
            <a:off x="1028700" y="933450"/>
            <a:ext cx="8389217" cy="107721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000" b="0" i="0" u="none" strike="noStrike" cap="none" dirty="0">
                <a:solidFill>
                  <a:srgbClr val="000000"/>
                </a:solidFill>
                <a:latin typeface="Prata"/>
                <a:ea typeface="Prata"/>
                <a:cs typeface="Prata"/>
                <a:sym typeface="Prata"/>
              </a:rPr>
              <a:t>SUSE GIDSEN</a:t>
            </a:r>
            <a:endParaRPr dirty="0"/>
          </a:p>
        </p:txBody>
      </p:sp>
      <p:sp>
        <p:nvSpPr>
          <p:cNvPr id="129" name="Google Shape;129;p3"/>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graphicFrame>
        <p:nvGraphicFramePr>
          <p:cNvPr id="2" name="Tabel 2">
            <a:extLst>
              <a:ext uri="{FF2B5EF4-FFF2-40B4-BE49-F238E27FC236}">
                <a16:creationId xmlns:a16="http://schemas.microsoft.com/office/drawing/2014/main" id="{37976625-9274-58A5-B5A7-B4160BBA4DA6}"/>
              </a:ext>
            </a:extLst>
          </p:cNvPr>
          <p:cNvGraphicFramePr>
            <a:graphicFrameLocks noGrp="1"/>
          </p:cNvGraphicFramePr>
          <p:nvPr>
            <p:extLst>
              <p:ext uri="{D42A27DB-BD31-4B8C-83A1-F6EECF244321}">
                <p14:modId xmlns:p14="http://schemas.microsoft.com/office/powerpoint/2010/main" val="4046165198"/>
              </p:ext>
            </p:extLst>
          </p:nvPr>
        </p:nvGraphicFramePr>
        <p:xfrm>
          <a:off x="2320412" y="2577621"/>
          <a:ext cx="12457472" cy="4663440"/>
        </p:xfrm>
        <a:graphic>
          <a:graphicData uri="http://schemas.openxmlformats.org/drawingml/2006/table">
            <a:tbl>
              <a:tblPr firstRow="1" bandRow="1"/>
              <a:tblGrid>
                <a:gridCol w="2249126">
                  <a:extLst>
                    <a:ext uri="{9D8B030D-6E8A-4147-A177-3AD203B41FA5}">
                      <a16:colId xmlns:a16="http://schemas.microsoft.com/office/drawing/2014/main" val="260510552"/>
                    </a:ext>
                  </a:extLst>
                </a:gridCol>
                <a:gridCol w="10208346">
                  <a:extLst>
                    <a:ext uri="{9D8B030D-6E8A-4147-A177-3AD203B41FA5}">
                      <a16:colId xmlns:a16="http://schemas.microsoft.com/office/drawing/2014/main" val="310421853"/>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noProof="0">
                          <a:solidFill>
                            <a:schemeClr val="tx1">
                              <a:lumMod val="50000"/>
                              <a:lumOff val="50000"/>
                            </a:schemeClr>
                          </a:solidFill>
                          <a:latin typeface="Prata"/>
                          <a:ea typeface="Prata"/>
                          <a:cs typeface="Prata"/>
                          <a:sym typeface="Prata"/>
                        </a:rPr>
                        <a:t>0 </a:t>
                      </a:r>
                      <a:r>
                        <a:rPr lang="nl-NL" sz="9600" i="0" u="none" strike="noStrike" cap="none" noProof="0">
                          <a:solidFill>
                            <a:schemeClr val="tx1">
                              <a:lumMod val="50000"/>
                              <a:lumOff val="50000"/>
                            </a:schemeClr>
                          </a:solidFill>
                          <a:latin typeface="Prata"/>
                          <a:ea typeface="Prata"/>
                          <a:cs typeface="Prata"/>
                          <a:sym typeface="Prata"/>
                        </a:rPr>
                        <a:t>1</a:t>
                      </a:r>
                      <a:endParaRPr lang="nl-NL" noProof="0" dirty="0">
                        <a:solidFill>
                          <a:schemeClr val="tx1">
                            <a:lumMod val="50000"/>
                            <a:lumOff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b="1" i="0" u="none" strike="noStrike" cap="none" noProof="0">
                        <a:solidFill>
                          <a:srgbClr val="0F9249"/>
                        </a:solidFill>
                        <a:latin typeface="Playfair Display"/>
                        <a:ea typeface="Playfair Display"/>
                        <a:cs typeface="Playfair Display"/>
                        <a:sym typeface="Playfair Display"/>
                      </a:endParaRPr>
                    </a:p>
                    <a:p>
                      <a:pPr lvl="0">
                        <a:lnSpc>
                          <a:spcPct val="140011"/>
                        </a:lnSpc>
                      </a:pPr>
                      <a:r>
                        <a:rPr lang="nl-NL" sz="3200">
                          <a:latin typeface="Playfair Display"/>
                          <a:ea typeface="Playfair Display"/>
                          <a:cs typeface="Playfair Display"/>
                          <a:sym typeface="Playfair Display"/>
                        </a:rPr>
                        <a:t>Milieuvervuiling in het bedrijfsleven</a:t>
                      </a:r>
                      <a:endParaRPr lang="nl-NL" sz="3200" dirty="0"/>
                    </a:p>
                  </a:txBody>
                  <a:tcPr/>
                </a:tc>
                <a:extLst>
                  <a:ext uri="{0D108BD9-81ED-4DB2-BD59-A6C34878D82A}">
                    <a16:rowId xmlns:a16="http://schemas.microsoft.com/office/drawing/2014/main" val="228247082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b="0" i="0" u="none" strike="noStrike" cap="none" noProof="0" dirty="0">
                          <a:solidFill>
                            <a:schemeClr val="tx1">
                              <a:lumMod val="50000"/>
                              <a:lumOff val="50000"/>
                            </a:schemeClr>
                          </a:solidFill>
                          <a:latin typeface="Prata"/>
                          <a:ea typeface="Prata"/>
                          <a:cs typeface="Prata"/>
                          <a:sym typeface="Prata"/>
                        </a:rPr>
                        <a:t>02</a:t>
                      </a:r>
                      <a:endParaRPr lang="nl-NL" noProof="0" dirty="0">
                        <a:solidFill>
                          <a:schemeClr val="tx1">
                            <a:lumMod val="50000"/>
                            <a:lumOff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3200" b="0" i="0" u="none" strike="noStrike" cap="none" noProof="0" dirty="0">
                        <a:solidFill>
                          <a:srgbClr val="000000"/>
                        </a:solidFill>
                        <a:latin typeface="Playfair Display"/>
                        <a:ea typeface="Playfair Display"/>
                        <a:cs typeface="Playfair Display"/>
                        <a:sym typeface="Playfair Displ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200" b="0" i="0" u="none" strike="noStrike" cap="none" noProof="0" dirty="0">
                          <a:solidFill>
                            <a:srgbClr val="000000"/>
                          </a:solidFill>
                          <a:latin typeface="Playfair Display"/>
                          <a:ea typeface="Playfair Display"/>
                          <a:cs typeface="Playfair Display"/>
                          <a:sym typeface="Playfair Display"/>
                        </a:rPr>
                        <a:t>Gendergelijkheid in het bedrijfsleven</a:t>
                      </a:r>
                      <a:endParaRPr lang="nl-NL" sz="3200" noProof="0" dirty="0"/>
                    </a:p>
                  </a:txBody>
                  <a:tcPr/>
                </a:tc>
                <a:extLst>
                  <a:ext uri="{0D108BD9-81ED-4DB2-BD59-A6C34878D82A}">
                    <a16:rowId xmlns:a16="http://schemas.microsoft.com/office/drawing/2014/main" val="417004134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9600" b="0" i="0" u="none" strike="noStrike" cap="none" noProof="0" dirty="0">
                          <a:solidFill>
                            <a:schemeClr val="tx1">
                              <a:lumMod val="50000"/>
                              <a:lumOff val="50000"/>
                            </a:schemeClr>
                          </a:solidFill>
                          <a:latin typeface="Prata"/>
                          <a:ea typeface="Prata"/>
                          <a:cs typeface="Prata"/>
                          <a:sym typeface="Prata"/>
                        </a:rPr>
                        <a:t>03</a:t>
                      </a:r>
                      <a:endParaRPr lang="nl-NL" noProof="0" dirty="0">
                        <a:solidFill>
                          <a:schemeClr val="tx1">
                            <a:lumMod val="50000"/>
                            <a:lumOff val="50000"/>
                          </a:schemeClr>
                        </a:solidFill>
                      </a:endParaRPr>
                    </a:p>
                  </a:txBody>
                  <a:tcPr/>
                </a:tc>
                <a:tc>
                  <a:txBody>
                    <a:bodyPr/>
                    <a:lstStyle/>
                    <a:p>
                      <a:pPr marL="0" marR="0" lvl="0" indent="0" algn="l" rtl="0">
                        <a:lnSpc>
                          <a:spcPct val="140011"/>
                        </a:lnSpc>
                        <a:spcBef>
                          <a:spcPts val="0"/>
                        </a:spcBef>
                        <a:spcAft>
                          <a:spcPts val="0"/>
                        </a:spcAft>
                        <a:buNone/>
                      </a:pPr>
                      <a:r>
                        <a:rPr lang="nl-NL" sz="3200" b="0" i="0" u="none" strike="noStrike" cap="none" dirty="0">
                          <a:solidFill>
                            <a:srgbClr val="000000"/>
                          </a:solidFill>
                          <a:latin typeface="Playfair Display"/>
                          <a:ea typeface="Playfair Display"/>
                          <a:cs typeface="Playfair Display"/>
                          <a:sym typeface="Playfair Display"/>
                        </a:rPr>
                        <a:t>Digitale tools in Industrie 4.0 en 5.0 Ondernemerschap vormgeven in de nieuwe digitale samenleving</a:t>
                      </a:r>
                      <a:endParaRPr lang="en-US" sz="3200" dirty="0"/>
                    </a:p>
                  </a:txBody>
                  <a:tcPr/>
                </a:tc>
                <a:extLst>
                  <a:ext uri="{0D108BD9-81ED-4DB2-BD59-A6C34878D82A}">
                    <a16:rowId xmlns:a16="http://schemas.microsoft.com/office/drawing/2014/main" val="3314258681"/>
                  </a:ext>
                </a:extLst>
              </a:tr>
            </a:tbl>
          </a:graphicData>
        </a:graphic>
      </p:graphicFrame>
    </p:spTree>
    <p:extLst>
      <p:ext uri="{BB962C8B-B14F-4D97-AF65-F5344CB8AC3E}">
        <p14:creationId xmlns:p14="http://schemas.microsoft.com/office/powerpoint/2010/main" val="1831414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8" name="Google Shape;585;p35">
            <a:extLst>
              <a:ext uri="{FF2B5EF4-FFF2-40B4-BE49-F238E27FC236}">
                <a16:creationId xmlns:a16="http://schemas.microsoft.com/office/drawing/2014/main" id="{34CB5C13-CFEC-9D85-0AA0-F92B88BF7D21}"/>
              </a:ext>
            </a:extLst>
          </p:cNvPr>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4" name="Google Shape;200;p10">
            <a:extLst>
              <a:ext uri="{FF2B5EF4-FFF2-40B4-BE49-F238E27FC236}">
                <a16:creationId xmlns:a16="http://schemas.microsoft.com/office/drawing/2014/main" id="{E8DCE97D-35C0-A5F3-2847-9215C1A66AF9}"/>
              </a:ext>
            </a:extLst>
          </p:cNvPr>
          <p:cNvSpPr txBox="1"/>
          <p:nvPr/>
        </p:nvSpPr>
        <p:spPr>
          <a:xfrm rot="16200000">
            <a:off x="-1975749" y="5701970"/>
            <a:ext cx="6522600" cy="892552"/>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Ethische overwegingen in digitale marketing</a:t>
            </a:r>
          </a:p>
        </p:txBody>
      </p:sp>
      <p:sp>
        <p:nvSpPr>
          <p:cNvPr id="10" name="Google Shape;623;p38">
            <a:extLst>
              <a:ext uri="{FF2B5EF4-FFF2-40B4-BE49-F238E27FC236}">
                <a16:creationId xmlns:a16="http://schemas.microsoft.com/office/drawing/2014/main" id="{8A862B9A-A273-7185-BA9F-F2B397BC9A42}"/>
              </a:ext>
            </a:extLst>
          </p:cNvPr>
          <p:cNvSpPr/>
          <p:nvPr/>
        </p:nvSpPr>
        <p:spPr>
          <a:xfrm>
            <a:off x="15212659" y="7997954"/>
            <a:ext cx="5387627" cy="4114800"/>
          </a:xfrm>
          <a:custGeom>
            <a:avLst/>
            <a:gdLst/>
            <a:ahLst/>
            <a:cxnLst/>
            <a:rect l="l" t="t" r="r" b="b"/>
            <a:pathLst>
              <a:path w="5387627" h="4114800" extrusionOk="0">
                <a:moveTo>
                  <a:pt x="0" y="0"/>
                </a:moveTo>
                <a:lnTo>
                  <a:pt x="5387627" y="0"/>
                </a:lnTo>
                <a:lnTo>
                  <a:pt x="5387627"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1" name="Google Shape;624;p38">
            <a:extLst>
              <a:ext uri="{FF2B5EF4-FFF2-40B4-BE49-F238E27FC236}">
                <a16:creationId xmlns:a16="http://schemas.microsoft.com/office/drawing/2014/main" id="{B45EEAF1-3F89-D807-7BC1-3F49CE3E43D6}"/>
              </a:ext>
            </a:extLst>
          </p:cNvPr>
          <p:cNvSpPr/>
          <p:nvPr/>
        </p:nvSpPr>
        <p:spPr>
          <a:xfrm>
            <a:off x="15712225" y="-2192516"/>
            <a:ext cx="5151549" cy="4114800"/>
          </a:xfrm>
          <a:custGeom>
            <a:avLst/>
            <a:gdLst/>
            <a:ahLst/>
            <a:cxnLst/>
            <a:rect l="l" t="t" r="r" b="b"/>
            <a:pathLst>
              <a:path w="5151549" h="4114800" extrusionOk="0">
                <a:moveTo>
                  <a:pt x="0" y="0"/>
                </a:moveTo>
                <a:lnTo>
                  <a:pt x="5151550" y="0"/>
                </a:lnTo>
                <a:lnTo>
                  <a:pt x="5151550"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2" name="Google Shape;626;p38">
            <a:extLst>
              <a:ext uri="{FF2B5EF4-FFF2-40B4-BE49-F238E27FC236}">
                <a16:creationId xmlns:a16="http://schemas.microsoft.com/office/drawing/2014/main" id="{74D9E26F-79E2-DCA0-4711-CD064833567D}"/>
              </a:ext>
            </a:extLst>
          </p:cNvPr>
          <p:cNvSpPr txBox="1"/>
          <p:nvPr/>
        </p:nvSpPr>
        <p:spPr>
          <a:xfrm>
            <a:off x="2868707" y="3016250"/>
            <a:ext cx="14056658" cy="3767185"/>
          </a:xfrm>
          <a:prstGeom prst="rect">
            <a:avLst/>
          </a:prstGeom>
          <a:noFill/>
          <a:ln>
            <a:noFill/>
          </a:ln>
        </p:spPr>
        <p:txBody>
          <a:bodyPr spcFirstLastPara="1" wrap="square" lIns="0" tIns="0" rIns="0" bIns="0" anchor="t" anchorCtr="0">
            <a:spAutoFit/>
          </a:bodyPr>
          <a:lstStyle/>
          <a:p>
            <a:pPr marL="431801" lvl="1" indent="-215900">
              <a:lnSpc>
                <a:spcPct val="170000"/>
              </a:lnSpc>
              <a:buSzPts val="2000"/>
              <a:buFont typeface="Arial"/>
              <a:buChar char="•"/>
            </a:pPr>
            <a:r>
              <a:rPr lang="nl-NL" sz="2400" b="1" dirty="0">
                <a:latin typeface="Playfair Display"/>
                <a:ea typeface="Playfair Display"/>
                <a:cs typeface="Playfair Display"/>
                <a:sym typeface="Playfair Display"/>
              </a:rPr>
              <a:t>Diverse vertegenwoordiging: </a:t>
            </a:r>
            <a:r>
              <a:rPr lang="nl-NL" sz="2400" dirty="0">
                <a:latin typeface="Playfair Display"/>
                <a:ea typeface="Playfair Display"/>
                <a:cs typeface="Playfair Display"/>
                <a:sym typeface="Playfair Display"/>
              </a:rPr>
              <a:t>Uw marketing moet de diversiteit weerspiegelen van de gemeenschap die u bedient. Houd rekening met leeftijd, geslacht, ras, religie en meer in uw </a:t>
            </a:r>
            <a:r>
              <a:rPr lang="nl-NL" sz="2400" dirty="0" err="1">
                <a:latin typeface="Playfair Display"/>
                <a:ea typeface="Playfair Display"/>
                <a:cs typeface="Playfair Display"/>
                <a:sym typeface="Playfair Display"/>
              </a:rPr>
              <a:t>visuals</a:t>
            </a:r>
            <a:r>
              <a:rPr lang="nl-NL" sz="2400" dirty="0">
                <a:latin typeface="Playfair Display"/>
                <a:ea typeface="Playfair Display"/>
                <a:cs typeface="Playfair Display"/>
                <a:sym typeface="Playfair Display"/>
              </a:rPr>
              <a:t> en berichten.
</a:t>
            </a:r>
            <a:r>
              <a:rPr lang="nl-NL" sz="2400" b="1" dirty="0">
                <a:latin typeface="Playfair Display"/>
                <a:ea typeface="Playfair Display"/>
                <a:cs typeface="Playfair Display"/>
                <a:sym typeface="Playfair Display"/>
              </a:rPr>
              <a:t>Toegankelijkheid: </a:t>
            </a:r>
            <a:r>
              <a:rPr lang="nl-NL" sz="2400" dirty="0">
                <a:latin typeface="Playfair Display"/>
                <a:ea typeface="Playfair Display"/>
                <a:cs typeface="Playfair Display"/>
                <a:sym typeface="Playfair Display"/>
              </a:rPr>
              <a:t>Digitale inhoud moet voor iedereen toegankelijk zijn, ook voor mensen met een handicap. Gebruik alt-tekst voor afbeeldingen, geef bijschriften voor video's en zorg ervoor dat uw website en sociale media-inhoud </a:t>
            </a:r>
            <a:r>
              <a:rPr lang="nl-NL" sz="2400" dirty="0" err="1">
                <a:latin typeface="Playfair Display"/>
                <a:ea typeface="Playfair Display"/>
                <a:cs typeface="Playfair Display"/>
                <a:sym typeface="Playfair Display"/>
              </a:rPr>
              <a:t>navigeerbaar</a:t>
            </a:r>
            <a:r>
              <a:rPr lang="nl-NL" sz="2400" dirty="0">
                <a:latin typeface="Playfair Display"/>
                <a:ea typeface="Playfair Display"/>
                <a:cs typeface="Playfair Display"/>
                <a:sym typeface="Playfair Display"/>
              </a:rPr>
              <a:t> zijn voor schermlezers.</a:t>
            </a:r>
            <a:endParaRPr lang="en-US" sz="2400" dirty="0"/>
          </a:p>
        </p:txBody>
      </p:sp>
      <p:sp>
        <p:nvSpPr>
          <p:cNvPr id="2" name="Google Shape;636;p39">
            <a:extLst>
              <a:ext uri="{FF2B5EF4-FFF2-40B4-BE49-F238E27FC236}">
                <a16:creationId xmlns:a16="http://schemas.microsoft.com/office/drawing/2014/main" id="{E7FF4A51-1F28-684D-1F9A-3F4702F86306}"/>
              </a:ext>
            </a:extLst>
          </p:cNvPr>
          <p:cNvSpPr/>
          <p:nvPr/>
        </p:nvSpPr>
        <p:spPr>
          <a:xfrm>
            <a:off x="5486399" y="6799856"/>
            <a:ext cx="7315200" cy="1956816"/>
          </a:xfrm>
          <a:custGeom>
            <a:avLst/>
            <a:gdLst/>
            <a:ahLst/>
            <a:cxnLst/>
            <a:rect l="l" t="t" r="r" b="b"/>
            <a:pathLst>
              <a:path w="7315200" h="1956816" extrusionOk="0">
                <a:moveTo>
                  <a:pt x="0" y="0"/>
                </a:moveTo>
                <a:lnTo>
                  <a:pt x="7315200" y="0"/>
                </a:lnTo>
                <a:lnTo>
                  <a:pt x="7315200" y="1956816"/>
                </a:lnTo>
                <a:lnTo>
                  <a:pt x="0" y="1956816"/>
                </a:lnTo>
                <a:lnTo>
                  <a:pt x="0" y="0"/>
                </a:lnTo>
                <a:close/>
              </a:path>
            </a:pathLst>
          </a:custGeom>
          <a:blipFill rotWithShape="1">
            <a:blip r:embed="rId6">
              <a:alphaModFix/>
            </a:blip>
            <a:stretch>
              <a:fillRect/>
            </a:stretch>
          </a:blipFill>
          <a:ln>
            <a:noFill/>
          </a:ln>
        </p:spPr>
        <p:txBody>
          <a:bodyPr/>
          <a:lstStyle/>
          <a:p>
            <a:endParaRPr lang="nl-NL"/>
          </a:p>
        </p:txBody>
      </p:sp>
      <p:sp>
        <p:nvSpPr>
          <p:cNvPr id="5" name="Google Shape;634;p39">
            <a:extLst>
              <a:ext uri="{FF2B5EF4-FFF2-40B4-BE49-F238E27FC236}">
                <a16:creationId xmlns:a16="http://schemas.microsoft.com/office/drawing/2014/main" id="{D67041B8-27C8-E2C1-27C2-64450615F972}"/>
              </a:ext>
            </a:extLst>
          </p:cNvPr>
          <p:cNvSpPr/>
          <p:nvPr/>
        </p:nvSpPr>
        <p:spPr>
          <a:xfrm>
            <a:off x="-1861066" y="8229600"/>
            <a:ext cx="5040401" cy="4114800"/>
          </a:xfrm>
          <a:custGeom>
            <a:avLst/>
            <a:gdLst/>
            <a:ahLst/>
            <a:cxnLst/>
            <a:rect l="l" t="t" r="r" b="b"/>
            <a:pathLst>
              <a:path w="5040401" h="4114800" extrusionOk="0">
                <a:moveTo>
                  <a:pt x="0" y="0"/>
                </a:moveTo>
                <a:lnTo>
                  <a:pt x="5040400" y="0"/>
                </a:lnTo>
                <a:lnTo>
                  <a:pt x="5040400"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6" name="Google Shape;637;p39">
            <a:extLst>
              <a:ext uri="{FF2B5EF4-FFF2-40B4-BE49-F238E27FC236}">
                <a16:creationId xmlns:a16="http://schemas.microsoft.com/office/drawing/2014/main" id="{23DE977D-2A1E-45AC-3C78-16C384EE9CA5}"/>
              </a:ext>
            </a:extLst>
          </p:cNvPr>
          <p:cNvSpPr/>
          <p:nvPr/>
        </p:nvSpPr>
        <p:spPr>
          <a:xfrm>
            <a:off x="15567884" y="8030630"/>
            <a:ext cx="4037647" cy="4114800"/>
          </a:xfrm>
          <a:custGeom>
            <a:avLst/>
            <a:gdLst/>
            <a:ahLst/>
            <a:cxnLst/>
            <a:rect l="l" t="t" r="r" b="b"/>
            <a:pathLst>
              <a:path w="4037647" h="4114800" extrusionOk="0">
                <a:moveTo>
                  <a:pt x="0" y="0"/>
                </a:moveTo>
                <a:lnTo>
                  <a:pt x="4037647" y="0"/>
                </a:lnTo>
                <a:lnTo>
                  <a:pt x="4037647" y="4114800"/>
                </a:lnTo>
                <a:lnTo>
                  <a:pt x="0" y="4114800"/>
                </a:lnTo>
                <a:lnTo>
                  <a:pt x="0" y="0"/>
                </a:lnTo>
                <a:close/>
              </a:path>
            </a:pathLst>
          </a:custGeom>
          <a:blipFill rotWithShape="1">
            <a:blip r:embed="rId8">
              <a:alphaModFix/>
            </a:blip>
            <a:stretch>
              <a:fillRect/>
            </a:stretch>
          </a:blipFill>
          <a:ln>
            <a:noFill/>
          </a:ln>
        </p:spPr>
        <p:txBody>
          <a:bodyPr/>
          <a:lstStyle/>
          <a:p>
            <a:endParaRPr lang="nl-NL"/>
          </a:p>
        </p:txBody>
      </p:sp>
      <p:sp>
        <p:nvSpPr>
          <p:cNvPr id="198" name="Google Shape;198;p10"/>
          <p:cNvSpPr txBox="1"/>
          <p:nvPr/>
        </p:nvSpPr>
        <p:spPr>
          <a:xfrm>
            <a:off x="2720524" y="1965700"/>
            <a:ext cx="14728202" cy="1034129"/>
          </a:xfrm>
          <a:prstGeom prst="rect">
            <a:avLst/>
          </a:prstGeom>
          <a:noFill/>
          <a:ln>
            <a:noFill/>
          </a:ln>
        </p:spPr>
        <p:txBody>
          <a:bodyPr spcFirstLastPara="1" wrap="square" lIns="0" tIns="0" rIns="0" bIns="0" anchor="t" anchorCtr="0">
            <a:spAutoFit/>
          </a:bodyPr>
          <a:lstStyle/>
          <a:p>
            <a:pPr lvl="0" algn="ctr">
              <a:lnSpc>
                <a:spcPct val="140007"/>
              </a:lnSpc>
            </a:pPr>
            <a:r>
              <a:rPr lang="nl-NL" sz="4800" dirty="0">
                <a:latin typeface="Playfair Display"/>
                <a:ea typeface="Playfair Display"/>
                <a:cs typeface="Playfair Display"/>
                <a:sym typeface="Playfair Display"/>
              </a:rPr>
              <a:t>Inclusiviteit: afspiegeling van de wereld om ons heen</a:t>
            </a:r>
            <a:endParaRPr lang="nl-NL" sz="4800" dirty="0"/>
          </a:p>
        </p:txBody>
      </p:sp>
    </p:spTree>
    <p:extLst>
      <p:ext uri="{BB962C8B-B14F-4D97-AF65-F5344CB8AC3E}">
        <p14:creationId xmlns:p14="http://schemas.microsoft.com/office/powerpoint/2010/main" val="92600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7" name="Google Shape;646;p40">
            <a:extLst>
              <a:ext uri="{FF2B5EF4-FFF2-40B4-BE49-F238E27FC236}">
                <a16:creationId xmlns:a16="http://schemas.microsoft.com/office/drawing/2014/main" id="{AE36B2F2-F2AF-667F-DA5A-880A833BFC3B}"/>
              </a:ext>
            </a:extLst>
          </p:cNvPr>
          <p:cNvSpPr/>
          <p:nvPr/>
        </p:nvSpPr>
        <p:spPr>
          <a:xfrm>
            <a:off x="13651153" y="6799856"/>
            <a:ext cx="2772188" cy="2735903"/>
          </a:xfrm>
          <a:custGeom>
            <a:avLst/>
            <a:gdLst/>
            <a:ahLst/>
            <a:cxnLst/>
            <a:rect l="l" t="t" r="r" b="b"/>
            <a:pathLst>
              <a:path w="3584190" h="3447339" extrusionOk="0">
                <a:moveTo>
                  <a:pt x="0" y="0"/>
                </a:moveTo>
                <a:lnTo>
                  <a:pt x="3584190" y="0"/>
                </a:lnTo>
                <a:lnTo>
                  <a:pt x="3584190" y="3447339"/>
                </a:lnTo>
                <a:lnTo>
                  <a:pt x="0" y="3447339"/>
                </a:lnTo>
                <a:lnTo>
                  <a:pt x="0" y="0"/>
                </a:lnTo>
                <a:close/>
              </a:path>
            </a:pathLst>
          </a:custGeom>
          <a:blipFill rotWithShape="1">
            <a:blip r:embed="rId3">
              <a:alphaModFix/>
            </a:blip>
            <a:stretch>
              <a:fillRect/>
            </a:stretch>
          </a:blipFill>
          <a:ln>
            <a:noFill/>
          </a:ln>
        </p:spPr>
        <p:txBody>
          <a:bodyPr/>
          <a:lstStyle/>
          <a:p>
            <a:endParaRPr lang="nl-NL"/>
          </a:p>
        </p:txBody>
      </p:sp>
      <p:sp>
        <p:nvSpPr>
          <p:cNvPr id="9" name="Google Shape;647;p40">
            <a:extLst>
              <a:ext uri="{FF2B5EF4-FFF2-40B4-BE49-F238E27FC236}">
                <a16:creationId xmlns:a16="http://schemas.microsoft.com/office/drawing/2014/main" id="{FDA4B819-C33F-DDEB-A4DF-4D45DC16945F}"/>
              </a:ext>
            </a:extLst>
          </p:cNvPr>
          <p:cNvSpPr/>
          <p:nvPr/>
        </p:nvSpPr>
        <p:spPr>
          <a:xfrm rot="5588549">
            <a:off x="-805904" y="7706970"/>
            <a:ext cx="4337075" cy="4114800"/>
          </a:xfrm>
          <a:custGeom>
            <a:avLst/>
            <a:gdLst/>
            <a:ahLst/>
            <a:cxnLst/>
            <a:rect l="l" t="t" r="r" b="b"/>
            <a:pathLst>
              <a:path w="4337075" h="4114800" extrusionOk="0">
                <a:moveTo>
                  <a:pt x="0" y="0"/>
                </a:moveTo>
                <a:lnTo>
                  <a:pt x="4337075" y="0"/>
                </a:lnTo>
                <a:lnTo>
                  <a:pt x="4337075"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8" name="Google Shape;585;p35">
            <a:extLst>
              <a:ext uri="{FF2B5EF4-FFF2-40B4-BE49-F238E27FC236}">
                <a16:creationId xmlns:a16="http://schemas.microsoft.com/office/drawing/2014/main" id="{34CB5C13-CFEC-9D85-0AA0-F92B88BF7D21}"/>
              </a:ext>
            </a:extLst>
          </p:cNvPr>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sp>
        <p:nvSpPr>
          <p:cNvPr id="4" name="Google Shape;200;p10">
            <a:extLst>
              <a:ext uri="{FF2B5EF4-FFF2-40B4-BE49-F238E27FC236}">
                <a16:creationId xmlns:a16="http://schemas.microsoft.com/office/drawing/2014/main" id="{E8DCE97D-35C0-A5F3-2847-9215C1A66AF9}"/>
              </a:ext>
            </a:extLst>
          </p:cNvPr>
          <p:cNvSpPr txBox="1"/>
          <p:nvPr/>
        </p:nvSpPr>
        <p:spPr>
          <a:xfrm rot="16200000">
            <a:off x="-1975749" y="5701970"/>
            <a:ext cx="6522600" cy="892552"/>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Ethische overwegingen in digitale marketing</a:t>
            </a:r>
          </a:p>
        </p:txBody>
      </p:sp>
      <p:sp>
        <p:nvSpPr>
          <p:cNvPr id="12" name="Google Shape;626;p38">
            <a:extLst>
              <a:ext uri="{FF2B5EF4-FFF2-40B4-BE49-F238E27FC236}">
                <a16:creationId xmlns:a16="http://schemas.microsoft.com/office/drawing/2014/main" id="{74D9E26F-79E2-DCA0-4711-CD064833567D}"/>
              </a:ext>
            </a:extLst>
          </p:cNvPr>
          <p:cNvSpPr txBox="1"/>
          <p:nvPr/>
        </p:nvSpPr>
        <p:spPr>
          <a:xfrm>
            <a:off x="2720524" y="3259907"/>
            <a:ext cx="14056658" cy="3767185"/>
          </a:xfrm>
          <a:prstGeom prst="rect">
            <a:avLst/>
          </a:prstGeom>
          <a:noFill/>
          <a:ln>
            <a:noFill/>
          </a:ln>
        </p:spPr>
        <p:txBody>
          <a:bodyPr spcFirstLastPara="1" wrap="square" lIns="0" tIns="0" rIns="0" bIns="0" anchor="t" anchorCtr="0">
            <a:spAutoFit/>
          </a:bodyPr>
          <a:lstStyle/>
          <a:p>
            <a:pPr marL="431801" lvl="1" indent="-215900" algn="just">
              <a:lnSpc>
                <a:spcPct val="170000"/>
              </a:lnSpc>
              <a:buSzPts val="2000"/>
              <a:buFont typeface="Arial"/>
              <a:buChar char="•"/>
            </a:pPr>
            <a:r>
              <a:rPr lang="nl-NL" sz="2400" b="1" dirty="0">
                <a:latin typeface="Playfair Display"/>
                <a:ea typeface="Playfair Display"/>
                <a:cs typeface="Playfair Display"/>
                <a:sym typeface="Playfair Display"/>
              </a:rPr>
              <a:t>Echte betrokkenheid: </a:t>
            </a:r>
            <a:r>
              <a:rPr lang="nl-NL" sz="2400" dirty="0">
                <a:latin typeface="Playfair Display"/>
                <a:ea typeface="Playfair Display"/>
                <a:cs typeface="Playfair Display"/>
                <a:sym typeface="Playfair Display"/>
              </a:rPr>
              <a:t>Bevorder echte gesprekken en bouw een gemeenschap op rond gedeelde waarden in plaats van alleen te focussen op transacties. Gebruik je platform om problemen onder de aandacht te brengen, successen te delen en mislukkingen te erkennen
</a:t>
            </a:r>
            <a:r>
              <a:rPr lang="nl-NL" sz="2400" b="1" dirty="0">
                <a:latin typeface="Playfair Display"/>
                <a:ea typeface="Playfair Display"/>
                <a:cs typeface="Playfair Display"/>
                <a:sym typeface="Playfair Display"/>
              </a:rPr>
              <a:t>Waardegedreven partnerschappen: </a:t>
            </a:r>
            <a:r>
              <a:rPr lang="nl-NL" sz="2400" dirty="0">
                <a:latin typeface="Playfair Display"/>
                <a:ea typeface="Playfair Display"/>
                <a:cs typeface="Playfair Display"/>
                <a:sym typeface="Playfair Display"/>
              </a:rPr>
              <a:t>Stem af met partners, </a:t>
            </a:r>
            <a:r>
              <a:rPr lang="nl-NL" sz="2400" dirty="0" err="1">
                <a:latin typeface="Playfair Display"/>
                <a:ea typeface="Playfair Display"/>
                <a:cs typeface="Playfair Display"/>
                <a:sym typeface="Playfair Display"/>
              </a:rPr>
              <a:t>influencers</a:t>
            </a:r>
            <a:r>
              <a:rPr lang="nl-NL" sz="2400" dirty="0">
                <a:latin typeface="Playfair Display"/>
                <a:ea typeface="Playfair Display"/>
                <a:cs typeface="Playfair Display"/>
                <a:sym typeface="Playfair Display"/>
              </a:rPr>
              <a:t> en andere entiteiten die jouw toewijding aan sociaal welzijn delen. Verkeerd afgestemde partners kunnen de boodschap verzwakken en je gemeenschap vervreemden.</a:t>
            </a:r>
            <a:endParaRPr lang="en-US" sz="2400" dirty="0"/>
          </a:p>
        </p:txBody>
      </p:sp>
      <p:sp>
        <p:nvSpPr>
          <p:cNvPr id="198" name="Google Shape;198;p10"/>
          <p:cNvSpPr txBox="1"/>
          <p:nvPr/>
        </p:nvSpPr>
        <p:spPr>
          <a:xfrm>
            <a:off x="2720524" y="1965700"/>
            <a:ext cx="14728202" cy="1034129"/>
          </a:xfrm>
          <a:prstGeom prst="rect">
            <a:avLst/>
          </a:prstGeom>
          <a:noFill/>
          <a:ln>
            <a:noFill/>
          </a:ln>
        </p:spPr>
        <p:txBody>
          <a:bodyPr spcFirstLastPara="1" wrap="square" lIns="0" tIns="0" rIns="0" bIns="0" anchor="t" anchorCtr="0">
            <a:spAutoFit/>
          </a:bodyPr>
          <a:lstStyle/>
          <a:p>
            <a:pPr lvl="0">
              <a:lnSpc>
                <a:spcPct val="140007"/>
              </a:lnSpc>
            </a:pPr>
            <a:r>
              <a:rPr lang="nl-NL" sz="4800" dirty="0">
                <a:latin typeface="Playfair Display"/>
                <a:ea typeface="Playfair Display"/>
                <a:cs typeface="Playfair Display"/>
                <a:sym typeface="Playfair Display"/>
              </a:rPr>
              <a:t>Authenticiteit: trouw zijn aan je waarden</a:t>
            </a:r>
          </a:p>
        </p:txBody>
      </p:sp>
      <p:sp>
        <p:nvSpPr>
          <p:cNvPr id="13" name="Google Shape;648;p40">
            <a:extLst>
              <a:ext uri="{FF2B5EF4-FFF2-40B4-BE49-F238E27FC236}">
                <a16:creationId xmlns:a16="http://schemas.microsoft.com/office/drawing/2014/main" id="{4952CC6A-71AA-C8EA-D76B-DCC21AF42D1D}"/>
              </a:ext>
            </a:extLst>
          </p:cNvPr>
          <p:cNvSpPr/>
          <p:nvPr/>
        </p:nvSpPr>
        <p:spPr>
          <a:xfrm>
            <a:off x="16058108" y="-1082488"/>
            <a:ext cx="3754755" cy="4114800"/>
          </a:xfrm>
          <a:custGeom>
            <a:avLst/>
            <a:gdLst/>
            <a:ahLst/>
            <a:cxnLst/>
            <a:rect l="l" t="t" r="r" b="b"/>
            <a:pathLst>
              <a:path w="3754755" h="4114800" extrusionOk="0">
                <a:moveTo>
                  <a:pt x="0" y="0"/>
                </a:moveTo>
                <a:lnTo>
                  <a:pt x="3754755" y="0"/>
                </a:lnTo>
                <a:lnTo>
                  <a:pt x="3754755"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Tree>
    <p:extLst>
      <p:ext uri="{BB962C8B-B14F-4D97-AF65-F5344CB8AC3E}">
        <p14:creationId xmlns:p14="http://schemas.microsoft.com/office/powerpoint/2010/main" val="759366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5" name="Google Shape;658;p41">
            <a:extLst>
              <a:ext uri="{FF2B5EF4-FFF2-40B4-BE49-F238E27FC236}">
                <a16:creationId xmlns:a16="http://schemas.microsoft.com/office/drawing/2014/main" id="{990CDB3D-C00C-E68E-8E0E-07500653F147}"/>
              </a:ext>
            </a:extLst>
          </p:cNvPr>
          <p:cNvSpPr/>
          <p:nvPr/>
        </p:nvSpPr>
        <p:spPr>
          <a:xfrm>
            <a:off x="0" y="0"/>
            <a:ext cx="4130289" cy="4114800"/>
          </a:xfrm>
          <a:custGeom>
            <a:avLst/>
            <a:gdLst/>
            <a:ahLst/>
            <a:cxnLst/>
            <a:rect l="l" t="t" r="r" b="b"/>
            <a:pathLst>
              <a:path w="4130289" h="4114800" extrusionOk="0">
                <a:moveTo>
                  <a:pt x="0" y="0"/>
                </a:moveTo>
                <a:lnTo>
                  <a:pt x="4130289" y="0"/>
                </a:lnTo>
                <a:lnTo>
                  <a:pt x="4130289"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3" name="Google Shape;657;p41">
            <a:extLst>
              <a:ext uri="{FF2B5EF4-FFF2-40B4-BE49-F238E27FC236}">
                <a16:creationId xmlns:a16="http://schemas.microsoft.com/office/drawing/2014/main" id="{00633F96-8BC4-415A-9666-3A94ADAA84CD}"/>
              </a:ext>
            </a:extLst>
          </p:cNvPr>
          <p:cNvSpPr/>
          <p:nvPr/>
        </p:nvSpPr>
        <p:spPr>
          <a:xfrm>
            <a:off x="11688139" y="6122364"/>
            <a:ext cx="2996223" cy="3932990"/>
          </a:xfrm>
          <a:custGeom>
            <a:avLst/>
            <a:gdLst/>
            <a:ahLst/>
            <a:cxnLst/>
            <a:rect l="l" t="t" r="r" b="b"/>
            <a:pathLst>
              <a:path w="2996223" h="3932990" extrusionOk="0">
                <a:moveTo>
                  <a:pt x="0" y="0"/>
                </a:moveTo>
                <a:lnTo>
                  <a:pt x="2996223" y="0"/>
                </a:lnTo>
                <a:lnTo>
                  <a:pt x="2996223" y="3932990"/>
                </a:lnTo>
                <a:lnTo>
                  <a:pt x="0" y="3932990"/>
                </a:lnTo>
                <a:lnTo>
                  <a:pt x="0" y="0"/>
                </a:lnTo>
                <a:close/>
              </a:path>
            </a:pathLst>
          </a:custGeom>
          <a:blipFill rotWithShape="1">
            <a:blip r:embed="rId4">
              <a:alphaModFix/>
            </a:blip>
            <a:stretch>
              <a:fillRect/>
            </a:stretch>
          </a:blipFill>
          <a:ln>
            <a:noFill/>
          </a:ln>
        </p:spPr>
        <p:txBody>
          <a:bodyPr/>
          <a:lstStyle/>
          <a:p>
            <a:endParaRPr lang="nl-NL"/>
          </a:p>
        </p:txBody>
      </p:sp>
      <p:sp>
        <p:nvSpPr>
          <p:cNvPr id="8" name="Google Shape;585;p35">
            <a:extLst>
              <a:ext uri="{FF2B5EF4-FFF2-40B4-BE49-F238E27FC236}">
                <a16:creationId xmlns:a16="http://schemas.microsoft.com/office/drawing/2014/main" id="{34CB5C13-CFEC-9D85-0AA0-F92B88BF7D21}"/>
              </a:ext>
            </a:extLst>
          </p:cNvPr>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sp>
        <p:nvSpPr>
          <p:cNvPr id="4" name="Google Shape;200;p10">
            <a:extLst>
              <a:ext uri="{FF2B5EF4-FFF2-40B4-BE49-F238E27FC236}">
                <a16:creationId xmlns:a16="http://schemas.microsoft.com/office/drawing/2014/main" id="{E8DCE97D-35C0-A5F3-2847-9215C1A66AF9}"/>
              </a:ext>
            </a:extLst>
          </p:cNvPr>
          <p:cNvSpPr txBox="1"/>
          <p:nvPr/>
        </p:nvSpPr>
        <p:spPr>
          <a:xfrm rot="16200000">
            <a:off x="-1975749" y="5701970"/>
            <a:ext cx="6522600" cy="892552"/>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Ethische overwegingen in digitale marketing</a:t>
            </a:r>
          </a:p>
        </p:txBody>
      </p:sp>
      <p:sp>
        <p:nvSpPr>
          <p:cNvPr id="12" name="Google Shape;626;p38">
            <a:extLst>
              <a:ext uri="{FF2B5EF4-FFF2-40B4-BE49-F238E27FC236}">
                <a16:creationId xmlns:a16="http://schemas.microsoft.com/office/drawing/2014/main" id="{74D9E26F-79E2-DCA0-4711-CD064833567D}"/>
              </a:ext>
            </a:extLst>
          </p:cNvPr>
          <p:cNvSpPr txBox="1"/>
          <p:nvPr/>
        </p:nvSpPr>
        <p:spPr>
          <a:xfrm>
            <a:off x="2720524" y="3259907"/>
            <a:ext cx="14056658" cy="3453253"/>
          </a:xfrm>
          <a:prstGeom prst="rect">
            <a:avLst/>
          </a:prstGeom>
          <a:noFill/>
          <a:ln>
            <a:noFill/>
          </a:ln>
        </p:spPr>
        <p:txBody>
          <a:bodyPr spcFirstLastPara="1" wrap="square" lIns="0" tIns="0" rIns="0" bIns="0" anchor="t" anchorCtr="0">
            <a:spAutoFit/>
          </a:bodyPr>
          <a:lstStyle/>
          <a:p>
            <a:pPr marL="431801" lvl="1" indent="-215900" algn="just">
              <a:lnSpc>
                <a:spcPct val="170000"/>
              </a:lnSpc>
              <a:buSzPts val="2000"/>
              <a:buFont typeface="Arial"/>
              <a:buChar char="•"/>
            </a:pPr>
            <a:r>
              <a:rPr lang="nl-NL" sz="2200" b="1" dirty="0">
                <a:latin typeface="Playfair Display"/>
                <a:ea typeface="Playfair Display"/>
                <a:cs typeface="Playfair Display"/>
                <a:sym typeface="Playfair Display"/>
              </a:rPr>
              <a:t>Impactvolle berichtgeving: </a:t>
            </a:r>
            <a:r>
              <a:rPr lang="nl-NL" sz="2200" dirty="0">
                <a:latin typeface="Playfair Display"/>
                <a:ea typeface="Playfair Display"/>
                <a:cs typeface="Playfair Display"/>
                <a:sym typeface="Playfair Display"/>
              </a:rPr>
              <a:t>Houd rekening met de bredere impact van uw marketingcampagnes. Vermijd het uitstippelen van maatschappelijke kwesties voor winst en zorg ervoor dat campagnes positief bijdragen aan de dialoog rond belangrijke kwesties
</a:t>
            </a:r>
            <a:r>
              <a:rPr lang="nl-NL" sz="2200" b="1" dirty="0">
                <a:latin typeface="Playfair Display"/>
                <a:ea typeface="Playfair Display"/>
                <a:cs typeface="Playfair Display"/>
                <a:sym typeface="Playfair Display"/>
              </a:rPr>
              <a:t>Duurzame praktijken: </a:t>
            </a:r>
            <a:r>
              <a:rPr lang="nl-NL" sz="2200" dirty="0">
                <a:latin typeface="Playfair Display"/>
                <a:ea typeface="Playfair Display"/>
                <a:cs typeface="Playfair Display"/>
                <a:sym typeface="Playfair Display"/>
              </a:rPr>
              <a:t>Streef naar duurzaamheid in de digitale marketinginspanningen. Dit houdt in dat je rekening houdt met de milieueffecten van campagnes en waar mogelijk prioriteit geeft aan digitaal boven fysiek marketingmateriaal</a:t>
            </a:r>
            <a:endParaRPr lang="en-US" sz="2200" dirty="0"/>
          </a:p>
        </p:txBody>
      </p:sp>
      <p:sp>
        <p:nvSpPr>
          <p:cNvPr id="198" name="Google Shape;198;p10"/>
          <p:cNvSpPr txBox="1"/>
          <p:nvPr/>
        </p:nvSpPr>
        <p:spPr>
          <a:xfrm>
            <a:off x="2720524" y="1965700"/>
            <a:ext cx="14728202" cy="1034129"/>
          </a:xfrm>
          <a:prstGeom prst="rect">
            <a:avLst/>
          </a:prstGeom>
          <a:noFill/>
          <a:ln>
            <a:noFill/>
          </a:ln>
        </p:spPr>
        <p:txBody>
          <a:bodyPr spcFirstLastPara="1" wrap="square" lIns="0" tIns="0" rIns="0" bIns="0" anchor="t" anchorCtr="0">
            <a:spAutoFit/>
          </a:bodyPr>
          <a:lstStyle/>
          <a:p>
            <a:pPr lvl="0">
              <a:lnSpc>
                <a:spcPct val="140007"/>
              </a:lnSpc>
            </a:pPr>
            <a:r>
              <a:rPr lang="nl-NL" sz="4800" dirty="0">
                <a:latin typeface="Playfair Display"/>
                <a:ea typeface="Playfair Display"/>
                <a:cs typeface="Playfair Display"/>
                <a:sym typeface="Playfair Display"/>
              </a:rPr>
              <a:t>Verantwoordelijkheid: Voorbij de </a:t>
            </a:r>
            <a:r>
              <a:rPr lang="nl-NL" sz="4800" dirty="0" err="1">
                <a:latin typeface="Playfair Display"/>
                <a:ea typeface="Playfair Display"/>
                <a:cs typeface="Playfair Display"/>
                <a:sym typeface="Playfair Display"/>
              </a:rPr>
              <a:t>bottom</a:t>
            </a:r>
            <a:r>
              <a:rPr lang="nl-NL" sz="4800" dirty="0">
                <a:latin typeface="Playfair Display"/>
                <a:ea typeface="Playfair Display"/>
                <a:cs typeface="Playfair Display"/>
                <a:sym typeface="Playfair Display"/>
              </a:rPr>
              <a:t> line</a:t>
            </a:r>
          </a:p>
        </p:txBody>
      </p:sp>
      <p:sp>
        <p:nvSpPr>
          <p:cNvPr id="6" name="Google Shape;659;p41">
            <a:extLst>
              <a:ext uri="{FF2B5EF4-FFF2-40B4-BE49-F238E27FC236}">
                <a16:creationId xmlns:a16="http://schemas.microsoft.com/office/drawing/2014/main" id="{73CAA918-3A5D-9FF5-7039-2719F548AD8C}"/>
              </a:ext>
            </a:extLst>
          </p:cNvPr>
          <p:cNvSpPr/>
          <p:nvPr/>
        </p:nvSpPr>
        <p:spPr>
          <a:xfrm flipH="1">
            <a:off x="12346051" y="6172200"/>
            <a:ext cx="5941949" cy="4114800"/>
          </a:xfrm>
          <a:custGeom>
            <a:avLst/>
            <a:gdLst/>
            <a:ahLst/>
            <a:cxnLst/>
            <a:rect l="l" t="t" r="r" b="b"/>
            <a:pathLst>
              <a:path w="5941949" h="4114800" extrusionOk="0">
                <a:moveTo>
                  <a:pt x="5941949" y="0"/>
                </a:moveTo>
                <a:lnTo>
                  <a:pt x="0" y="0"/>
                </a:lnTo>
                <a:lnTo>
                  <a:pt x="0" y="4114800"/>
                </a:lnTo>
                <a:lnTo>
                  <a:pt x="5941949" y="4114800"/>
                </a:lnTo>
                <a:lnTo>
                  <a:pt x="5941949" y="0"/>
                </a:lnTo>
                <a:close/>
              </a:path>
            </a:pathLst>
          </a:custGeom>
          <a:blipFill rotWithShape="1">
            <a:blip r:embed="rId6">
              <a:alphaModFix/>
            </a:blip>
            <a:stretch>
              <a:fillRect/>
            </a:stretch>
          </a:blipFill>
          <a:ln>
            <a:noFill/>
          </a:ln>
        </p:spPr>
        <p:txBody>
          <a:bodyPr/>
          <a:lstStyle/>
          <a:p>
            <a:endParaRPr lang="nl-NL"/>
          </a:p>
        </p:txBody>
      </p:sp>
    </p:spTree>
    <p:extLst>
      <p:ext uri="{BB962C8B-B14F-4D97-AF65-F5344CB8AC3E}">
        <p14:creationId xmlns:p14="http://schemas.microsoft.com/office/powerpoint/2010/main" val="18822392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1" name="Google Shape;669;p42">
            <a:extLst>
              <a:ext uri="{FF2B5EF4-FFF2-40B4-BE49-F238E27FC236}">
                <a16:creationId xmlns:a16="http://schemas.microsoft.com/office/drawing/2014/main" id="{6FD05FAD-DAB4-68DA-65CF-2E310BB19E19}"/>
              </a:ext>
            </a:extLst>
          </p:cNvPr>
          <p:cNvSpPr/>
          <p:nvPr/>
        </p:nvSpPr>
        <p:spPr>
          <a:xfrm rot="19839642">
            <a:off x="-971203" y="8289361"/>
            <a:ext cx="4304607" cy="2927133"/>
          </a:xfrm>
          <a:custGeom>
            <a:avLst/>
            <a:gdLst/>
            <a:ahLst/>
            <a:cxnLst/>
            <a:rect l="l" t="t" r="r" b="b"/>
            <a:pathLst>
              <a:path w="4304607" h="2927133" extrusionOk="0">
                <a:moveTo>
                  <a:pt x="0" y="0"/>
                </a:moveTo>
                <a:lnTo>
                  <a:pt x="4304606" y="0"/>
                </a:lnTo>
                <a:lnTo>
                  <a:pt x="4304606" y="2927133"/>
                </a:lnTo>
                <a:lnTo>
                  <a:pt x="0" y="2927133"/>
                </a:lnTo>
                <a:lnTo>
                  <a:pt x="0" y="0"/>
                </a:lnTo>
                <a:close/>
              </a:path>
            </a:pathLst>
          </a:custGeom>
          <a:blipFill rotWithShape="1">
            <a:blip r:embed="rId3">
              <a:alphaModFix/>
            </a:blip>
            <a:stretch>
              <a:fillRect/>
            </a:stretch>
          </a:blipFill>
          <a:ln>
            <a:noFill/>
          </a:ln>
        </p:spPr>
        <p:txBody>
          <a:bodyPr/>
          <a:lstStyle/>
          <a:p>
            <a:endParaRPr lang="nl-NL"/>
          </a:p>
        </p:txBody>
      </p:sp>
      <p:sp>
        <p:nvSpPr>
          <p:cNvPr id="2" name="Google Shape;668;p42">
            <a:extLst>
              <a:ext uri="{FF2B5EF4-FFF2-40B4-BE49-F238E27FC236}">
                <a16:creationId xmlns:a16="http://schemas.microsoft.com/office/drawing/2014/main" id="{555E175E-0968-CAD7-4309-E40318BACC2A}"/>
              </a:ext>
            </a:extLst>
          </p:cNvPr>
          <p:cNvSpPr/>
          <p:nvPr/>
        </p:nvSpPr>
        <p:spPr>
          <a:xfrm>
            <a:off x="14103960" y="6227492"/>
            <a:ext cx="3937723" cy="4059508"/>
          </a:xfrm>
          <a:custGeom>
            <a:avLst/>
            <a:gdLst/>
            <a:ahLst/>
            <a:cxnLst/>
            <a:rect l="l" t="t" r="r" b="b"/>
            <a:pathLst>
              <a:path w="3937723" h="4059508" extrusionOk="0">
                <a:moveTo>
                  <a:pt x="0" y="0"/>
                </a:moveTo>
                <a:lnTo>
                  <a:pt x="3937723" y="0"/>
                </a:lnTo>
                <a:lnTo>
                  <a:pt x="3937723" y="4059507"/>
                </a:lnTo>
                <a:lnTo>
                  <a:pt x="0" y="4059507"/>
                </a:lnTo>
                <a:lnTo>
                  <a:pt x="0" y="0"/>
                </a:lnTo>
                <a:close/>
              </a:path>
            </a:pathLst>
          </a:custGeom>
          <a:blipFill rotWithShape="1">
            <a:blip r:embed="rId4">
              <a:alphaModFix/>
            </a:blip>
            <a:stretch>
              <a:fillRect/>
            </a:stretch>
          </a:blipFill>
          <a:ln>
            <a:noFill/>
          </a:ln>
        </p:spPr>
        <p:txBody>
          <a:bodyPr/>
          <a:lstStyle/>
          <a:p>
            <a:endParaRPr lang="nl-NL"/>
          </a:p>
        </p:txBody>
      </p:sp>
      <p:sp>
        <p:nvSpPr>
          <p:cNvPr id="8" name="Google Shape;585;p35">
            <a:extLst>
              <a:ext uri="{FF2B5EF4-FFF2-40B4-BE49-F238E27FC236}">
                <a16:creationId xmlns:a16="http://schemas.microsoft.com/office/drawing/2014/main" id="{34CB5C13-CFEC-9D85-0AA0-F92B88BF7D21}"/>
              </a:ext>
            </a:extLst>
          </p:cNvPr>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sp>
        <p:nvSpPr>
          <p:cNvPr id="12" name="Google Shape;626;p38">
            <a:extLst>
              <a:ext uri="{FF2B5EF4-FFF2-40B4-BE49-F238E27FC236}">
                <a16:creationId xmlns:a16="http://schemas.microsoft.com/office/drawing/2014/main" id="{74D9E26F-79E2-DCA0-4711-CD064833567D}"/>
              </a:ext>
            </a:extLst>
          </p:cNvPr>
          <p:cNvSpPr txBox="1"/>
          <p:nvPr/>
        </p:nvSpPr>
        <p:spPr>
          <a:xfrm>
            <a:off x="2559161" y="3259907"/>
            <a:ext cx="14402064" cy="4604337"/>
          </a:xfrm>
          <a:prstGeom prst="rect">
            <a:avLst/>
          </a:prstGeom>
          <a:noFill/>
          <a:ln>
            <a:noFill/>
          </a:ln>
        </p:spPr>
        <p:txBody>
          <a:bodyPr spcFirstLastPara="1" wrap="square" lIns="0" tIns="0" rIns="0" bIns="0" anchor="t" anchorCtr="0">
            <a:spAutoFit/>
          </a:bodyPr>
          <a:lstStyle/>
          <a:p>
            <a:pPr marL="431801" lvl="1" indent="-215900" algn="just">
              <a:lnSpc>
                <a:spcPct val="170000"/>
              </a:lnSpc>
              <a:buSzPts val="2000"/>
              <a:buFont typeface="Arial"/>
              <a:buChar char="•"/>
            </a:pPr>
            <a:r>
              <a:rPr lang="nl-NL" sz="2200" b="1" dirty="0">
                <a:latin typeface="Playfair Display"/>
                <a:ea typeface="Playfair Display"/>
                <a:cs typeface="Playfair Display"/>
                <a:sym typeface="Playfair Display"/>
              </a:rPr>
              <a:t>Stel richtlijnen op: </a:t>
            </a:r>
            <a:r>
              <a:rPr lang="nl-NL" sz="2200" dirty="0">
                <a:latin typeface="Playfair Display"/>
                <a:ea typeface="Playfair Display"/>
                <a:cs typeface="Playfair Display"/>
                <a:sym typeface="Playfair Display"/>
              </a:rPr>
              <a:t>Ontwikkel en houd je aan een reeks ethische richtlijnen die van toepassing zijn op al je marketingactiviteiten. Deze moeten in overeenstemming zijn met de missies en waarden van je sociale onderneming
</a:t>
            </a:r>
            <a:r>
              <a:rPr lang="nl-NL" sz="2200" b="1" dirty="0">
                <a:latin typeface="Playfair Display"/>
                <a:ea typeface="Playfair Display"/>
                <a:cs typeface="Playfair Display"/>
                <a:sym typeface="Playfair Display"/>
              </a:rPr>
              <a:t>Permanente educatie: </a:t>
            </a:r>
            <a:r>
              <a:rPr lang="nl-NL" sz="2200" dirty="0">
                <a:latin typeface="Playfair Display"/>
                <a:ea typeface="Playfair Display"/>
                <a:cs typeface="Playfair Display"/>
                <a:sym typeface="Playfair Display"/>
              </a:rPr>
              <a:t>Blijf geïnformeerd over esthetische praktijken in digitale marketing. Het digitale landschap is altijd in ontwikkeling, en dat geldt ook voor de ethische overwegingen
</a:t>
            </a:r>
            <a:r>
              <a:rPr lang="nl-NL" sz="2200" b="1" dirty="0">
                <a:latin typeface="Playfair Display"/>
                <a:ea typeface="Playfair Display"/>
                <a:cs typeface="Playfair Display"/>
                <a:sym typeface="Playfair Display"/>
              </a:rPr>
              <a:t>Open dialoog: </a:t>
            </a:r>
            <a:r>
              <a:rPr lang="nl-NL" sz="2200" dirty="0">
                <a:latin typeface="Playfair Display"/>
                <a:ea typeface="Playfair Display"/>
                <a:cs typeface="Playfair Display"/>
                <a:sym typeface="Playfair Display"/>
              </a:rPr>
              <a:t>Stimuleer een open dialoog over ethiek binnen je team. Ethische marketing is een teaminspanning en iedereen moet zich gesterkt voelen om zich uit te spreken als iets niet goed voelt. Als je alleen werkt, kan een gesprek met familie, vrienden of soms zelfs vreemden nuttig zijn.</a:t>
            </a:r>
            <a:endParaRPr lang="en-US" sz="2200" dirty="0"/>
          </a:p>
        </p:txBody>
      </p:sp>
      <p:sp>
        <p:nvSpPr>
          <p:cNvPr id="198" name="Google Shape;198;p10"/>
          <p:cNvSpPr txBox="1"/>
          <p:nvPr/>
        </p:nvSpPr>
        <p:spPr>
          <a:xfrm>
            <a:off x="2720524" y="1965700"/>
            <a:ext cx="14728202" cy="1034129"/>
          </a:xfrm>
          <a:prstGeom prst="rect">
            <a:avLst/>
          </a:prstGeom>
          <a:noFill/>
          <a:ln>
            <a:noFill/>
          </a:ln>
        </p:spPr>
        <p:txBody>
          <a:bodyPr spcFirstLastPara="1" wrap="square" lIns="0" tIns="0" rIns="0" bIns="0" anchor="t" anchorCtr="0">
            <a:spAutoFit/>
          </a:bodyPr>
          <a:lstStyle/>
          <a:p>
            <a:pPr lvl="0">
              <a:lnSpc>
                <a:spcPct val="140007"/>
              </a:lnSpc>
            </a:pPr>
            <a:r>
              <a:rPr lang="nl-NL" sz="4800" dirty="0">
                <a:latin typeface="Playfair Display"/>
                <a:ea typeface="Playfair Display"/>
                <a:cs typeface="Playfair Display"/>
                <a:sym typeface="Playfair Display"/>
              </a:rPr>
              <a:t>Ethische besluitvorming: een begeleide aanpak</a:t>
            </a:r>
          </a:p>
        </p:txBody>
      </p:sp>
      <p:sp>
        <p:nvSpPr>
          <p:cNvPr id="9" name="Google Shape;670;p42">
            <a:extLst>
              <a:ext uri="{FF2B5EF4-FFF2-40B4-BE49-F238E27FC236}">
                <a16:creationId xmlns:a16="http://schemas.microsoft.com/office/drawing/2014/main" id="{233E69AC-1A2C-F1FC-EC3E-52F154538EE4}"/>
              </a:ext>
            </a:extLst>
          </p:cNvPr>
          <p:cNvSpPr/>
          <p:nvPr/>
        </p:nvSpPr>
        <p:spPr>
          <a:xfrm>
            <a:off x="15226765" y="-799531"/>
            <a:ext cx="4023617" cy="3656462"/>
          </a:xfrm>
          <a:custGeom>
            <a:avLst/>
            <a:gdLst/>
            <a:ahLst/>
            <a:cxnLst/>
            <a:rect l="l" t="t" r="r" b="b"/>
            <a:pathLst>
              <a:path w="4023617" h="3656462" extrusionOk="0">
                <a:moveTo>
                  <a:pt x="0" y="0"/>
                </a:moveTo>
                <a:lnTo>
                  <a:pt x="4023617" y="0"/>
                </a:lnTo>
                <a:lnTo>
                  <a:pt x="4023617" y="3656462"/>
                </a:lnTo>
                <a:lnTo>
                  <a:pt x="0" y="3656462"/>
                </a:lnTo>
                <a:lnTo>
                  <a:pt x="0" y="0"/>
                </a:lnTo>
                <a:close/>
              </a:path>
            </a:pathLst>
          </a:custGeom>
          <a:blipFill rotWithShape="1">
            <a:blip r:embed="rId6">
              <a:alphaModFix/>
            </a:blip>
            <a:stretch>
              <a:fillRect/>
            </a:stretch>
          </a:blipFill>
          <a:ln>
            <a:noFill/>
          </a:ln>
        </p:spPr>
        <p:txBody>
          <a:bodyPr/>
          <a:lstStyle/>
          <a:p>
            <a:endParaRPr lang="nl-NL"/>
          </a:p>
        </p:txBody>
      </p:sp>
      <p:sp>
        <p:nvSpPr>
          <p:cNvPr id="13" name="Google Shape;670;p42">
            <a:extLst>
              <a:ext uri="{FF2B5EF4-FFF2-40B4-BE49-F238E27FC236}">
                <a16:creationId xmlns:a16="http://schemas.microsoft.com/office/drawing/2014/main" id="{BCA6A239-8B48-7FAB-3105-3773D1B7E209}"/>
              </a:ext>
            </a:extLst>
          </p:cNvPr>
          <p:cNvSpPr/>
          <p:nvPr/>
        </p:nvSpPr>
        <p:spPr>
          <a:xfrm>
            <a:off x="15379165" y="-647131"/>
            <a:ext cx="4023617" cy="3656462"/>
          </a:xfrm>
          <a:custGeom>
            <a:avLst/>
            <a:gdLst/>
            <a:ahLst/>
            <a:cxnLst/>
            <a:rect l="l" t="t" r="r" b="b"/>
            <a:pathLst>
              <a:path w="4023617" h="3656462" extrusionOk="0">
                <a:moveTo>
                  <a:pt x="0" y="0"/>
                </a:moveTo>
                <a:lnTo>
                  <a:pt x="4023617" y="0"/>
                </a:lnTo>
                <a:lnTo>
                  <a:pt x="4023617" y="3656462"/>
                </a:lnTo>
                <a:lnTo>
                  <a:pt x="0" y="3656462"/>
                </a:lnTo>
                <a:lnTo>
                  <a:pt x="0" y="0"/>
                </a:lnTo>
                <a:close/>
              </a:path>
            </a:pathLst>
          </a:custGeom>
          <a:blipFill rotWithShape="1">
            <a:blip r:embed="rId6">
              <a:alphaModFix/>
            </a:blip>
            <a:stretch>
              <a:fillRect/>
            </a:stretch>
          </a:blipFill>
          <a:ln>
            <a:noFill/>
          </a:ln>
        </p:spPr>
        <p:txBody>
          <a:bodyPr/>
          <a:lstStyle/>
          <a:p>
            <a:endParaRPr lang="nl-NL"/>
          </a:p>
        </p:txBody>
      </p:sp>
      <p:sp>
        <p:nvSpPr>
          <p:cNvPr id="4" name="Google Shape;200;p10">
            <a:extLst>
              <a:ext uri="{FF2B5EF4-FFF2-40B4-BE49-F238E27FC236}">
                <a16:creationId xmlns:a16="http://schemas.microsoft.com/office/drawing/2014/main" id="{E8DCE97D-35C0-A5F3-2847-9215C1A66AF9}"/>
              </a:ext>
            </a:extLst>
          </p:cNvPr>
          <p:cNvSpPr txBox="1"/>
          <p:nvPr/>
        </p:nvSpPr>
        <p:spPr>
          <a:xfrm rot="16200000">
            <a:off x="-1975749" y="5701970"/>
            <a:ext cx="6522600" cy="892552"/>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Ethische overwegingen in digitale marketing</a:t>
            </a:r>
          </a:p>
        </p:txBody>
      </p:sp>
    </p:spTree>
    <p:extLst>
      <p:ext uri="{BB962C8B-B14F-4D97-AF65-F5344CB8AC3E}">
        <p14:creationId xmlns:p14="http://schemas.microsoft.com/office/powerpoint/2010/main" val="3718845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8" name="Google Shape;585;p35">
            <a:extLst>
              <a:ext uri="{FF2B5EF4-FFF2-40B4-BE49-F238E27FC236}">
                <a16:creationId xmlns:a16="http://schemas.microsoft.com/office/drawing/2014/main" id="{34CB5C13-CFEC-9D85-0AA0-F92B88BF7D21}"/>
              </a:ext>
            </a:extLst>
          </p:cNvPr>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12" name="Google Shape;626;p38">
            <a:extLst>
              <a:ext uri="{FF2B5EF4-FFF2-40B4-BE49-F238E27FC236}">
                <a16:creationId xmlns:a16="http://schemas.microsoft.com/office/drawing/2014/main" id="{74D9E26F-79E2-DCA0-4711-CD064833567D}"/>
              </a:ext>
            </a:extLst>
          </p:cNvPr>
          <p:cNvSpPr txBox="1"/>
          <p:nvPr/>
        </p:nvSpPr>
        <p:spPr>
          <a:xfrm>
            <a:off x="2559161" y="3259907"/>
            <a:ext cx="14402064" cy="4062651"/>
          </a:xfrm>
          <a:prstGeom prst="rect">
            <a:avLst/>
          </a:prstGeom>
          <a:noFill/>
          <a:ln>
            <a:noFill/>
          </a:ln>
        </p:spPr>
        <p:txBody>
          <a:bodyPr spcFirstLastPara="1" wrap="square" lIns="0" tIns="0" rIns="0" bIns="0" anchor="t" anchorCtr="0">
            <a:spAutoFit/>
          </a:bodyPr>
          <a:lstStyle/>
          <a:p>
            <a:pPr lvl="0" algn="just">
              <a:lnSpc>
                <a:spcPct val="150000"/>
              </a:lnSpc>
            </a:pPr>
            <a:r>
              <a:rPr lang="nl-NL" sz="2200" b="1" dirty="0">
                <a:latin typeface="Playfair Display"/>
                <a:ea typeface="Playfair Display"/>
                <a:cs typeface="Playfair Display"/>
                <a:sym typeface="Playfair Display"/>
              </a:rPr>
              <a:t>Ethische digitale marketing is niet alleen een nalevingskwestie - het is een kernonderdeel van merkidentiteit. </a:t>
            </a:r>
            <a:r>
              <a:rPr lang="nl-NL" sz="2200" dirty="0">
                <a:latin typeface="Playfair Display"/>
                <a:ea typeface="Playfair Display"/>
                <a:cs typeface="Playfair Display"/>
                <a:sym typeface="Playfair Display"/>
              </a:rPr>
              <a:t>Door transparantie, inclusiviteit, authenticiteit en verantwoordelijkheid hoog in het vaandel te dragen, bescherm je niet alleen je reputatie, maar verdiep je ook het vertrouwen en de loyaliteit van je publiek. Dit vertrouwen is van onschatbare waarde. Het transformeert jouw publiek in gepassioneerde adviseurs voor jouw zaak. 
</a:t>
            </a:r>
          </a:p>
          <a:p>
            <a:pPr lvl="0" algn="just">
              <a:lnSpc>
                <a:spcPct val="150000"/>
              </a:lnSpc>
            </a:pPr>
            <a:r>
              <a:rPr lang="nl-NL" sz="2200" b="1" dirty="0">
                <a:latin typeface="Playfair Display"/>
                <a:ea typeface="Playfair Display"/>
                <a:cs typeface="Playfair Display"/>
                <a:sym typeface="Playfair Display"/>
              </a:rPr>
              <a:t>Onthoud dat ethische marketing gaat over het doen van de juiste dingen, niet alleen over wat wettelijk verplicht is. </a:t>
            </a:r>
            <a:r>
              <a:rPr lang="nl-NL" sz="2200" dirty="0">
                <a:latin typeface="Playfair Display"/>
                <a:ea typeface="Playfair Display"/>
                <a:cs typeface="Playfair Display"/>
                <a:sym typeface="Playfair Display"/>
              </a:rPr>
              <a:t>Het gaat erom dat je het goede voorbeeld geeft en een norm stelt voor wat dat betekent om je product doelgericht op de markt te brengen.</a:t>
            </a:r>
            <a:endParaRPr lang="en-US" sz="2200" dirty="0"/>
          </a:p>
        </p:txBody>
      </p:sp>
      <p:sp>
        <p:nvSpPr>
          <p:cNvPr id="198" name="Google Shape;198;p10"/>
          <p:cNvSpPr txBox="1"/>
          <p:nvPr/>
        </p:nvSpPr>
        <p:spPr>
          <a:xfrm>
            <a:off x="2720524" y="1965700"/>
            <a:ext cx="14728202" cy="1034129"/>
          </a:xfrm>
          <a:prstGeom prst="rect">
            <a:avLst/>
          </a:prstGeom>
          <a:noFill/>
          <a:ln>
            <a:noFill/>
          </a:ln>
        </p:spPr>
        <p:txBody>
          <a:bodyPr spcFirstLastPara="1" wrap="square" lIns="0" tIns="0" rIns="0" bIns="0" anchor="t" anchorCtr="0">
            <a:spAutoFit/>
          </a:bodyPr>
          <a:lstStyle/>
          <a:p>
            <a:pPr lvl="0">
              <a:lnSpc>
                <a:spcPct val="140007"/>
              </a:lnSpc>
            </a:pPr>
            <a:r>
              <a:rPr lang="nl-NL" sz="4800" dirty="0">
                <a:latin typeface="Playfair Display"/>
                <a:ea typeface="Playfair Display"/>
                <a:cs typeface="Playfair Display"/>
                <a:sym typeface="Playfair Display"/>
              </a:rPr>
              <a:t>Ethische marketing als concurrentievoordeel</a:t>
            </a:r>
          </a:p>
        </p:txBody>
      </p:sp>
      <p:sp>
        <p:nvSpPr>
          <p:cNvPr id="4" name="Google Shape;200;p10">
            <a:extLst>
              <a:ext uri="{FF2B5EF4-FFF2-40B4-BE49-F238E27FC236}">
                <a16:creationId xmlns:a16="http://schemas.microsoft.com/office/drawing/2014/main" id="{E8DCE97D-35C0-A5F3-2847-9215C1A66AF9}"/>
              </a:ext>
            </a:extLst>
          </p:cNvPr>
          <p:cNvSpPr txBox="1"/>
          <p:nvPr/>
        </p:nvSpPr>
        <p:spPr>
          <a:xfrm rot="16200000">
            <a:off x="-1975749" y="5701970"/>
            <a:ext cx="6522600" cy="892552"/>
          </a:xfrm>
          <a:prstGeom prst="rect">
            <a:avLst/>
          </a:prstGeom>
          <a:noFill/>
          <a:ln>
            <a:noFill/>
          </a:ln>
        </p:spPr>
        <p:txBody>
          <a:bodyPr spcFirstLastPara="1" wrap="square" lIns="0" tIns="0" rIns="0" bIns="0" anchor="t" anchorCtr="0">
            <a:spAutoFit/>
          </a:bodyPr>
          <a:lstStyle/>
          <a:p>
            <a:pPr algn="ctr"/>
            <a:r>
              <a:rPr lang="nl-NL" sz="2900" dirty="0">
                <a:solidFill>
                  <a:srgbClr val="C00000"/>
                </a:solidFill>
                <a:latin typeface="Playfair Display"/>
                <a:ea typeface="Playfair Display"/>
                <a:cs typeface="Playfair Display"/>
                <a:sym typeface="Playfair Display"/>
              </a:rPr>
              <a:t>Ethische overwegingen in digitale marketing</a:t>
            </a:r>
          </a:p>
        </p:txBody>
      </p:sp>
      <p:sp>
        <p:nvSpPr>
          <p:cNvPr id="5" name="Google Shape;680;p43">
            <a:extLst>
              <a:ext uri="{FF2B5EF4-FFF2-40B4-BE49-F238E27FC236}">
                <a16:creationId xmlns:a16="http://schemas.microsoft.com/office/drawing/2014/main" id="{B7076EF3-0F79-2C46-3D58-CB9E4515BA2A}"/>
              </a:ext>
            </a:extLst>
          </p:cNvPr>
          <p:cNvSpPr/>
          <p:nvPr/>
        </p:nvSpPr>
        <p:spPr>
          <a:xfrm>
            <a:off x="0" y="6172200"/>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6" name="Google Shape;681;p43">
            <a:extLst>
              <a:ext uri="{FF2B5EF4-FFF2-40B4-BE49-F238E27FC236}">
                <a16:creationId xmlns:a16="http://schemas.microsoft.com/office/drawing/2014/main" id="{367127F6-5634-E709-D511-4ADBB697FEAF}"/>
              </a:ext>
            </a:extLst>
          </p:cNvPr>
          <p:cNvSpPr/>
          <p:nvPr/>
        </p:nvSpPr>
        <p:spPr>
          <a:xfrm>
            <a:off x="14736586" y="-1744494"/>
            <a:ext cx="5441058" cy="4114800"/>
          </a:xfrm>
          <a:custGeom>
            <a:avLst/>
            <a:gdLst/>
            <a:ahLst/>
            <a:cxnLst/>
            <a:rect l="l" t="t" r="r" b="b"/>
            <a:pathLst>
              <a:path w="5441058" h="4114800" extrusionOk="0">
                <a:moveTo>
                  <a:pt x="0" y="0"/>
                </a:moveTo>
                <a:lnTo>
                  <a:pt x="5441058" y="0"/>
                </a:lnTo>
                <a:lnTo>
                  <a:pt x="5441058"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Tree>
    <p:extLst>
      <p:ext uri="{BB962C8B-B14F-4D97-AF65-F5344CB8AC3E}">
        <p14:creationId xmlns:p14="http://schemas.microsoft.com/office/powerpoint/2010/main" val="1950669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p30"/>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453" name="Google Shape;453;p30"/>
          <p:cNvSpPr txBox="1"/>
          <p:nvPr/>
        </p:nvSpPr>
        <p:spPr>
          <a:xfrm>
            <a:off x="7307689" y="3866762"/>
            <a:ext cx="2150036" cy="2800575"/>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2999" b="0" i="0" u="none" strike="noStrike" cap="none" dirty="0">
                <a:solidFill>
                  <a:srgbClr val="C00000"/>
                </a:solidFill>
                <a:latin typeface="Prata"/>
                <a:ea typeface="Prata"/>
                <a:cs typeface="Prata"/>
                <a:sym typeface="Prata"/>
              </a:rPr>
              <a:t>Q</a:t>
            </a:r>
            <a:endParaRPr dirty="0">
              <a:solidFill>
                <a:srgbClr val="C00000"/>
              </a:solidFill>
            </a:endParaRPr>
          </a:p>
        </p:txBody>
      </p:sp>
      <p:sp>
        <p:nvSpPr>
          <p:cNvPr id="454" name="Google Shape;454;p30"/>
          <p:cNvSpPr txBox="1"/>
          <p:nvPr/>
        </p:nvSpPr>
        <p:spPr>
          <a:xfrm>
            <a:off x="9433869" y="4440047"/>
            <a:ext cx="7517400" cy="1692515"/>
          </a:xfrm>
          <a:prstGeom prst="rect">
            <a:avLst/>
          </a:prstGeom>
          <a:noFill/>
          <a:ln>
            <a:noFill/>
          </a:ln>
        </p:spPr>
        <p:txBody>
          <a:bodyPr spcFirstLastPara="1" wrap="square" lIns="0" tIns="0" rIns="0" bIns="0" anchor="t" anchorCtr="0">
            <a:spAutoFit/>
          </a:bodyPr>
          <a:lstStyle/>
          <a:p>
            <a:pPr lvl="0"/>
            <a:r>
              <a:rPr lang="nl-NL" sz="5499" dirty="0">
                <a:latin typeface="Prata"/>
                <a:ea typeface="Prata"/>
                <a:cs typeface="Prata"/>
                <a:sym typeface="Prata"/>
              </a:rPr>
              <a:t>Je bent aan het einde van module 4!</a:t>
            </a:r>
            <a:endParaRPr dirty="0"/>
          </a:p>
        </p:txBody>
      </p:sp>
      <p:sp>
        <p:nvSpPr>
          <p:cNvPr id="455" name="Google Shape;455;p30"/>
          <p:cNvSpPr txBox="1"/>
          <p:nvPr/>
        </p:nvSpPr>
        <p:spPr>
          <a:xfrm>
            <a:off x="9075289" y="7024613"/>
            <a:ext cx="7659636" cy="538417"/>
          </a:xfrm>
          <a:prstGeom prst="rect">
            <a:avLst/>
          </a:prstGeom>
          <a:noFill/>
          <a:ln>
            <a:noFill/>
          </a:ln>
        </p:spPr>
        <p:txBody>
          <a:bodyPr spcFirstLastPara="1" wrap="square" lIns="0" tIns="0" rIns="0" bIns="0" anchor="t" anchorCtr="0">
            <a:spAutoFit/>
          </a:bodyPr>
          <a:lstStyle/>
          <a:p>
            <a:pPr lvl="0">
              <a:lnSpc>
                <a:spcPct val="140016"/>
              </a:lnSpc>
            </a:pPr>
            <a:r>
              <a:rPr lang="nl-NL" sz="2499" dirty="0">
                <a:latin typeface="Prata"/>
                <a:ea typeface="Prata"/>
                <a:cs typeface="Prata"/>
                <a:sym typeface="Prata"/>
              </a:rPr>
              <a:t>Het tijd voor wat zelfevaluatie en oefeningen.</a:t>
            </a:r>
            <a:endParaRPr dirty="0"/>
          </a:p>
        </p:txBody>
      </p:sp>
      <p:grpSp>
        <p:nvGrpSpPr>
          <p:cNvPr id="456" name="Google Shape;456;p30"/>
          <p:cNvGrpSpPr/>
          <p:nvPr/>
        </p:nvGrpSpPr>
        <p:grpSpPr>
          <a:xfrm>
            <a:off x="2304762" y="2763810"/>
            <a:ext cx="4368485" cy="5891134"/>
            <a:chOff x="0" y="0"/>
            <a:chExt cx="5824647" cy="7854846"/>
          </a:xfrm>
        </p:grpSpPr>
        <p:sp>
          <p:nvSpPr>
            <p:cNvPr id="457" name="Google Shape;457;p30"/>
            <p:cNvSpPr/>
            <p:nvPr/>
          </p:nvSpPr>
          <p:spPr>
            <a:xfrm>
              <a:off x="0" y="0"/>
              <a:ext cx="5344674" cy="7355562"/>
            </a:xfrm>
            <a:custGeom>
              <a:avLst/>
              <a:gdLst/>
              <a:ahLst/>
              <a:cxnLst/>
              <a:rect l="l" t="t" r="r" b="b"/>
              <a:pathLst>
                <a:path w="5344674" h="7355562" extrusionOk="0">
                  <a:moveTo>
                    <a:pt x="0" y="0"/>
                  </a:moveTo>
                  <a:lnTo>
                    <a:pt x="5344674" y="0"/>
                  </a:lnTo>
                  <a:lnTo>
                    <a:pt x="5344674" y="7355562"/>
                  </a:lnTo>
                  <a:lnTo>
                    <a:pt x="0" y="7355562"/>
                  </a:lnTo>
                  <a:lnTo>
                    <a:pt x="0" y="0"/>
                  </a:lnTo>
                  <a:close/>
                </a:path>
              </a:pathLst>
            </a:custGeom>
            <a:blipFill rotWithShape="1">
              <a:blip r:embed="rId4">
                <a:alphaModFix/>
              </a:blip>
              <a:stretch>
                <a:fillRect t="-31269" r="-99656" b="-13798"/>
              </a:stretch>
            </a:blipFill>
            <a:ln>
              <a:noFill/>
            </a:ln>
          </p:spPr>
          <p:txBody>
            <a:bodyPr/>
            <a:lstStyle/>
            <a:p>
              <a:endParaRPr lang="nl-NL"/>
            </a:p>
          </p:txBody>
        </p:sp>
        <p:sp>
          <p:nvSpPr>
            <p:cNvPr id="458" name="Google Shape;458;p30"/>
            <p:cNvSpPr/>
            <p:nvPr/>
          </p:nvSpPr>
          <p:spPr>
            <a:xfrm>
              <a:off x="551852" y="492852"/>
              <a:ext cx="5272795" cy="7361994"/>
            </a:xfrm>
            <a:custGeom>
              <a:avLst/>
              <a:gdLst/>
              <a:ahLst/>
              <a:cxnLst/>
              <a:rect l="l" t="t" r="r" b="b"/>
              <a:pathLst>
                <a:path w="765560" h="1068892" extrusionOk="0">
                  <a:moveTo>
                    <a:pt x="0" y="0"/>
                  </a:moveTo>
                  <a:lnTo>
                    <a:pt x="765560" y="0"/>
                  </a:lnTo>
                  <a:lnTo>
                    <a:pt x="765560" y="1068892"/>
                  </a:lnTo>
                  <a:lnTo>
                    <a:pt x="0" y="1068892"/>
                  </a:lnTo>
                  <a:close/>
                </a:path>
              </a:pathLst>
            </a:custGeom>
            <a:blipFill rotWithShape="1">
              <a:blip r:embed="rId5">
                <a:alphaModFix/>
              </a:blip>
              <a:stretch>
                <a:fillRect l="-6109" r="-6109"/>
              </a:stretch>
            </a:blipFill>
            <a:ln>
              <a:noFill/>
            </a:ln>
          </p:spPr>
          <p:txBody>
            <a:bodyPr/>
            <a:lstStyle/>
            <a:p>
              <a:endParaRPr lang="nl-NL"/>
            </a:p>
          </p:txBody>
        </p:sp>
      </p:grpSp>
      <p:sp>
        <p:nvSpPr>
          <p:cNvPr id="2" name="Google Shape;688;p44">
            <a:extLst>
              <a:ext uri="{FF2B5EF4-FFF2-40B4-BE49-F238E27FC236}">
                <a16:creationId xmlns:a16="http://schemas.microsoft.com/office/drawing/2014/main" id="{67284714-448C-B250-A564-43B2CAD790C6}"/>
              </a:ext>
            </a:extLst>
          </p:cNvPr>
          <p:cNvSpPr/>
          <p:nvPr/>
        </p:nvSpPr>
        <p:spPr>
          <a:xfrm>
            <a:off x="14813654" y="-2248385"/>
            <a:ext cx="4891293" cy="4114800"/>
          </a:xfrm>
          <a:custGeom>
            <a:avLst/>
            <a:gdLst/>
            <a:ahLst/>
            <a:cxnLst/>
            <a:rect l="l" t="t" r="r" b="b"/>
            <a:pathLst>
              <a:path w="4891293" h="4114800" extrusionOk="0">
                <a:moveTo>
                  <a:pt x="0" y="0"/>
                </a:moveTo>
                <a:lnTo>
                  <a:pt x="4891292" y="0"/>
                </a:lnTo>
                <a:lnTo>
                  <a:pt x="4891292"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3" name="Google Shape;689;p44">
            <a:extLst>
              <a:ext uri="{FF2B5EF4-FFF2-40B4-BE49-F238E27FC236}">
                <a16:creationId xmlns:a16="http://schemas.microsoft.com/office/drawing/2014/main" id="{BF23D695-5343-AC20-FB4C-037B09B84483}"/>
              </a:ext>
            </a:extLst>
          </p:cNvPr>
          <p:cNvSpPr/>
          <p:nvPr/>
        </p:nvSpPr>
        <p:spPr>
          <a:xfrm>
            <a:off x="14165705" y="0"/>
            <a:ext cx="4122295" cy="4114800"/>
          </a:xfrm>
          <a:custGeom>
            <a:avLst/>
            <a:gdLst/>
            <a:ahLst/>
            <a:cxnLst/>
            <a:rect l="l" t="t" r="r" b="b"/>
            <a:pathLst>
              <a:path w="4122295" h="4114800" extrusionOk="0">
                <a:moveTo>
                  <a:pt x="0" y="0"/>
                </a:moveTo>
                <a:lnTo>
                  <a:pt x="4122295" y="0"/>
                </a:lnTo>
                <a:lnTo>
                  <a:pt x="4122295"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4" name="Google Shape;690;p44">
            <a:extLst>
              <a:ext uri="{FF2B5EF4-FFF2-40B4-BE49-F238E27FC236}">
                <a16:creationId xmlns:a16="http://schemas.microsoft.com/office/drawing/2014/main" id="{9494C6F7-41FB-07CB-FD24-E7FAD2855494}"/>
              </a:ext>
            </a:extLst>
          </p:cNvPr>
          <p:cNvSpPr/>
          <p:nvPr/>
        </p:nvSpPr>
        <p:spPr>
          <a:xfrm>
            <a:off x="-782624" y="8044762"/>
            <a:ext cx="3924490" cy="4114800"/>
          </a:xfrm>
          <a:custGeom>
            <a:avLst/>
            <a:gdLst/>
            <a:ahLst/>
            <a:cxnLst/>
            <a:rect l="l" t="t" r="r" b="b"/>
            <a:pathLst>
              <a:path w="3924490" h="4114800" extrusionOk="0">
                <a:moveTo>
                  <a:pt x="0" y="0"/>
                </a:moveTo>
                <a:lnTo>
                  <a:pt x="3924491" y="0"/>
                </a:lnTo>
                <a:lnTo>
                  <a:pt x="3924491" y="4114800"/>
                </a:lnTo>
                <a:lnTo>
                  <a:pt x="0" y="4114800"/>
                </a:lnTo>
                <a:lnTo>
                  <a:pt x="0" y="0"/>
                </a:lnTo>
                <a:close/>
              </a:path>
            </a:pathLst>
          </a:custGeom>
          <a:blipFill rotWithShape="1">
            <a:blip r:embed="rId8">
              <a:alphaModFix/>
            </a:blip>
            <a:stretch>
              <a:fillRect/>
            </a:stretch>
          </a:blipFill>
          <a:ln>
            <a:noFill/>
          </a:ln>
        </p:spPr>
        <p:txBody>
          <a:bodyPr/>
          <a:lstStyle/>
          <a:p>
            <a:endParaRPr lang="nl-NL"/>
          </a:p>
        </p:txBody>
      </p:sp>
      <p:sp>
        <p:nvSpPr>
          <p:cNvPr id="5" name="Google Shape;691;p44">
            <a:extLst>
              <a:ext uri="{FF2B5EF4-FFF2-40B4-BE49-F238E27FC236}">
                <a16:creationId xmlns:a16="http://schemas.microsoft.com/office/drawing/2014/main" id="{414F0B29-6A40-964B-B66A-0550C7043D87}"/>
              </a:ext>
            </a:extLst>
          </p:cNvPr>
          <p:cNvSpPr/>
          <p:nvPr/>
        </p:nvSpPr>
        <p:spPr>
          <a:xfrm>
            <a:off x="-1715764" y="7386774"/>
            <a:ext cx="3681031" cy="4114800"/>
          </a:xfrm>
          <a:custGeom>
            <a:avLst/>
            <a:gdLst/>
            <a:ahLst/>
            <a:cxnLst/>
            <a:rect l="l" t="t" r="r" b="b"/>
            <a:pathLst>
              <a:path w="3681031" h="4114800" extrusionOk="0">
                <a:moveTo>
                  <a:pt x="0" y="0"/>
                </a:moveTo>
                <a:lnTo>
                  <a:pt x="3681032" y="0"/>
                </a:lnTo>
                <a:lnTo>
                  <a:pt x="3681032" y="4114800"/>
                </a:lnTo>
                <a:lnTo>
                  <a:pt x="0" y="4114800"/>
                </a:lnTo>
                <a:lnTo>
                  <a:pt x="0" y="0"/>
                </a:lnTo>
                <a:close/>
              </a:path>
            </a:pathLst>
          </a:custGeom>
          <a:blipFill rotWithShape="1">
            <a:blip r:embed="rId9">
              <a:alphaModFix/>
            </a:blip>
            <a:stretch>
              <a:fillRect/>
            </a:stretch>
          </a:blipFill>
          <a:ln>
            <a:noFill/>
          </a:ln>
        </p:spPr>
        <p:txBody>
          <a:bodyPr/>
          <a:lstStyle/>
          <a:p>
            <a:endParaRPr lang="nl-NL"/>
          </a:p>
        </p:txBody>
      </p:sp>
      <p:sp>
        <p:nvSpPr>
          <p:cNvPr id="6" name="Google Shape;692;p44">
            <a:extLst>
              <a:ext uri="{FF2B5EF4-FFF2-40B4-BE49-F238E27FC236}">
                <a16:creationId xmlns:a16="http://schemas.microsoft.com/office/drawing/2014/main" id="{88475E36-B31D-14E8-6642-67038EE59423}"/>
              </a:ext>
            </a:extLst>
          </p:cNvPr>
          <p:cNvSpPr/>
          <p:nvPr/>
        </p:nvSpPr>
        <p:spPr>
          <a:xfrm>
            <a:off x="15343404" y="7714132"/>
            <a:ext cx="4361543" cy="4114800"/>
          </a:xfrm>
          <a:custGeom>
            <a:avLst/>
            <a:gdLst/>
            <a:ahLst/>
            <a:cxnLst/>
            <a:rect l="l" t="t" r="r" b="b"/>
            <a:pathLst>
              <a:path w="4361543" h="4114800" extrusionOk="0">
                <a:moveTo>
                  <a:pt x="0" y="0"/>
                </a:moveTo>
                <a:lnTo>
                  <a:pt x="4361542" y="0"/>
                </a:lnTo>
                <a:lnTo>
                  <a:pt x="4361542" y="4114800"/>
                </a:lnTo>
                <a:lnTo>
                  <a:pt x="0" y="4114800"/>
                </a:lnTo>
                <a:lnTo>
                  <a:pt x="0" y="0"/>
                </a:lnTo>
                <a:close/>
              </a:path>
            </a:pathLst>
          </a:custGeom>
          <a:blipFill rotWithShape="1">
            <a:blip r:embed="rId10">
              <a:alphaModFix/>
            </a:blip>
            <a:stretch>
              <a:fillRect/>
            </a:stretch>
          </a:blipFill>
          <a:ln>
            <a:noFill/>
          </a:ln>
        </p:spPr>
        <p:txBody>
          <a:bodyPr/>
          <a:lstStyle/>
          <a:p>
            <a:endParaRPr lang="nl-NL"/>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4"/>
          <p:cNvSpPr/>
          <p:nvPr/>
        </p:nvSpPr>
        <p:spPr>
          <a:xfrm>
            <a:off x="14813654" y="-2248385"/>
            <a:ext cx="4891293" cy="4114800"/>
          </a:xfrm>
          <a:custGeom>
            <a:avLst/>
            <a:gdLst/>
            <a:ahLst/>
            <a:cxnLst/>
            <a:rect l="l" t="t" r="r" b="b"/>
            <a:pathLst>
              <a:path w="4891293" h="4114800" extrusionOk="0">
                <a:moveTo>
                  <a:pt x="0" y="0"/>
                </a:moveTo>
                <a:lnTo>
                  <a:pt x="4891292" y="0"/>
                </a:lnTo>
                <a:lnTo>
                  <a:pt x="4891292"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464" name="Google Shape;464;p34"/>
          <p:cNvSpPr/>
          <p:nvPr/>
        </p:nvSpPr>
        <p:spPr>
          <a:xfrm>
            <a:off x="14299437" y="0"/>
            <a:ext cx="4122295" cy="4114800"/>
          </a:xfrm>
          <a:custGeom>
            <a:avLst/>
            <a:gdLst/>
            <a:ahLst/>
            <a:cxnLst/>
            <a:rect l="l" t="t" r="r" b="b"/>
            <a:pathLst>
              <a:path w="4122295" h="4114800" extrusionOk="0">
                <a:moveTo>
                  <a:pt x="0" y="0"/>
                </a:moveTo>
                <a:lnTo>
                  <a:pt x="4122295" y="0"/>
                </a:lnTo>
                <a:lnTo>
                  <a:pt x="4122295"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468" name="Google Shape;468;p34"/>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sp>
        <p:nvSpPr>
          <p:cNvPr id="470" name="Google Shape;470;p34"/>
          <p:cNvSpPr txBox="1"/>
          <p:nvPr/>
        </p:nvSpPr>
        <p:spPr>
          <a:xfrm>
            <a:off x="2611075" y="782150"/>
            <a:ext cx="12462300" cy="784830"/>
          </a:xfrm>
          <a:prstGeom prst="rect">
            <a:avLst/>
          </a:prstGeom>
          <a:noFill/>
          <a:ln>
            <a:noFill/>
          </a:ln>
        </p:spPr>
        <p:txBody>
          <a:bodyPr spcFirstLastPara="1" wrap="square" lIns="0" tIns="0" rIns="0" bIns="0" anchor="t" anchorCtr="0">
            <a:spAutoFit/>
          </a:bodyPr>
          <a:lstStyle/>
          <a:p>
            <a:pPr lvl="0">
              <a:lnSpc>
                <a:spcPct val="170031"/>
              </a:lnSpc>
            </a:pPr>
            <a:r>
              <a:rPr lang="nl-NL" sz="3000" b="1" dirty="0">
                <a:solidFill>
                  <a:srgbClr val="B45F06"/>
                </a:solidFill>
                <a:latin typeface="Playfair Display"/>
                <a:ea typeface="Playfair Display"/>
                <a:cs typeface="Playfair Display"/>
                <a:sym typeface="Playfair Display"/>
              </a:rPr>
              <a:t>Oefening 1 - Roadmap voor een </a:t>
            </a:r>
            <a:r>
              <a:rPr lang="nl-NL" sz="3000" b="1">
                <a:solidFill>
                  <a:srgbClr val="B45F06"/>
                </a:solidFill>
                <a:latin typeface="Playfair Display"/>
                <a:ea typeface="Playfair Display"/>
                <a:cs typeface="Playfair Display"/>
                <a:sym typeface="Playfair Display"/>
              </a:rPr>
              <a:t>digitaal marketingplan</a:t>
            </a:r>
            <a:endParaRPr sz="3000" b="1" dirty="0">
              <a:solidFill>
                <a:srgbClr val="B45F06"/>
              </a:solidFill>
            </a:endParaRPr>
          </a:p>
        </p:txBody>
      </p:sp>
      <p:sp>
        <p:nvSpPr>
          <p:cNvPr id="472" name="Google Shape;472;p34"/>
          <p:cNvSpPr txBox="1"/>
          <p:nvPr/>
        </p:nvSpPr>
        <p:spPr>
          <a:xfrm rot="-5400000">
            <a:off x="-2049532" y="4109093"/>
            <a:ext cx="6458289" cy="446276"/>
          </a:xfrm>
          <a:prstGeom prst="rect">
            <a:avLst/>
          </a:prstGeom>
          <a:noFill/>
          <a:ln>
            <a:noFill/>
          </a:ln>
        </p:spPr>
        <p:txBody>
          <a:bodyPr spcFirstLastPara="1" wrap="square" lIns="0" tIns="0" rIns="0" bIns="0" anchor="t" anchorCtr="0">
            <a:spAutoFit/>
          </a:bodyPr>
          <a:lstStyle/>
          <a:p>
            <a:pPr lvl="0" algn="ctr">
              <a:buClr>
                <a:schemeClr val="dk1"/>
              </a:buClr>
              <a:buSzPts val="1100"/>
            </a:pPr>
            <a:r>
              <a:rPr lang="nl-NL" sz="2900" dirty="0">
                <a:solidFill>
                  <a:srgbClr val="B45F06"/>
                </a:solidFill>
                <a:latin typeface="Playfair Display"/>
                <a:ea typeface="Playfair Display"/>
                <a:cs typeface="Playfair Display"/>
                <a:sym typeface="Playfair Display"/>
              </a:rPr>
              <a:t>Oefening 1</a:t>
            </a:r>
            <a:endParaRPr sz="2900" dirty="0">
              <a:solidFill>
                <a:srgbClr val="B45F06"/>
              </a:solidFill>
            </a:endParaRPr>
          </a:p>
        </p:txBody>
      </p:sp>
      <p:sp>
        <p:nvSpPr>
          <p:cNvPr id="2" name="Google Shape;198;p10">
            <a:extLst>
              <a:ext uri="{FF2B5EF4-FFF2-40B4-BE49-F238E27FC236}">
                <a16:creationId xmlns:a16="http://schemas.microsoft.com/office/drawing/2014/main" id="{3026CA51-0F7D-2305-B32A-BC5EA7EB0059}"/>
              </a:ext>
            </a:extLst>
          </p:cNvPr>
          <p:cNvSpPr txBox="1"/>
          <p:nvPr/>
        </p:nvSpPr>
        <p:spPr>
          <a:xfrm>
            <a:off x="2720524" y="1965700"/>
            <a:ext cx="14728202" cy="1034129"/>
          </a:xfrm>
          <a:prstGeom prst="rect">
            <a:avLst/>
          </a:prstGeom>
          <a:noFill/>
          <a:ln>
            <a:noFill/>
          </a:ln>
        </p:spPr>
        <p:txBody>
          <a:bodyPr spcFirstLastPara="1" wrap="square" lIns="0" tIns="0" rIns="0" bIns="0" anchor="t" anchorCtr="0">
            <a:spAutoFit/>
          </a:bodyPr>
          <a:lstStyle/>
          <a:p>
            <a:pPr lvl="0">
              <a:lnSpc>
                <a:spcPct val="140007"/>
              </a:lnSpc>
            </a:pPr>
            <a:r>
              <a:rPr lang="nl-NL" sz="4800" dirty="0">
                <a:latin typeface="Playfair Display"/>
                <a:ea typeface="Playfair Display"/>
                <a:cs typeface="Playfair Display"/>
                <a:sym typeface="Playfair Display"/>
              </a:rPr>
              <a:t>Ontwikkel je basis digitale marketingplan</a:t>
            </a:r>
            <a:endParaRPr lang="en-US" sz="4800" dirty="0"/>
          </a:p>
        </p:txBody>
      </p:sp>
      <p:sp>
        <p:nvSpPr>
          <p:cNvPr id="3" name="Google Shape;708;p45">
            <a:extLst>
              <a:ext uri="{FF2B5EF4-FFF2-40B4-BE49-F238E27FC236}">
                <a16:creationId xmlns:a16="http://schemas.microsoft.com/office/drawing/2014/main" id="{1027CD2F-A07E-0753-3787-40D2D7D417E8}"/>
              </a:ext>
            </a:extLst>
          </p:cNvPr>
          <p:cNvSpPr/>
          <p:nvPr/>
        </p:nvSpPr>
        <p:spPr>
          <a:xfrm>
            <a:off x="13860286" y="5879658"/>
            <a:ext cx="3534651" cy="3097238"/>
          </a:xfrm>
          <a:custGeom>
            <a:avLst/>
            <a:gdLst/>
            <a:ahLst/>
            <a:cxnLst/>
            <a:rect l="l" t="t" r="r" b="b"/>
            <a:pathLst>
              <a:path w="3534651" h="3097238" extrusionOk="0">
                <a:moveTo>
                  <a:pt x="0" y="0"/>
                </a:moveTo>
                <a:lnTo>
                  <a:pt x="3534650" y="0"/>
                </a:lnTo>
                <a:lnTo>
                  <a:pt x="3534650" y="3097238"/>
                </a:lnTo>
                <a:lnTo>
                  <a:pt x="0" y="3097238"/>
                </a:lnTo>
                <a:lnTo>
                  <a:pt x="0" y="0"/>
                </a:lnTo>
                <a:close/>
              </a:path>
            </a:pathLst>
          </a:custGeom>
          <a:blipFill rotWithShape="1">
            <a:blip r:embed="rId6">
              <a:alphaModFix/>
            </a:blip>
            <a:stretch>
              <a:fillRect/>
            </a:stretch>
          </a:blipFill>
          <a:ln>
            <a:noFill/>
          </a:ln>
        </p:spPr>
        <p:txBody>
          <a:bodyPr/>
          <a:lstStyle/>
          <a:p>
            <a:endParaRPr lang="nl-NL"/>
          </a:p>
        </p:txBody>
      </p:sp>
      <p:sp>
        <p:nvSpPr>
          <p:cNvPr id="4" name="Google Shape;709;p45">
            <a:extLst>
              <a:ext uri="{FF2B5EF4-FFF2-40B4-BE49-F238E27FC236}">
                <a16:creationId xmlns:a16="http://schemas.microsoft.com/office/drawing/2014/main" id="{01A9E28D-260A-5AFC-CFD9-DD9C38B913FC}"/>
              </a:ext>
            </a:extLst>
          </p:cNvPr>
          <p:cNvSpPr/>
          <p:nvPr/>
        </p:nvSpPr>
        <p:spPr>
          <a:xfrm>
            <a:off x="972901" y="7003303"/>
            <a:ext cx="4812695" cy="3052051"/>
          </a:xfrm>
          <a:custGeom>
            <a:avLst/>
            <a:gdLst/>
            <a:ahLst/>
            <a:cxnLst/>
            <a:rect l="l" t="t" r="r" b="b"/>
            <a:pathLst>
              <a:path w="4812695" h="3052051" extrusionOk="0">
                <a:moveTo>
                  <a:pt x="0" y="0"/>
                </a:moveTo>
                <a:lnTo>
                  <a:pt x="4812695" y="0"/>
                </a:lnTo>
                <a:lnTo>
                  <a:pt x="4812695" y="3052051"/>
                </a:lnTo>
                <a:lnTo>
                  <a:pt x="0" y="3052051"/>
                </a:lnTo>
                <a:lnTo>
                  <a:pt x="0" y="0"/>
                </a:lnTo>
                <a:close/>
              </a:path>
            </a:pathLst>
          </a:custGeom>
          <a:blipFill rotWithShape="1">
            <a:blip r:embed="rId7">
              <a:alphaModFix/>
            </a:blip>
            <a:stretch>
              <a:fillRect/>
            </a:stretch>
          </a:blipFill>
          <a:ln>
            <a:noFill/>
          </a:ln>
        </p:spPr>
        <p:txBody>
          <a:bodyPr/>
          <a:lstStyle/>
          <a:p>
            <a:endParaRPr lang="nl-NL"/>
          </a:p>
        </p:txBody>
      </p:sp>
      <p:sp>
        <p:nvSpPr>
          <p:cNvPr id="5" name="Google Shape;710;p45">
            <a:extLst>
              <a:ext uri="{FF2B5EF4-FFF2-40B4-BE49-F238E27FC236}">
                <a16:creationId xmlns:a16="http://schemas.microsoft.com/office/drawing/2014/main" id="{2C94A4D0-34D9-EC0D-B5B1-98CDC6A2C1AF}"/>
              </a:ext>
            </a:extLst>
          </p:cNvPr>
          <p:cNvSpPr/>
          <p:nvPr/>
        </p:nvSpPr>
        <p:spPr>
          <a:xfrm>
            <a:off x="14579331" y="1281755"/>
            <a:ext cx="3355898" cy="3354500"/>
          </a:xfrm>
          <a:custGeom>
            <a:avLst/>
            <a:gdLst/>
            <a:ahLst/>
            <a:cxnLst/>
            <a:rect l="l" t="t" r="r" b="b"/>
            <a:pathLst>
              <a:path w="3355898" h="3354500" extrusionOk="0">
                <a:moveTo>
                  <a:pt x="0" y="0"/>
                </a:moveTo>
                <a:lnTo>
                  <a:pt x="3355898" y="0"/>
                </a:lnTo>
                <a:lnTo>
                  <a:pt x="3355898" y="3354500"/>
                </a:lnTo>
                <a:lnTo>
                  <a:pt x="0" y="3354500"/>
                </a:lnTo>
                <a:lnTo>
                  <a:pt x="0" y="0"/>
                </a:lnTo>
                <a:close/>
              </a:path>
            </a:pathLst>
          </a:custGeom>
          <a:blipFill rotWithShape="1">
            <a:blip r:embed="rId8">
              <a:alphaModFix/>
            </a:blip>
            <a:stretch>
              <a:fillRect/>
            </a:stretch>
          </a:blipFill>
          <a:ln>
            <a:noFill/>
          </a:ln>
        </p:spPr>
        <p:txBody>
          <a:bodyPr/>
          <a:lstStyle/>
          <a:p>
            <a:endParaRPr lang="nl-NL"/>
          </a:p>
        </p:txBody>
      </p:sp>
      <p:sp>
        <p:nvSpPr>
          <p:cNvPr id="6" name="Google Shape;713;p45">
            <a:extLst>
              <a:ext uri="{FF2B5EF4-FFF2-40B4-BE49-F238E27FC236}">
                <a16:creationId xmlns:a16="http://schemas.microsoft.com/office/drawing/2014/main" id="{DA8CF9FE-1AE6-F63F-80B1-C6D964D81867}"/>
              </a:ext>
            </a:extLst>
          </p:cNvPr>
          <p:cNvSpPr txBox="1"/>
          <p:nvPr/>
        </p:nvSpPr>
        <p:spPr>
          <a:xfrm>
            <a:off x="2747630" y="3051174"/>
            <a:ext cx="11345197" cy="679994"/>
          </a:xfrm>
          <a:prstGeom prst="rect">
            <a:avLst/>
          </a:prstGeom>
          <a:noFill/>
          <a:ln>
            <a:noFill/>
          </a:ln>
        </p:spPr>
        <p:txBody>
          <a:bodyPr spcFirstLastPara="1" wrap="square" lIns="0" tIns="0" rIns="0" bIns="0" anchor="t" anchorCtr="0">
            <a:spAutoFit/>
          </a:bodyPr>
          <a:lstStyle/>
          <a:p>
            <a:pPr lvl="0">
              <a:lnSpc>
                <a:spcPct val="170026"/>
              </a:lnSpc>
            </a:pPr>
            <a:r>
              <a:rPr lang="nl-NL" sz="2599" b="1" dirty="0">
                <a:latin typeface="Playfair Display"/>
                <a:ea typeface="Playfair Display"/>
                <a:cs typeface="Playfair Display"/>
                <a:sym typeface="Playfair Display"/>
              </a:rPr>
              <a:t>Het is tijd om wat je hebt geleerd toe te passen voor je eigen bedrijf!</a:t>
            </a:r>
            <a:endParaRPr dirty="0"/>
          </a:p>
        </p:txBody>
      </p:sp>
      <p:sp>
        <p:nvSpPr>
          <p:cNvPr id="7" name="Google Shape;714;p45">
            <a:extLst>
              <a:ext uri="{FF2B5EF4-FFF2-40B4-BE49-F238E27FC236}">
                <a16:creationId xmlns:a16="http://schemas.microsoft.com/office/drawing/2014/main" id="{7184E00D-62E8-0C71-5283-A35FF746D317}"/>
              </a:ext>
            </a:extLst>
          </p:cNvPr>
          <p:cNvSpPr txBox="1"/>
          <p:nvPr/>
        </p:nvSpPr>
        <p:spPr>
          <a:xfrm>
            <a:off x="2747631" y="4885608"/>
            <a:ext cx="14006641" cy="575350"/>
          </a:xfrm>
          <a:prstGeom prst="rect">
            <a:avLst/>
          </a:prstGeom>
          <a:noFill/>
          <a:ln>
            <a:noFill/>
          </a:ln>
        </p:spPr>
        <p:txBody>
          <a:bodyPr spcFirstLastPara="1" wrap="square" lIns="0" tIns="0" rIns="0" bIns="0" anchor="t" anchorCtr="0">
            <a:spAutoFit/>
          </a:bodyPr>
          <a:lstStyle/>
          <a:p>
            <a:pPr lvl="0">
              <a:lnSpc>
                <a:spcPct val="170031"/>
              </a:lnSpc>
            </a:pPr>
            <a:r>
              <a:rPr lang="nl-NL" sz="2199" dirty="0">
                <a:latin typeface="Playfair Display"/>
                <a:ea typeface="Playfair Display"/>
                <a:cs typeface="Playfair Display"/>
                <a:sym typeface="Playfair Display"/>
              </a:rPr>
              <a:t>In de volgende paar dia's vind je vragen die je op weg  helpen met je eigen digitale marketingplan.</a:t>
            </a:r>
            <a:endParaRPr dirty="0"/>
          </a:p>
        </p:txBody>
      </p:sp>
      <p:sp>
        <p:nvSpPr>
          <p:cNvPr id="8" name="Google Shape;704;p45">
            <a:extLst>
              <a:ext uri="{FF2B5EF4-FFF2-40B4-BE49-F238E27FC236}">
                <a16:creationId xmlns:a16="http://schemas.microsoft.com/office/drawing/2014/main" id="{E43CB9C6-B033-9823-9B98-3DCBCC309773}"/>
              </a:ext>
            </a:extLst>
          </p:cNvPr>
          <p:cNvSpPr/>
          <p:nvPr/>
        </p:nvSpPr>
        <p:spPr>
          <a:xfrm rot="20073366">
            <a:off x="15608712" y="7200900"/>
            <a:ext cx="3793097" cy="4114800"/>
          </a:xfrm>
          <a:custGeom>
            <a:avLst/>
            <a:gdLst/>
            <a:ahLst/>
            <a:cxnLst/>
            <a:rect l="l" t="t" r="r" b="b"/>
            <a:pathLst>
              <a:path w="3793097" h="4114800" extrusionOk="0">
                <a:moveTo>
                  <a:pt x="0" y="0"/>
                </a:moveTo>
                <a:lnTo>
                  <a:pt x="3793097" y="0"/>
                </a:lnTo>
                <a:lnTo>
                  <a:pt x="3793097" y="4114800"/>
                </a:lnTo>
                <a:lnTo>
                  <a:pt x="0" y="4114800"/>
                </a:lnTo>
                <a:lnTo>
                  <a:pt x="0" y="0"/>
                </a:lnTo>
                <a:close/>
              </a:path>
            </a:pathLst>
          </a:custGeom>
          <a:blipFill rotWithShape="1">
            <a:blip r:embed="rId9">
              <a:alphaModFix/>
            </a:blip>
            <a:stretch>
              <a:fillRect/>
            </a:stretch>
          </a:blipFill>
          <a:ln>
            <a:noFill/>
          </a:ln>
        </p:spPr>
        <p:txBody>
          <a:bodyPr/>
          <a:lstStyle/>
          <a:p>
            <a:endParaRPr lang="nl-NL"/>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8" name="Google Shape;468;p34"/>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472" name="Google Shape;472;p34"/>
          <p:cNvSpPr txBox="1"/>
          <p:nvPr/>
        </p:nvSpPr>
        <p:spPr>
          <a:xfrm rot="-5400000">
            <a:off x="-2049532" y="4109093"/>
            <a:ext cx="6458289" cy="446276"/>
          </a:xfrm>
          <a:prstGeom prst="rect">
            <a:avLst/>
          </a:prstGeom>
          <a:noFill/>
          <a:ln>
            <a:noFill/>
          </a:ln>
        </p:spPr>
        <p:txBody>
          <a:bodyPr spcFirstLastPara="1" wrap="square" lIns="0" tIns="0" rIns="0" bIns="0" anchor="t" anchorCtr="0">
            <a:spAutoFit/>
          </a:bodyPr>
          <a:lstStyle/>
          <a:p>
            <a:pPr lvl="0" algn="ctr">
              <a:buClr>
                <a:schemeClr val="dk1"/>
              </a:buClr>
              <a:buSzPts val="1100"/>
            </a:pPr>
            <a:r>
              <a:rPr lang="nl-NL" sz="2900" dirty="0">
                <a:solidFill>
                  <a:srgbClr val="B45F06"/>
                </a:solidFill>
                <a:latin typeface="Playfair Display"/>
                <a:ea typeface="Playfair Display"/>
                <a:cs typeface="Playfair Display"/>
                <a:sym typeface="Playfair Display"/>
              </a:rPr>
              <a:t>Oefening 1</a:t>
            </a:r>
            <a:endParaRPr sz="2900" dirty="0">
              <a:solidFill>
                <a:srgbClr val="B45F06"/>
              </a:solidFill>
            </a:endParaRPr>
          </a:p>
        </p:txBody>
      </p:sp>
      <p:sp>
        <p:nvSpPr>
          <p:cNvPr id="2" name="Google Shape;198;p10">
            <a:extLst>
              <a:ext uri="{FF2B5EF4-FFF2-40B4-BE49-F238E27FC236}">
                <a16:creationId xmlns:a16="http://schemas.microsoft.com/office/drawing/2014/main" id="{3026CA51-0F7D-2305-B32A-BC5EA7EB0059}"/>
              </a:ext>
            </a:extLst>
          </p:cNvPr>
          <p:cNvSpPr txBox="1"/>
          <p:nvPr/>
        </p:nvSpPr>
        <p:spPr>
          <a:xfrm>
            <a:off x="2720524" y="1965700"/>
            <a:ext cx="14728202" cy="1034129"/>
          </a:xfrm>
          <a:prstGeom prst="rect">
            <a:avLst/>
          </a:prstGeom>
          <a:noFill/>
          <a:ln>
            <a:noFill/>
          </a:ln>
        </p:spPr>
        <p:txBody>
          <a:bodyPr spcFirstLastPara="1" wrap="square" lIns="0" tIns="0" rIns="0" bIns="0" anchor="t" anchorCtr="0">
            <a:spAutoFit/>
          </a:bodyPr>
          <a:lstStyle/>
          <a:p>
            <a:pPr lvl="0">
              <a:lnSpc>
                <a:spcPct val="140007"/>
              </a:lnSpc>
            </a:pPr>
            <a:r>
              <a:rPr lang="nl-NL" sz="4800" dirty="0">
                <a:latin typeface="Playfair Display"/>
                <a:ea typeface="Playfair Display"/>
                <a:cs typeface="Playfair Display"/>
                <a:sym typeface="Playfair Display"/>
              </a:rPr>
              <a:t>Ontwikkel je basis digitale marketingplan</a:t>
            </a:r>
            <a:endParaRPr lang="en-US" sz="4800" dirty="0"/>
          </a:p>
        </p:txBody>
      </p:sp>
      <p:sp>
        <p:nvSpPr>
          <p:cNvPr id="9" name="Google Shape;719;p46">
            <a:extLst>
              <a:ext uri="{FF2B5EF4-FFF2-40B4-BE49-F238E27FC236}">
                <a16:creationId xmlns:a16="http://schemas.microsoft.com/office/drawing/2014/main" id="{2BD928BE-F4DB-E607-8B4A-187CF4B4DB28}"/>
              </a:ext>
            </a:extLst>
          </p:cNvPr>
          <p:cNvSpPr/>
          <p:nvPr/>
        </p:nvSpPr>
        <p:spPr>
          <a:xfrm rot="20073366">
            <a:off x="15608712" y="7200900"/>
            <a:ext cx="3793097" cy="4114800"/>
          </a:xfrm>
          <a:custGeom>
            <a:avLst/>
            <a:gdLst/>
            <a:ahLst/>
            <a:cxnLst/>
            <a:rect l="l" t="t" r="r" b="b"/>
            <a:pathLst>
              <a:path w="3793097" h="4114800" extrusionOk="0">
                <a:moveTo>
                  <a:pt x="0" y="0"/>
                </a:moveTo>
                <a:lnTo>
                  <a:pt x="3793097" y="0"/>
                </a:lnTo>
                <a:lnTo>
                  <a:pt x="3793097"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0" name="Google Shape;720;p46">
            <a:extLst>
              <a:ext uri="{FF2B5EF4-FFF2-40B4-BE49-F238E27FC236}">
                <a16:creationId xmlns:a16="http://schemas.microsoft.com/office/drawing/2014/main" id="{722D2B42-9061-62D0-826F-9F409599970A}"/>
              </a:ext>
            </a:extLst>
          </p:cNvPr>
          <p:cNvSpPr/>
          <p:nvPr/>
        </p:nvSpPr>
        <p:spPr>
          <a:xfrm>
            <a:off x="15294047" y="-1776591"/>
            <a:ext cx="4647105" cy="4114800"/>
          </a:xfrm>
          <a:custGeom>
            <a:avLst/>
            <a:gdLst/>
            <a:ahLst/>
            <a:cxnLst/>
            <a:rect l="l" t="t" r="r" b="b"/>
            <a:pathLst>
              <a:path w="4647105" h="4114800" extrusionOk="0">
                <a:moveTo>
                  <a:pt x="0" y="0"/>
                </a:moveTo>
                <a:lnTo>
                  <a:pt x="4647105" y="0"/>
                </a:lnTo>
                <a:lnTo>
                  <a:pt x="4647105"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1" name="Google Shape;721;p46">
            <a:extLst>
              <a:ext uri="{FF2B5EF4-FFF2-40B4-BE49-F238E27FC236}">
                <a16:creationId xmlns:a16="http://schemas.microsoft.com/office/drawing/2014/main" id="{F7F8A213-9B3F-AD17-2F89-8F17AF2C2865}"/>
              </a:ext>
            </a:extLst>
          </p:cNvPr>
          <p:cNvSpPr/>
          <p:nvPr/>
        </p:nvSpPr>
        <p:spPr>
          <a:xfrm>
            <a:off x="-2520200" y="7200900"/>
            <a:ext cx="5040401" cy="4114800"/>
          </a:xfrm>
          <a:custGeom>
            <a:avLst/>
            <a:gdLst/>
            <a:ahLst/>
            <a:cxnLst/>
            <a:rect l="l" t="t" r="r" b="b"/>
            <a:pathLst>
              <a:path w="5040401" h="4114800" extrusionOk="0">
                <a:moveTo>
                  <a:pt x="0" y="0"/>
                </a:moveTo>
                <a:lnTo>
                  <a:pt x="5040400" y="0"/>
                </a:lnTo>
                <a:lnTo>
                  <a:pt x="5040400"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12" name="Google Shape;724;p46">
            <a:extLst>
              <a:ext uri="{FF2B5EF4-FFF2-40B4-BE49-F238E27FC236}">
                <a16:creationId xmlns:a16="http://schemas.microsoft.com/office/drawing/2014/main" id="{E397DED7-2253-6D90-D6EF-7A6F71A9E4CC}"/>
              </a:ext>
            </a:extLst>
          </p:cNvPr>
          <p:cNvSpPr txBox="1"/>
          <p:nvPr/>
        </p:nvSpPr>
        <p:spPr>
          <a:xfrm>
            <a:off x="2793024" y="2732130"/>
            <a:ext cx="5845674" cy="523220"/>
          </a:xfrm>
          <a:prstGeom prst="rect">
            <a:avLst/>
          </a:prstGeom>
          <a:noFill/>
          <a:ln>
            <a:noFill/>
          </a:ln>
        </p:spPr>
        <p:txBody>
          <a:bodyPr spcFirstLastPara="1" wrap="square" lIns="0" tIns="0" rIns="0" bIns="0" anchor="t" anchorCtr="0">
            <a:spAutoFit/>
          </a:bodyPr>
          <a:lstStyle/>
          <a:p>
            <a:pPr lvl="0">
              <a:lnSpc>
                <a:spcPct val="170000"/>
              </a:lnSpc>
            </a:pPr>
            <a:r>
              <a:rPr lang="nl-NL" sz="2000" b="1" dirty="0">
                <a:latin typeface="Playfair Display"/>
                <a:ea typeface="Playfair Display"/>
                <a:cs typeface="Playfair Display"/>
                <a:sym typeface="Playfair Display"/>
              </a:rPr>
              <a:t>Missie en doelen van het bedrijf</a:t>
            </a:r>
            <a:endParaRPr dirty="0"/>
          </a:p>
        </p:txBody>
      </p:sp>
      <p:sp>
        <p:nvSpPr>
          <p:cNvPr id="13" name="Google Shape;725;p46">
            <a:extLst>
              <a:ext uri="{FF2B5EF4-FFF2-40B4-BE49-F238E27FC236}">
                <a16:creationId xmlns:a16="http://schemas.microsoft.com/office/drawing/2014/main" id="{56DD4F96-F747-69E1-70CC-5080E34E96FC}"/>
              </a:ext>
            </a:extLst>
          </p:cNvPr>
          <p:cNvSpPr txBox="1"/>
          <p:nvPr/>
        </p:nvSpPr>
        <p:spPr>
          <a:xfrm>
            <a:off x="2793023" y="3475447"/>
            <a:ext cx="6924717" cy="5078313"/>
          </a:xfrm>
          <a:prstGeom prst="rect">
            <a:avLst/>
          </a:prstGeom>
          <a:noFill/>
          <a:ln>
            <a:noFill/>
          </a:ln>
        </p:spPr>
        <p:txBody>
          <a:bodyPr spcFirstLastPara="1" wrap="square" lIns="0" tIns="0" rIns="0" bIns="0" anchor="t" anchorCtr="0">
            <a:spAutoFit/>
          </a:bodyPr>
          <a:lstStyle/>
          <a:p>
            <a:pPr lvl="0">
              <a:lnSpc>
                <a:spcPct val="150000"/>
              </a:lnSpc>
            </a:pPr>
            <a:r>
              <a:rPr lang="nl-NL" sz="2200" b="1" dirty="0">
                <a:latin typeface="Playfair Display"/>
                <a:ea typeface="Playfair Display"/>
                <a:cs typeface="Playfair Display"/>
                <a:sym typeface="Playfair Display"/>
              </a:rPr>
              <a:t>Beschrijf je algemene missie</a:t>
            </a:r>
            <a:r>
              <a:rPr lang="nl-NL" sz="2200" dirty="0">
                <a:latin typeface="Playfair Display"/>
                <a:ea typeface="Playfair Display"/>
                <a:cs typeface="Playfair Display"/>
                <a:sym typeface="Playfair Display"/>
              </a:rPr>
              <a:t>. Hierin wordt beschreven hoe jouw visie zal worden bereikt. Een ‘mission statement’ is gericht op het geven van een inzicht in de interne werking en doelstellingen van een sociale onderneming. Dus:</a:t>
            </a:r>
          </a:p>
          <a:p>
            <a:pPr marL="342900" lvl="0" indent="-342900">
              <a:lnSpc>
                <a:spcPct val="150000"/>
              </a:lnSpc>
              <a:buFont typeface="Arial" panose="020B0604020202020204" pitchFamily="34" charset="0"/>
              <a:buChar char="•"/>
            </a:pPr>
            <a:r>
              <a:rPr lang="nl-NL" sz="2200" dirty="0">
                <a:latin typeface="Playfair Display"/>
                <a:ea typeface="Playfair Display"/>
                <a:cs typeface="Playfair Display"/>
                <a:sym typeface="Playfair Display"/>
              </a:rPr>
              <a:t>Kort
Specifiek
Meetbaar
SMART (specifiek, meetbaar, haalbaar, relevant en tijdgebonden)</a:t>
            </a:r>
            <a:endParaRPr sz="2200" dirty="0"/>
          </a:p>
        </p:txBody>
      </p:sp>
      <p:sp>
        <p:nvSpPr>
          <p:cNvPr id="14" name="Google Shape;727;p46">
            <a:extLst>
              <a:ext uri="{FF2B5EF4-FFF2-40B4-BE49-F238E27FC236}">
                <a16:creationId xmlns:a16="http://schemas.microsoft.com/office/drawing/2014/main" id="{CAE03AD7-E005-A5CB-5112-067B31C4BC95}"/>
              </a:ext>
            </a:extLst>
          </p:cNvPr>
          <p:cNvSpPr txBox="1"/>
          <p:nvPr/>
        </p:nvSpPr>
        <p:spPr>
          <a:xfrm>
            <a:off x="10301795" y="3470498"/>
            <a:ext cx="6480134" cy="3046988"/>
          </a:xfrm>
          <a:prstGeom prst="rect">
            <a:avLst/>
          </a:prstGeom>
          <a:noFill/>
          <a:ln>
            <a:noFill/>
          </a:ln>
        </p:spPr>
        <p:txBody>
          <a:bodyPr spcFirstLastPara="1" wrap="square" lIns="0" tIns="0" rIns="0" bIns="0" anchor="t" anchorCtr="0">
            <a:spAutoFit/>
          </a:bodyPr>
          <a:lstStyle/>
          <a:p>
            <a:pPr lvl="0">
              <a:lnSpc>
                <a:spcPct val="150000"/>
              </a:lnSpc>
            </a:pPr>
            <a:r>
              <a:rPr lang="nl-NL" sz="2200" dirty="0">
                <a:latin typeface="Playfair Display"/>
                <a:ea typeface="Playfair Display"/>
                <a:cs typeface="Playfair Display"/>
                <a:sym typeface="Playfair Display"/>
              </a:rPr>
              <a:t>De missie moet iets betekenen voor jou en iedereen die met je organisatie in aanraking komt. Er moet in elk geval het volgende in worden opgenomen:</a:t>
            </a:r>
          </a:p>
          <a:p>
            <a:pPr marL="342900" lvl="0" indent="-342900">
              <a:lnSpc>
                <a:spcPct val="150000"/>
              </a:lnSpc>
              <a:buFont typeface="Arial" panose="020B0604020202020204" pitchFamily="34" charset="0"/>
              <a:buChar char="•"/>
            </a:pPr>
            <a:r>
              <a:rPr lang="nl-NL" sz="2200" dirty="0">
                <a:latin typeface="Playfair Display"/>
                <a:ea typeface="Playfair Display"/>
                <a:cs typeface="Playfair Display"/>
                <a:sym typeface="Playfair Display"/>
              </a:rPr>
              <a:t>Wat ga je doen?
Wie gaat het doen?
Hoe zal dit worden bereikt?</a:t>
            </a:r>
            <a:endParaRPr sz="2200" dirty="0"/>
          </a:p>
        </p:txBody>
      </p:sp>
    </p:spTree>
    <p:extLst>
      <p:ext uri="{BB962C8B-B14F-4D97-AF65-F5344CB8AC3E}">
        <p14:creationId xmlns:p14="http://schemas.microsoft.com/office/powerpoint/2010/main" val="854345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8" name="Google Shape;468;p34"/>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472" name="Google Shape;472;p34"/>
          <p:cNvSpPr txBox="1"/>
          <p:nvPr/>
        </p:nvSpPr>
        <p:spPr>
          <a:xfrm rot="-5400000">
            <a:off x="-2049532" y="4109093"/>
            <a:ext cx="6458289" cy="446276"/>
          </a:xfrm>
          <a:prstGeom prst="rect">
            <a:avLst/>
          </a:prstGeom>
          <a:noFill/>
          <a:ln>
            <a:noFill/>
          </a:ln>
        </p:spPr>
        <p:txBody>
          <a:bodyPr spcFirstLastPara="1" wrap="square" lIns="0" tIns="0" rIns="0" bIns="0" anchor="t" anchorCtr="0">
            <a:spAutoFit/>
          </a:bodyPr>
          <a:lstStyle/>
          <a:p>
            <a:pPr lvl="0" algn="ctr">
              <a:buClr>
                <a:schemeClr val="dk1"/>
              </a:buClr>
              <a:buSzPts val="1100"/>
            </a:pPr>
            <a:r>
              <a:rPr lang="nl-NL" sz="2900" dirty="0">
                <a:solidFill>
                  <a:srgbClr val="B45F06"/>
                </a:solidFill>
                <a:latin typeface="Playfair Display"/>
                <a:ea typeface="Playfair Display"/>
                <a:cs typeface="Playfair Display"/>
                <a:sym typeface="Playfair Display"/>
              </a:rPr>
              <a:t>Oefening 1</a:t>
            </a:r>
            <a:endParaRPr sz="2900" dirty="0">
              <a:solidFill>
                <a:srgbClr val="B45F06"/>
              </a:solidFill>
            </a:endParaRPr>
          </a:p>
        </p:txBody>
      </p:sp>
      <p:sp>
        <p:nvSpPr>
          <p:cNvPr id="2" name="Google Shape;198;p10">
            <a:extLst>
              <a:ext uri="{FF2B5EF4-FFF2-40B4-BE49-F238E27FC236}">
                <a16:creationId xmlns:a16="http://schemas.microsoft.com/office/drawing/2014/main" id="{3026CA51-0F7D-2305-B32A-BC5EA7EB0059}"/>
              </a:ext>
            </a:extLst>
          </p:cNvPr>
          <p:cNvSpPr txBox="1"/>
          <p:nvPr/>
        </p:nvSpPr>
        <p:spPr>
          <a:xfrm>
            <a:off x="2720524" y="1965700"/>
            <a:ext cx="14728202" cy="1034129"/>
          </a:xfrm>
          <a:prstGeom prst="rect">
            <a:avLst/>
          </a:prstGeom>
          <a:noFill/>
          <a:ln>
            <a:noFill/>
          </a:ln>
        </p:spPr>
        <p:txBody>
          <a:bodyPr spcFirstLastPara="1" wrap="square" lIns="0" tIns="0" rIns="0" bIns="0" anchor="t" anchorCtr="0">
            <a:spAutoFit/>
          </a:bodyPr>
          <a:lstStyle/>
          <a:p>
            <a:pPr lvl="0">
              <a:lnSpc>
                <a:spcPct val="140007"/>
              </a:lnSpc>
            </a:pPr>
            <a:r>
              <a:rPr lang="nl-NL" sz="4800" dirty="0">
                <a:latin typeface="Playfair Display"/>
                <a:ea typeface="Playfair Display"/>
                <a:cs typeface="Playfair Display"/>
                <a:sym typeface="Playfair Display"/>
              </a:rPr>
              <a:t>Ontwikkel je basis digitale marketingplan</a:t>
            </a:r>
            <a:endParaRPr lang="en-US" sz="4800" dirty="0"/>
          </a:p>
        </p:txBody>
      </p:sp>
      <p:sp>
        <p:nvSpPr>
          <p:cNvPr id="9" name="Google Shape;719;p46">
            <a:extLst>
              <a:ext uri="{FF2B5EF4-FFF2-40B4-BE49-F238E27FC236}">
                <a16:creationId xmlns:a16="http://schemas.microsoft.com/office/drawing/2014/main" id="{2BD928BE-F4DB-E607-8B4A-187CF4B4DB28}"/>
              </a:ext>
            </a:extLst>
          </p:cNvPr>
          <p:cNvSpPr/>
          <p:nvPr/>
        </p:nvSpPr>
        <p:spPr>
          <a:xfrm rot="20073366">
            <a:off x="15608712" y="7200900"/>
            <a:ext cx="3793097" cy="4114800"/>
          </a:xfrm>
          <a:custGeom>
            <a:avLst/>
            <a:gdLst/>
            <a:ahLst/>
            <a:cxnLst/>
            <a:rect l="l" t="t" r="r" b="b"/>
            <a:pathLst>
              <a:path w="3793097" h="4114800" extrusionOk="0">
                <a:moveTo>
                  <a:pt x="0" y="0"/>
                </a:moveTo>
                <a:lnTo>
                  <a:pt x="3793097" y="0"/>
                </a:lnTo>
                <a:lnTo>
                  <a:pt x="3793097"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0" name="Google Shape;720;p46">
            <a:extLst>
              <a:ext uri="{FF2B5EF4-FFF2-40B4-BE49-F238E27FC236}">
                <a16:creationId xmlns:a16="http://schemas.microsoft.com/office/drawing/2014/main" id="{722D2B42-9061-62D0-826F-9F409599970A}"/>
              </a:ext>
            </a:extLst>
          </p:cNvPr>
          <p:cNvSpPr/>
          <p:nvPr/>
        </p:nvSpPr>
        <p:spPr>
          <a:xfrm>
            <a:off x="15294047" y="-1776591"/>
            <a:ext cx="4647105" cy="4114800"/>
          </a:xfrm>
          <a:custGeom>
            <a:avLst/>
            <a:gdLst/>
            <a:ahLst/>
            <a:cxnLst/>
            <a:rect l="l" t="t" r="r" b="b"/>
            <a:pathLst>
              <a:path w="4647105" h="4114800" extrusionOk="0">
                <a:moveTo>
                  <a:pt x="0" y="0"/>
                </a:moveTo>
                <a:lnTo>
                  <a:pt x="4647105" y="0"/>
                </a:lnTo>
                <a:lnTo>
                  <a:pt x="4647105"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1" name="Google Shape;721;p46">
            <a:extLst>
              <a:ext uri="{FF2B5EF4-FFF2-40B4-BE49-F238E27FC236}">
                <a16:creationId xmlns:a16="http://schemas.microsoft.com/office/drawing/2014/main" id="{F7F8A213-9B3F-AD17-2F89-8F17AF2C2865}"/>
              </a:ext>
            </a:extLst>
          </p:cNvPr>
          <p:cNvSpPr/>
          <p:nvPr/>
        </p:nvSpPr>
        <p:spPr>
          <a:xfrm>
            <a:off x="-2520200" y="7200900"/>
            <a:ext cx="5040401" cy="4114800"/>
          </a:xfrm>
          <a:custGeom>
            <a:avLst/>
            <a:gdLst/>
            <a:ahLst/>
            <a:cxnLst/>
            <a:rect l="l" t="t" r="r" b="b"/>
            <a:pathLst>
              <a:path w="5040401" h="4114800" extrusionOk="0">
                <a:moveTo>
                  <a:pt x="0" y="0"/>
                </a:moveTo>
                <a:lnTo>
                  <a:pt x="5040400" y="0"/>
                </a:lnTo>
                <a:lnTo>
                  <a:pt x="5040400"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3" name="Google Shape;736;p47">
            <a:hlinkClick r:id="rId7"/>
            <a:extLst>
              <a:ext uri="{FF2B5EF4-FFF2-40B4-BE49-F238E27FC236}">
                <a16:creationId xmlns:a16="http://schemas.microsoft.com/office/drawing/2014/main" id="{58B86253-7187-BF36-D601-5F4DEBC5AA5B}"/>
              </a:ext>
            </a:extLst>
          </p:cNvPr>
          <p:cNvSpPr/>
          <p:nvPr/>
        </p:nvSpPr>
        <p:spPr>
          <a:xfrm>
            <a:off x="2863955" y="7670209"/>
            <a:ext cx="1513697" cy="1988671"/>
          </a:xfrm>
          <a:custGeom>
            <a:avLst/>
            <a:gdLst/>
            <a:ahLst/>
            <a:cxnLst/>
            <a:rect l="l" t="t" r="r" b="b"/>
            <a:pathLst>
              <a:path w="1815322" h="2556792" extrusionOk="0">
                <a:moveTo>
                  <a:pt x="0" y="0"/>
                </a:moveTo>
                <a:lnTo>
                  <a:pt x="1815323" y="0"/>
                </a:lnTo>
                <a:lnTo>
                  <a:pt x="1815323" y="2556792"/>
                </a:lnTo>
                <a:lnTo>
                  <a:pt x="0" y="2556792"/>
                </a:lnTo>
                <a:lnTo>
                  <a:pt x="0" y="0"/>
                </a:lnTo>
                <a:close/>
              </a:path>
            </a:pathLst>
          </a:custGeom>
          <a:blipFill rotWithShape="1">
            <a:blip r:embed="rId8">
              <a:alphaModFix/>
            </a:blip>
            <a:stretch>
              <a:fillRect/>
            </a:stretch>
          </a:blipFill>
          <a:ln>
            <a:noFill/>
          </a:ln>
        </p:spPr>
        <p:txBody>
          <a:bodyPr/>
          <a:lstStyle/>
          <a:p>
            <a:endParaRPr lang="nl-NL"/>
          </a:p>
        </p:txBody>
      </p:sp>
      <p:graphicFrame>
        <p:nvGraphicFramePr>
          <p:cNvPr id="4" name="Google Shape;737;p47">
            <a:extLst>
              <a:ext uri="{FF2B5EF4-FFF2-40B4-BE49-F238E27FC236}">
                <a16:creationId xmlns:a16="http://schemas.microsoft.com/office/drawing/2014/main" id="{78A896C5-F578-4E48-648C-F9DB1547A444}"/>
              </a:ext>
            </a:extLst>
          </p:cNvPr>
          <p:cNvGraphicFramePr/>
          <p:nvPr>
            <p:extLst>
              <p:ext uri="{D42A27DB-BD31-4B8C-83A1-F6EECF244321}">
                <p14:modId xmlns:p14="http://schemas.microsoft.com/office/powerpoint/2010/main" val="1653923827"/>
              </p:ext>
            </p:extLst>
          </p:nvPr>
        </p:nvGraphicFramePr>
        <p:xfrm>
          <a:off x="9804448" y="3687242"/>
          <a:ext cx="7315200" cy="4695140"/>
        </p:xfrm>
        <a:graphic>
          <a:graphicData uri="http://schemas.openxmlformats.org/drawingml/2006/table">
            <a:tbl>
              <a:tblPr>
                <a:noFill/>
                <a:tableStyleId>{AE47E847-7B08-4DCF-8B40-87AEFCB01626}</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1546250">
                <a:tc>
                  <a:txBody>
                    <a:bodyPr/>
                    <a:lstStyle/>
                    <a:p>
                      <a:pPr marL="0" marR="0" lvl="0" indent="0" algn="ctr" rtl="0">
                        <a:lnSpc>
                          <a:spcPct val="140000"/>
                        </a:lnSpc>
                        <a:spcBef>
                          <a:spcPts val="0"/>
                        </a:spcBef>
                        <a:spcAft>
                          <a:spcPts val="0"/>
                        </a:spcAft>
                        <a:buNone/>
                      </a:pPr>
                      <a:r>
                        <a:rPr lang="en-US" sz="2000" b="1" u="none" strike="noStrike" cap="none" dirty="0">
                          <a:solidFill>
                            <a:srgbClr val="000000"/>
                          </a:solidFill>
                          <a:latin typeface="Playfair Display"/>
                          <a:ea typeface="Playfair Display"/>
                          <a:cs typeface="Playfair Display"/>
                          <a:sym typeface="Playfair Display"/>
                        </a:rPr>
                        <a:t>GEBRUIKERSGEGEVENS</a:t>
                      </a:r>
                      <a:endParaRPr sz="1100" u="none" strike="noStrike" cap="none" dirty="0"/>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1E7DD"/>
                    </a:solidFill>
                  </a:tcPr>
                </a:tc>
                <a:tc>
                  <a:txBody>
                    <a:bodyPr/>
                    <a:lstStyle/>
                    <a:p>
                      <a:pPr marL="0" marR="0" lvl="0" indent="0" algn="ctr" rtl="0">
                        <a:lnSpc>
                          <a:spcPct val="140000"/>
                        </a:lnSpc>
                        <a:spcBef>
                          <a:spcPts val="0"/>
                        </a:spcBef>
                        <a:spcAft>
                          <a:spcPts val="0"/>
                        </a:spcAft>
                        <a:buNone/>
                      </a:pPr>
                      <a:r>
                        <a:rPr lang="en-US" sz="2000" b="1" u="none" strike="noStrike" cap="none" dirty="0">
                          <a:solidFill>
                            <a:srgbClr val="000000"/>
                          </a:solidFill>
                          <a:latin typeface="Playfair Display"/>
                          <a:ea typeface="Playfair Display"/>
                          <a:cs typeface="Playfair Display"/>
                          <a:sym typeface="Playfair Display"/>
                        </a:rPr>
                        <a:t>BEHOEFTEN/UITDAGINGEN</a:t>
                      </a:r>
                      <a:endParaRPr sz="1100" u="none" strike="noStrike" cap="none" dirty="0"/>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1E7DD"/>
                    </a:solidFill>
                  </a:tcPr>
                </a:tc>
                <a:tc>
                  <a:txBody>
                    <a:bodyPr/>
                    <a:lstStyle/>
                    <a:p>
                      <a:pPr marL="0" marR="0" lvl="0" indent="0" algn="ctr" rtl="0">
                        <a:lnSpc>
                          <a:spcPct val="140000"/>
                        </a:lnSpc>
                        <a:spcBef>
                          <a:spcPts val="0"/>
                        </a:spcBef>
                        <a:spcAft>
                          <a:spcPts val="0"/>
                        </a:spcAft>
                        <a:buNone/>
                      </a:pPr>
                      <a:r>
                        <a:rPr lang="nl-NL" sz="2000" b="1" u="none" strike="noStrike" cap="none" dirty="0">
                          <a:solidFill>
                            <a:srgbClr val="000000"/>
                          </a:solidFill>
                          <a:latin typeface="Playfair Display"/>
                          <a:ea typeface="Playfair Display"/>
                          <a:cs typeface="Playfair Display"/>
                          <a:sym typeface="Playfair Display"/>
                        </a:rPr>
                        <a:t>WAAR BRENGEN ZE TIJD ONLINE DOOR?</a:t>
                      </a:r>
                      <a:endParaRPr sz="1100" u="none" strike="noStrike" cap="none" dirty="0"/>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1E7DD"/>
                    </a:solidFill>
                  </a:tcPr>
                </a:tc>
                <a:extLst>
                  <a:ext uri="{0D108BD9-81ED-4DB2-BD59-A6C34878D82A}">
                    <a16:rowId xmlns:a16="http://schemas.microsoft.com/office/drawing/2014/main" val="10000"/>
                  </a:ext>
                </a:extLst>
              </a:tr>
              <a:tr h="1027625">
                <a:tc>
                  <a:txBody>
                    <a:bodyPr/>
                    <a:lstStyle/>
                    <a:p>
                      <a:pPr marL="0" marR="0" lvl="0" indent="0" algn="ctr" rtl="0">
                        <a:lnSpc>
                          <a:spcPct val="254545"/>
                        </a:lnSpc>
                        <a:spcBef>
                          <a:spcPts val="0"/>
                        </a:spcBef>
                        <a:spcAft>
                          <a:spcPts val="0"/>
                        </a:spcAft>
                        <a:buNone/>
                      </a:pPr>
                      <a:endParaRPr sz="1100" u="none" strike="noStrike" cap="none"/>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lnSpc>
                          <a:spcPct val="254545"/>
                        </a:lnSpc>
                        <a:spcBef>
                          <a:spcPts val="0"/>
                        </a:spcBef>
                        <a:spcAft>
                          <a:spcPts val="0"/>
                        </a:spcAft>
                        <a:buNone/>
                      </a:pPr>
                      <a:endParaRPr sz="1100" u="none" strike="noStrike" cap="none"/>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lnSpc>
                          <a:spcPct val="254545"/>
                        </a:lnSpc>
                        <a:spcBef>
                          <a:spcPts val="0"/>
                        </a:spcBef>
                        <a:spcAft>
                          <a:spcPts val="0"/>
                        </a:spcAft>
                        <a:buNone/>
                      </a:pPr>
                      <a:endParaRPr sz="1100" u="none" strike="noStrike" cap="none"/>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027625">
                <a:tc>
                  <a:txBody>
                    <a:bodyPr/>
                    <a:lstStyle/>
                    <a:p>
                      <a:pPr marL="0" marR="0" lvl="0" indent="0" algn="ctr" rtl="0">
                        <a:lnSpc>
                          <a:spcPct val="254545"/>
                        </a:lnSpc>
                        <a:spcBef>
                          <a:spcPts val="0"/>
                        </a:spcBef>
                        <a:spcAft>
                          <a:spcPts val="0"/>
                        </a:spcAft>
                        <a:buNone/>
                      </a:pPr>
                      <a:endParaRPr sz="1100" u="none" strike="noStrike" cap="none"/>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lnSpc>
                          <a:spcPct val="254545"/>
                        </a:lnSpc>
                        <a:spcBef>
                          <a:spcPts val="0"/>
                        </a:spcBef>
                        <a:spcAft>
                          <a:spcPts val="0"/>
                        </a:spcAft>
                        <a:buNone/>
                      </a:pPr>
                      <a:endParaRPr sz="1100" u="none" strike="noStrike" cap="none"/>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lnSpc>
                          <a:spcPct val="254545"/>
                        </a:lnSpc>
                        <a:spcBef>
                          <a:spcPts val="0"/>
                        </a:spcBef>
                        <a:spcAft>
                          <a:spcPts val="0"/>
                        </a:spcAft>
                        <a:buNone/>
                      </a:pPr>
                      <a:endParaRPr sz="1100" u="none" strike="noStrike" cap="none"/>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027625">
                <a:tc>
                  <a:txBody>
                    <a:bodyPr/>
                    <a:lstStyle/>
                    <a:p>
                      <a:pPr marL="0" marR="0" lvl="0" indent="0" algn="ctr" rtl="0">
                        <a:lnSpc>
                          <a:spcPct val="254545"/>
                        </a:lnSpc>
                        <a:spcBef>
                          <a:spcPts val="0"/>
                        </a:spcBef>
                        <a:spcAft>
                          <a:spcPts val="0"/>
                        </a:spcAft>
                        <a:buNone/>
                      </a:pPr>
                      <a:endParaRPr sz="1100" u="none" strike="noStrike" cap="none"/>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lnSpc>
                          <a:spcPct val="254545"/>
                        </a:lnSpc>
                        <a:spcBef>
                          <a:spcPts val="0"/>
                        </a:spcBef>
                        <a:spcAft>
                          <a:spcPts val="0"/>
                        </a:spcAft>
                        <a:buNone/>
                      </a:pPr>
                      <a:endParaRPr sz="1100" u="none" strike="noStrike" cap="none"/>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lnSpc>
                          <a:spcPct val="254545"/>
                        </a:lnSpc>
                        <a:spcBef>
                          <a:spcPts val="0"/>
                        </a:spcBef>
                        <a:spcAft>
                          <a:spcPts val="0"/>
                        </a:spcAft>
                        <a:buNone/>
                      </a:pPr>
                      <a:endParaRPr sz="1100" u="none" strike="noStrike" cap="none" dirty="0"/>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 name="Google Shape;740;p47">
            <a:extLst>
              <a:ext uri="{FF2B5EF4-FFF2-40B4-BE49-F238E27FC236}">
                <a16:creationId xmlns:a16="http://schemas.microsoft.com/office/drawing/2014/main" id="{E21E7E94-8B5E-5D98-4930-DE74AFDD02EB}"/>
              </a:ext>
            </a:extLst>
          </p:cNvPr>
          <p:cNvSpPr txBox="1"/>
          <p:nvPr/>
        </p:nvSpPr>
        <p:spPr>
          <a:xfrm>
            <a:off x="2828098" y="2796827"/>
            <a:ext cx="5845674" cy="523220"/>
          </a:xfrm>
          <a:prstGeom prst="rect">
            <a:avLst/>
          </a:prstGeom>
          <a:noFill/>
          <a:ln>
            <a:noFill/>
          </a:ln>
        </p:spPr>
        <p:txBody>
          <a:bodyPr spcFirstLastPara="1" wrap="square" lIns="0" tIns="0" rIns="0" bIns="0" anchor="t" anchorCtr="0">
            <a:spAutoFit/>
          </a:bodyPr>
          <a:lstStyle/>
          <a:p>
            <a:pPr marL="0" marR="0" lvl="0" indent="0" algn="l" rtl="0">
              <a:lnSpc>
                <a:spcPct val="170000"/>
              </a:lnSpc>
              <a:spcBef>
                <a:spcPts val="0"/>
              </a:spcBef>
              <a:spcAft>
                <a:spcPts val="0"/>
              </a:spcAft>
              <a:buNone/>
            </a:pPr>
            <a:r>
              <a:rPr lang="en-US" sz="2000" b="1" i="0" u="none" strike="noStrike" cap="none" dirty="0" err="1">
                <a:solidFill>
                  <a:srgbClr val="000000"/>
                </a:solidFill>
                <a:latin typeface="Playfair Display"/>
                <a:ea typeface="Playfair Display"/>
                <a:cs typeface="Playfair Display"/>
                <a:sym typeface="Playfair Display"/>
              </a:rPr>
              <a:t>Publiek</a:t>
            </a:r>
            <a:endParaRPr dirty="0"/>
          </a:p>
        </p:txBody>
      </p:sp>
      <p:sp>
        <p:nvSpPr>
          <p:cNvPr id="6" name="Google Shape;741;p47">
            <a:extLst>
              <a:ext uri="{FF2B5EF4-FFF2-40B4-BE49-F238E27FC236}">
                <a16:creationId xmlns:a16="http://schemas.microsoft.com/office/drawing/2014/main" id="{ADF8761D-68DB-B80B-91C6-CE428FB9428E}"/>
              </a:ext>
            </a:extLst>
          </p:cNvPr>
          <p:cNvSpPr txBox="1"/>
          <p:nvPr/>
        </p:nvSpPr>
        <p:spPr>
          <a:xfrm>
            <a:off x="2863955" y="3461744"/>
            <a:ext cx="6710347" cy="4185761"/>
          </a:xfrm>
          <a:prstGeom prst="rect">
            <a:avLst/>
          </a:prstGeom>
          <a:noFill/>
          <a:ln>
            <a:noFill/>
          </a:ln>
        </p:spPr>
        <p:txBody>
          <a:bodyPr spcFirstLastPara="1" wrap="square" lIns="0" tIns="0" rIns="0" bIns="0" anchor="t" anchorCtr="0">
            <a:spAutoFit/>
          </a:bodyPr>
          <a:lstStyle/>
          <a:p>
            <a:pPr lvl="0" algn="just">
              <a:lnSpc>
                <a:spcPct val="170000"/>
              </a:lnSpc>
            </a:pPr>
            <a:r>
              <a:rPr lang="nl-NL" sz="2000" b="1" dirty="0">
                <a:latin typeface="Playfair Display"/>
                <a:ea typeface="Playfair Display"/>
                <a:cs typeface="Playfair Display"/>
                <a:sym typeface="Playfair Display"/>
              </a:rPr>
              <a:t>Wie probeer je te bereiken? Waar is behoefte aan en waar brengt je publiek hun online tijd door</a:t>
            </a:r>
            <a:r>
              <a:rPr lang="nl-NL" sz="2000" dirty="0">
                <a:latin typeface="Playfair Display"/>
                <a:ea typeface="Playfair Display"/>
                <a:cs typeface="Playfair Display"/>
                <a:sym typeface="Playfair Display"/>
              </a:rPr>
              <a:t>. Je kunt advertenties voor het publiek opzetten om je doelgroep tot leven te brengen waardoor het gemakkelijker wordt om je berichten en strategieën aan te passen. 
Voor meer informatie over het maken van een gebruikersomschrijving, klik op de onderstaande afbeelding.</a:t>
            </a:r>
            <a:endParaRPr dirty="0"/>
          </a:p>
        </p:txBody>
      </p:sp>
      <p:sp>
        <p:nvSpPr>
          <p:cNvPr id="7" name="Google Shape;742;p47">
            <a:extLst>
              <a:ext uri="{FF2B5EF4-FFF2-40B4-BE49-F238E27FC236}">
                <a16:creationId xmlns:a16="http://schemas.microsoft.com/office/drawing/2014/main" id="{1C8FB7E6-5F6D-BA86-0553-4B95BCE976E3}"/>
              </a:ext>
            </a:extLst>
          </p:cNvPr>
          <p:cNvSpPr txBox="1"/>
          <p:nvPr/>
        </p:nvSpPr>
        <p:spPr>
          <a:xfrm>
            <a:off x="9804448" y="2958188"/>
            <a:ext cx="7085058" cy="523220"/>
          </a:xfrm>
          <a:prstGeom prst="rect">
            <a:avLst/>
          </a:prstGeom>
          <a:noFill/>
          <a:ln>
            <a:noFill/>
          </a:ln>
        </p:spPr>
        <p:txBody>
          <a:bodyPr spcFirstLastPara="1" wrap="square" lIns="0" tIns="0" rIns="0" bIns="0" anchor="t" anchorCtr="0">
            <a:spAutoFit/>
          </a:bodyPr>
          <a:lstStyle/>
          <a:p>
            <a:pPr lvl="0" algn="r">
              <a:lnSpc>
                <a:spcPct val="170000"/>
              </a:lnSpc>
            </a:pPr>
            <a:r>
              <a:rPr lang="nl-NL" sz="2000" i="1" dirty="0">
                <a:latin typeface="Playfair Display"/>
                <a:ea typeface="Playfair Display"/>
                <a:cs typeface="Playfair Display"/>
                <a:sym typeface="Playfair Display"/>
              </a:rPr>
              <a:t>Vul de onderstaande tabel in:</a:t>
            </a:r>
            <a:endParaRPr i="1" dirty="0"/>
          </a:p>
        </p:txBody>
      </p:sp>
    </p:spTree>
    <p:extLst>
      <p:ext uri="{BB962C8B-B14F-4D97-AF65-F5344CB8AC3E}">
        <p14:creationId xmlns:p14="http://schemas.microsoft.com/office/powerpoint/2010/main" val="3893451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8" name="Google Shape;468;p34"/>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472" name="Google Shape;472;p34"/>
          <p:cNvSpPr txBox="1"/>
          <p:nvPr/>
        </p:nvSpPr>
        <p:spPr>
          <a:xfrm rot="-5400000">
            <a:off x="-2049532" y="4109093"/>
            <a:ext cx="6458289" cy="446276"/>
          </a:xfrm>
          <a:prstGeom prst="rect">
            <a:avLst/>
          </a:prstGeom>
          <a:noFill/>
          <a:ln>
            <a:noFill/>
          </a:ln>
        </p:spPr>
        <p:txBody>
          <a:bodyPr spcFirstLastPara="1" wrap="square" lIns="0" tIns="0" rIns="0" bIns="0" anchor="t" anchorCtr="0">
            <a:spAutoFit/>
          </a:bodyPr>
          <a:lstStyle/>
          <a:p>
            <a:pPr lvl="0" algn="ctr">
              <a:buClr>
                <a:schemeClr val="dk1"/>
              </a:buClr>
              <a:buSzPts val="1100"/>
            </a:pPr>
            <a:r>
              <a:rPr lang="nl-NL" sz="2900" dirty="0">
                <a:solidFill>
                  <a:srgbClr val="B45F06"/>
                </a:solidFill>
                <a:latin typeface="Playfair Display"/>
                <a:ea typeface="Playfair Display"/>
                <a:cs typeface="Playfair Display"/>
                <a:sym typeface="Playfair Display"/>
              </a:rPr>
              <a:t>Oefening 1</a:t>
            </a:r>
            <a:endParaRPr sz="2900" dirty="0">
              <a:solidFill>
                <a:srgbClr val="B45F06"/>
              </a:solidFill>
            </a:endParaRPr>
          </a:p>
        </p:txBody>
      </p:sp>
      <p:sp>
        <p:nvSpPr>
          <p:cNvPr id="2" name="Google Shape;198;p10">
            <a:extLst>
              <a:ext uri="{FF2B5EF4-FFF2-40B4-BE49-F238E27FC236}">
                <a16:creationId xmlns:a16="http://schemas.microsoft.com/office/drawing/2014/main" id="{3026CA51-0F7D-2305-B32A-BC5EA7EB0059}"/>
              </a:ext>
            </a:extLst>
          </p:cNvPr>
          <p:cNvSpPr txBox="1"/>
          <p:nvPr/>
        </p:nvSpPr>
        <p:spPr>
          <a:xfrm>
            <a:off x="2718720" y="1924059"/>
            <a:ext cx="14728202" cy="1034129"/>
          </a:xfrm>
          <a:prstGeom prst="rect">
            <a:avLst/>
          </a:prstGeom>
          <a:noFill/>
          <a:ln>
            <a:noFill/>
          </a:ln>
        </p:spPr>
        <p:txBody>
          <a:bodyPr spcFirstLastPara="1" wrap="square" lIns="0" tIns="0" rIns="0" bIns="0" anchor="t" anchorCtr="0">
            <a:spAutoFit/>
          </a:bodyPr>
          <a:lstStyle/>
          <a:p>
            <a:pPr lvl="0">
              <a:lnSpc>
                <a:spcPct val="140007"/>
              </a:lnSpc>
            </a:pPr>
            <a:r>
              <a:rPr lang="nl-NL" sz="4800" dirty="0">
                <a:latin typeface="Playfair Display"/>
                <a:ea typeface="Playfair Display"/>
                <a:cs typeface="Playfair Display"/>
                <a:sym typeface="Playfair Display"/>
              </a:rPr>
              <a:t>Ontwikkel je basis digitale marketingplan</a:t>
            </a:r>
            <a:endParaRPr lang="en-US" sz="4800" dirty="0"/>
          </a:p>
        </p:txBody>
      </p:sp>
      <p:sp>
        <p:nvSpPr>
          <p:cNvPr id="9" name="Google Shape;719;p46">
            <a:extLst>
              <a:ext uri="{FF2B5EF4-FFF2-40B4-BE49-F238E27FC236}">
                <a16:creationId xmlns:a16="http://schemas.microsoft.com/office/drawing/2014/main" id="{2BD928BE-F4DB-E607-8B4A-187CF4B4DB28}"/>
              </a:ext>
            </a:extLst>
          </p:cNvPr>
          <p:cNvSpPr/>
          <p:nvPr/>
        </p:nvSpPr>
        <p:spPr>
          <a:xfrm rot="20073366">
            <a:off x="15608712" y="7200900"/>
            <a:ext cx="3793097" cy="4114800"/>
          </a:xfrm>
          <a:custGeom>
            <a:avLst/>
            <a:gdLst/>
            <a:ahLst/>
            <a:cxnLst/>
            <a:rect l="l" t="t" r="r" b="b"/>
            <a:pathLst>
              <a:path w="3793097" h="4114800" extrusionOk="0">
                <a:moveTo>
                  <a:pt x="0" y="0"/>
                </a:moveTo>
                <a:lnTo>
                  <a:pt x="3793097" y="0"/>
                </a:lnTo>
                <a:lnTo>
                  <a:pt x="3793097"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0" name="Google Shape;720;p46">
            <a:extLst>
              <a:ext uri="{FF2B5EF4-FFF2-40B4-BE49-F238E27FC236}">
                <a16:creationId xmlns:a16="http://schemas.microsoft.com/office/drawing/2014/main" id="{722D2B42-9061-62D0-826F-9F409599970A}"/>
              </a:ext>
            </a:extLst>
          </p:cNvPr>
          <p:cNvSpPr/>
          <p:nvPr/>
        </p:nvSpPr>
        <p:spPr>
          <a:xfrm>
            <a:off x="15294047" y="-1776591"/>
            <a:ext cx="4647105" cy="4114800"/>
          </a:xfrm>
          <a:custGeom>
            <a:avLst/>
            <a:gdLst/>
            <a:ahLst/>
            <a:cxnLst/>
            <a:rect l="l" t="t" r="r" b="b"/>
            <a:pathLst>
              <a:path w="4647105" h="4114800" extrusionOk="0">
                <a:moveTo>
                  <a:pt x="0" y="0"/>
                </a:moveTo>
                <a:lnTo>
                  <a:pt x="4647105" y="0"/>
                </a:lnTo>
                <a:lnTo>
                  <a:pt x="4647105"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1" name="Google Shape;721;p46">
            <a:extLst>
              <a:ext uri="{FF2B5EF4-FFF2-40B4-BE49-F238E27FC236}">
                <a16:creationId xmlns:a16="http://schemas.microsoft.com/office/drawing/2014/main" id="{F7F8A213-9B3F-AD17-2F89-8F17AF2C2865}"/>
              </a:ext>
            </a:extLst>
          </p:cNvPr>
          <p:cNvSpPr/>
          <p:nvPr/>
        </p:nvSpPr>
        <p:spPr>
          <a:xfrm>
            <a:off x="-2520200" y="7200900"/>
            <a:ext cx="5040401" cy="4114800"/>
          </a:xfrm>
          <a:custGeom>
            <a:avLst/>
            <a:gdLst/>
            <a:ahLst/>
            <a:cxnLst/>
            <a:rect l="l" t="t" r="r" b="b"/>
            <a:pathLst>
              <a:path w="5040401" h="4114800" extrusionOk="0">
                <a:moveTo>
                  <a:pt x="0" y="0"/>
                </a:moveTo>
                <a:lnTo>
                  <a:pt x="5040400" y="0"/>
                </a:lnTo>
                <a:lnTo>
                  <a:pt x="5040400"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graphicFrame>
        <p:nvGraphicFramePr>
          <p:cNvPr id="15" name="Google Shape;751;p48">
            <a:extLst>
              <a:ext uri="{FF2B5EF4-FFF2-40B4-BE49-F238E27FC236}">
                <a16:creationId xmlns:a16="http://schemas.microsoft.com/office/drawing/2014/main" id="{856D8646-1B51-C017-2484-D28F3C9AF1F2}"/>
              </a:ext>
            </a:extLst>
          </p:cNvPr>
          <p:cNvGraphicFramePr/>
          <p:nvPr>
            <p:extLst>
              <p:ext uri="{D42A27DB-BD31-4B8C-83A1-F6EECF244321}">
                <p14:modId xmlns:p14="http://schemas.microsoft.com/office/powerpoint/2010/main" val="3010212172"/>
              </p:ext>
            </p:extLst>
          </p:nvPr>
        </p:nvGraphicFramePr>
        <p:xfrm>
          <a:off x="9802644" y="3519539"/>
          <a:ext cx="7315200" cy="4114800"/>
        </p:xfrm>
        <a:graphic>
          <a:graphicData uri="http://schemas.openxmlformats.org/drawingml/2006/table">
            <a:tbl>
              <a:tblPr>
                <a:noFill/>
                <a:tableStyleId>{AE47E847-7B08-4DCF-8B40-87AEFCB01626}</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1028700">
                <a:tc>
                  <a:txBody>
                    <a:bodyPr/>
                    <a:lstStyle/>
                    <a:p>
                      <a:pPr marL="0" marR="0" lvl="0" indent="0" algn="ctr" rtl="0">
                        <a:lnSpc>
                          <a:spcPct val="140000"/>
                        </a:lnSpc>
                        <a:spcBef>
                          <a:spcPts val="0"/>
                        </a:spcBef>
                        <a:spcAft>
                          <a:spcPts val="0"/>
                        </a:spcAft>
                        <a:buNone/>
                      </a:pPr>
                      <a:r>
                        <a:rPr lang="en-US" sz="2000" b="1" u="none" strike="noStrike" cap="none" dirty="0">
                          <a:solidFill>
                            <a:srgbClr val="000000"/>
                          </a:solidFill>
                          <a:latin typeface="Playfair Display"/>
                          <a:ea typeface="Playfair Display"/>
                          <a:cs typeface="Playfair Display"/>
                          <a:sym typeface="Playfair Display"/>
                        </a:rPr>
                        <a:t>GEKOZEN KANAAL</a:t>
                      </a:r>
                      <a:endParaRPr sz="1100" u="none" strike="noStrike" cap="none" dirty="0"/>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1E7DD"/>
                    </a:solidFill>
                  </a:tcPr>
                </a:tc>
                <a:tc>
                  <a:txBody>
                    <a:bodyPr/>
                    <a:lstStyle/>
                    <a:p>
                      <a:pPr marL="0" marR="0" lvl="0" indent="0" algn="ctr" rtl="0">
                        <a:lnSpc>
                          <a:spcPct val="140000"/>
                        </a:lnSpc>
                        <a:spcBef>
                          <a:spcPts val="0"/>
                        </a:spcBef>
                        <a:spcAft>
                          <a:spcPts val="0"/>
                        </a:spcAft>
                        <a:buNone/>
                      </a:pPr>
                      <a:r>
                        <a:rPr lang="en-US" sz="2000" b="1" u="none" strike="noStrike" cap="none" dirty="0">
                          <a:solidFill>
                            <a:srgbClr val="000000"/>
                          </a:solidFill>
                          <a:latin typeface="Playfair Display"/>
                          <a:ea typeface="Playfair Display"/>
                          <a:cs typeface="Playfair Display"/>
                          <a:sym typeface="Playfair Display"/>
                        </a:rPr>
                        <a:t>WAAROM?</a:t>
                      </a:r>
                      <a:endParaRPr sz="1100" u="none" strike="noStrike" cap="none" dirty="0"/>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1E7DD"/>
                    </a:solidFill>
                  </a:tcPr>
                </a:tc>
                <a:extLst>
                  <a:ext uri="{0D108BD9-81ED-4DB2-BD59-A6C34878D82A}">
                    <a16:rowId xmlns:a16="http://schemas.microsoft.com/office/drawing/2014/main" val="10000"/>
                  </a:ext>
                </a:extLst>
              </a:tr>
              <a:tr h="1028700">
                <a:tc>
                  <a:txBody>
                    <a:bodyPr/>
                    <a:lstStyle/>
                    <a:p>
                      <a:pPr marL="0" marR="0" lvl="0" indent="0" algn="ctr" rtl="0">
                        <a:lnSpc>
                          <a:spcPct val="254545"/>
                        </a:lnSpc>
                        <a:spcBef>
                          <a:spcPts val="0"/>
                        </a:spcBef>
                        <a:spcAft>
                          <a:spcPts val="0"/>
                        </a:spcAft>
                        <a:buNone/>
                      </a:pPr>
                      <a:endParaRPr sz="1100" u="none" strike="noStrike" cap="none"/>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lnSpc>
                          <a:spcPct val="254545"/>
                        </a:lnSpc>
                        <a:spcBef>
                          <a:spcPts val="0"/>
                        </a:spcBef>
                        <a:spcAft>
                          <a:spcPts val="0"/>
                        </a:spcAft>
                        <a:buNone/>
                      </a:pPr>
                      <a:endParaRPr sz="1100" u="none" strike="noStrike" cap="none"/>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028700">
                <a:tc>
                  <a:txBody>
                    <a:bodyPr/>
                    <a:lstStyle/>
                    <a:p>
                      <a:pPr marL="0" marR="0" lvl="0" indent="0" algn="ctr" rtl="0">
                        <a:lnSpc>
                          <a:spcPct val="254545"/>
                        </a:lnSpc>
                        <a:spcBef>
                          <a:spcPts val="0"/>
                        </a:spcBef>
                        <a:spcAft>
                          <a:spcPts val="0"/>
                        </a:spcAft>
                        <a:buNone/>
                      </a:pPr>
                      <a:endParaRPr sz="1100" u="none" strike="noStrike" cap="none"/>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lnSpc>
                          <a:spcPct val="254545"/>
                        </a:lnSpc>
                        <a:spcBef>
                          <a:spcPts val="0"/>
                        </a:spcBef>
                        <a:spcAft>
                          <a:spcPts val="0"/>
                        </a:spcAft>
                        <a:buNone/>
                      </a:pPr>
                      <a:endParaRPr sz="1100" u="none" strike="noStrike" cap="none"/>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028700">
                <a:tc>
                  <a:txBody>
                    <a:bodyPr/>
                    <a:lstStyle/>
                    <a:p>
                      <a:pPr marL="0" marR="0" lvl="0" indent="0" algn="ctr" rtl="0">
                        <a:lnSpc>
                          <a:spcPct val="254545"/>
                        </a:lnSpc>
                        <a:spcBef>
                          <a:spcPts val="0"/>
                        </a:spcBef>
                        <a:spcAft>
                          <a:spcPts val="0"/>
                        </a:spcAft>
                        <a:buNone/>
                      </a:pPr>
                      <a:endParaRPr sz="1100" u="none" strike="noStrike" cap="none" dirty="0"/>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lnSpc>
                          <a:spcPct val="254545"/>
                        </a:lnSpc>
                        <a:spcBef>
                          <a:spcPts val="0"/>
                        </a:spcBef>
                        <a:spcAft>
                          <a:spcPts val="0"/>
                        </a:spcAft>
                        <a:buNone/>
                      </a:pPr>
                      <a:endParaRPr sz="1100" u="none" strike="noStrike" cap="none" dirty="0"/>
                    </a:p>
                  </a:txBody>
                  <a:tcPr marL="190500" marR="190500" marT="190500" marB="190500"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7" name="Google Shape;755;p48">
            <a:extLst>
              <a:ext uri="{FF2B5EF4-FFF2-40B4-BE49-F238E27FC236}">
                <a16:creationId xmlns:a16="http://schemas.microsoft.com/office/drawing/2014/main" id="{94FE1D18-D860-9D78-8483-B8DCE6A189E3}"/>
              </a:ext>
            </a:extLst>
          </p:cNvPr>
          <p:cNvSpPr txBox="1"/>
          <p:nvPr/>
        </p:nvSpPr>
        <p:spPr>
          <a:xfrm>
            <a:off x="2718720" y="4510130"/>
            <a:ext cx="6118498" cy="2877711"/>
          </a:xfrm>
          <a:prstGeom prst="rect">
            <a:avLst/>
          </a:prstGeom>
          <a:noFill/>
          <a:ln>
            <a:noFill/>
          </a:ln>
        </p:spPr>
        <p:txBody>
          <a:bodyPr spcFirstLastPara="1" wrap="square" lIns="0" tIns="0" rIns="0" bIns="0" anchor="t" anchorCtr="0">
            <a:spAutoFit/>
          </a:bodyPr>
          <a:lstStyle/>
          <a:p>
            <a:pPr lvl="0">
              <a:lnSpc>
                <a:spcPct val="170000"/>
              </a:lnSpc>
            </a:pPr>
            <a:r>
              <a:rPr lang="nl-NL" sz="2200" dirty="0">
                <a:latin typeface="Playfair Display"/>
                <a:ea typeface="Playfair Display"/>
                <a:cs typeface="Playfair Display"/>
                <a:sym typeface="Playfair Display"/>
              </a:rPr>
              <a:t>Bepaal op basis van je publieksidentificatie, maar ook op basis van de SWOT-analyse van de platforms welke kanalen je wilt gebruiken. 
</a:t>
            </a:r>
          </a:p>
          <a:p>
            <a:pPr lvl="0">
              <a:lnSpc>
                <a:spcPct val="170000"/>
              </a:lnSpc>
            </a:pPr>
            <a:r>
              <a:rPr lang="nl-NL" sz="2200" dirty="0">
                <a:latin typeface="Playfair Display"/>
                <a:ea typeface="Playfair Display"/>
                <a:cs typeface="Playfair Display"/>
                <a:sym typeface="Playfair Display"/>
              </a:rPr>
              <a:t>Let op: Kwaliteit is beter dan kwantiteit</a:t>
            </a:r>
            <a:endParaRPr sz="2200" dirty="0"/>
          </a:p>
        </p:txBody>
      </p:sp>
      <p:sp>
        <p:nvSpPr>
          <p:cNvPr id="19" name="Google Shape;742;p47">
            <a:extLst>
              <a:ext uri="{FF2B5EF4-FFF2-40B4-BE49-F238E27FC236}">
                <a16:creationId xmlns:a16="http://schemas.microsoft.com/office/drawing/2014/main" id="{390A9E77-BF6B-AC78-973E-02E34056FC55}"/>
              </a:ext>
            </a:extLst>
          </p:cNvPr>
          <p:cNvSpPr txBox="1"/>
          <p:nvPr/>
        </p:nvSpPr>
        <p:spPr>
          <a:xfrm>
            <a:off x="10001667" y="2958188"/>
            <a:ext cx="7085058" cy="523220"/>
          </a:xfrm>
          <a:prstGeom prst="rect">
            <a:avLst/>
          </a:prstGeom>
          <a:noFill/>
          <a:ln>
            <a:noFill/>
          </a:ln>
        </p:spPr>
        <p:txBody>
          <a:bodyPr spcFirstLastPara="1" wrap="square" lIns="0" tIns="0" rIns="0" bIns="0" anchor="t" anchorCtr="0">
            <a:spAutoFit/>
          </a:bodyPr>
          <a:lstStyle/>
          <a:p>
            <a:pPr lvl="0" algn="r">
              <a:lnSpc>
                <a:spcPct val="170000"/>
              </a:lnSpc>
            </a:pPr>
            <a:r>
              <a:rPr lang="nl-NL" sz="2000" i="1" dirty="0">
                <a:latin typeface="Playfair Display"/>
                <a:ea typeface="Playfair Display"/>
                <a:cs typeface="Playfair Display"/>
                <a:sym typeface="Playfair Display"/>
              </a:rPr>
              <a:t>Vul de onderstaande tabel in:</a:t>
            </a:r>
            <a:endParaRPr i="1" dirty="0"/>
          </a:p>
        </p:txBody>
      </p:sp>
      <p:sp>
        <p:nvSpPr>
          <p:cNvPr id="20" name="Google Shape;767;p49">
            <a:extLst>
              <a:ext uri="{FF2B5EF4-FFF2-40B4-BE49-F238E27FC236}">
                <a16:creationId xmlns:a16="http://schemas.microsoft.com/office/drawing/2014/main" id="{968AFA04-3F07-8466-CFD5-D9B2A3B27947}"/>
              </a:ext>
            </a:extLst>
          </p:cNvPr>
          <p:cNvSpPr txBox="1"/>
          <p:nvPr/>
        </p:nvSpPr>
        <p:spPr>
          <a:xfrm>
            <a:off x="2807728" y="2875855"/>
            <a:ext cx="7436271" cy="523220"/>
          </a:xfrm>
          <a:prstGeom prst="rect">
            <a:avLst/>
          </a:prstGeom>
          <a:noFill/>
          <a:ln>
            <a:noFill/>
          </a:ln>
        </p:spPr>
        <p:txBody>
          <a:bodyPr spcFirstLastPara="1" wrap="square" lIns="0" tIns="0" rIns="0" bIns="0" anchor="t" anchorCtr="0">
            <a:spAutoFit/>
          </a:bodyPr>
          <a:lstStyle/>
          <a:p>
            <a:pPr lvl="0">
              <a:lnSpc>
                <a:spcPct val="170000"/>
              </a:lnSpc>
            </a:pPr>
            <a:r>
              <a:rPr lang="nl-NL" sz="2000" b="1" dirty="0">
                <a:latin typeface="Playfair Display"/>
                <a:ea typeface="Playfair Display"/>
                <a:cs typeface="Playfair Display"/>
                <a:sym typeface="Playfair Display"/>
              </a:rPr>
              <a:t>Kies je kanalen</a:t>
            </a:r>
            <a:endParaRPr dirty="0"/>
          </a:p>
        </p:txBody>
      </p:sp>
    </p:spTree>
    <p:extLst>
      <p:ext uri="{BB962C8B-B14F-4D97-AF65-F5344CB8AC3E}">
        <p14:creationId xmlns:p14="http://schemas.microsoft.com/office/powerpoint/2010/main" val="1978240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
          <p:cNvSpPr/>
          <p:nvPr/>
        </p:nvSpPr>
        <p:spPr>
          <a:xfrm rot="-5400000">
            <a:off x="14796702" y="6306866"/>
            <a:ext cx="3845468" cy="4114800"/>
          </a:xfrm>
          <a:custGeom>
            <a:avLst/>
            <a:gdLst/>
            <a:ahLst/>
            <a:cxnLst/>
            <a:rect l="l" t="t" r="r" b="b"/>
            <a:pathLst>
              <a:path w="3845468" h="4114800" extrusionOk="0">
                <a:moveTo>
                  <a:pt x="0" y="0"/>
                </a:moveTo>
                <a:lnTo>
                  <a:pt x="3845468" y="0"/>
                </a:lnTo>
                <a:lnTo>
                  <a:pt x="3845468"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50" name="Google Shape;150;p5"/>
          <p:cNvSpPr/>
          <p:nvPr/>
        </p:nvSpPr>
        <p:spPr>
          <a:xfrm rot="-8711088">
            <a:off x="-1689986" y="7679876"/>
            <a:ext cx="4199950" cy="4114800"/>
          </a:xfrm>
          <a:custGeom>
            <a:avLst/>
            <a:gdLst/>
            <a:ahLst/>
            <a:cxnLst/>
            <a:rect l="l" t="t" r="r" b="b"/>
            <a:pathLst>
              <a:path w="4199950" h="4114800" extrusionOk="0">
                <a:moveTo>
                  <a:pt x="0" y="0"/>
                </a:moveTo>
                <a:lnTo>
                  <a:pt x="4199949" y="0"/>
                </a:lnTo>
                <a:lnTo>
                  <a:pt x="4199949"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52" name="Google Shape;152;p5"/>
          <p:cNvSpPr txBox="1"/>
          <p:nvPr/>
        </p:nvSpPr>
        <p:spPr>
          <a:xfrm>
            <a:off x="1406108" y="1077125"/>
            <a:ext cx="8389200" cy="107721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000" b="0" i="0" u="none" strike="noStrike" cap="none" dirty="0">
                <a:solidFill>
                  <a:srgbClr val="000000"/>
                </a:solidFill>
                <a:latin typeface="Playfair Display"/>
                <a:ea typeface="Playfair Display"/>
                <a:cs typeface="Playfair Display"/>
                <a:sym typeface="Playfair Display"/>
              </a:rPr>
              <a:t>INTRODUCTIE</a:t>
            </a:r>
            <a:endParaRPr dirty="0"/>
          </a:p>
        </p:txBody>
      </p:sp>
      <p:sp>
        <p:nvSpPr>
          <p:cNvPr id="153" name="Google Shape;153;p5"/>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sp>
        <p:nvSpPr>
          <p:cNvPr id="154" name="Google Shape;154;p5"/>
          <p:cNvSpPr txBox="1"/>
          <p:nvPr/>
        </p:nvSpPr>
        <p:spPr>
          <a:xfrm>
            <a:off x="2096575" y="4324438"/>
            <a:ext cx="14945400" cy="2757678"/>
          </a:xfrm>
          <a:prstGeom prst="rect">
            <a:avLst/>
          </a:prstGeom>
          <a:noFill/>
          <a:ln>
            <a:noFill/>
          </a:ln>
        </p:spPr>
        <p:txBody>
          <a:bodyPr spcFirstLastPara="1" wrap="square" lIns="0" tIns="0" rIns="0" bIns="0" anchor="t" anchorCtr="0">
            <a:spAutoFit/>
          </a:bodyPr>
          <a:lstStyle/>
          <a:p>
            <a:pPr lvl="0">
              <a:lnSpc>
                <a:spcPct val="140011"/>
              </a:lnSpc>
            </a:pPr>
            <a:r>
              <a:rPr lang="nl-NL" sz="3200" dirty="0">
                <a:latin typeface="Playfair Display"/>
                <a:ea typeface="Playfair Display"/>
                <a:cs typeface="Playfair Display"/>
                <a:sym typeface="Playfair Display"/>
              </a:rPr>
              <a:t>In het huidige zakelijke landschap zijn digitale marketing en sociale media onmisbaar. Met miljarden actieve gebruikers bieden ze ongeëvenaarde mogelijkheden voor merkgroei. Van contentcreatie tot data gestuurde inzichten, het beheersen van deze tools is cruciaal om concurrerend te blijven.</a:t>
            </a:r>
            <a:endParaRPr lang="en-US" sz="32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8" name="Google Shape;468;p34"/>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472" name="Google Shape;472;p34"/>
          <p:cNvSpPr txBox="1"/>
          <p:nvPr/>
        </p:nvSpPr>
        <p:spPr>
          <a:xfrm rot="-5400000">
            <a:off x="-2049532" y="4109093"/>
            <a:ext cx="6458289" cy="446276"/>
          </a:xfrm>
          <a:prstGeom prst="rect">
            <a:avLst/>
          </a:prstGeom>
          <a:noFill/>
          <a:ln>
            <a:noFill/>
          </a:ln>
        </p:spPr>
        <p:txBody>
          <a:bodyPr spcFirstLastPara="1" wrap="square" lIns="0" tIns="0" rIns="0" bIns="0" anchor="t" anchorCtr="0">
            <a:spAutoFit/>
          </a:bodyPr>
          <a:lstStyle/>
          <a:p>
            <a:pPr lvl="0" algn="ctr">
              <a:buClr>
                <a:schemeClr val="dk1"/>
              </a:buClr>
              <a:buSzPts val="1100"/>
            </a:pPr>
            <a:r>
              <a:rPr lang="nl-NL" sz="2900" dirty="0">
                <a:solidFill>
                  <a:srgbClr val="B45F06"/>
                </a:solidFill>
                <a:latin typeface="Playfair Display"/>
                <a:ea typeface="Playfair Display"/>
                <a:cs typeface="Playfair Display"/>
                <a:sym typeface="Playfair Display"/>
              </a:rPr>
              <a:t>Oefening 1</a:t>
            </a:r>
            <a:endParaRPr sz="2900" dirty="0">
              <a:solidFill>
                <a:srgbClr val="B45F06"/>
              </a:solidFill>
            </a:endParaRPr>
          </a:p>
        </p:txBody>
      </p:sp>
      <p:sp>
        <p:nvSpPr>
          <p:cNvPr id="2" name="Google Shape;198;p10">
            <a:extLst>
              <a:ext uri="{FF2B5EF4-FFF2-40B4-BE49-F238E27FC236}">
                <a16:creationId xmlns:a16="http://schemas.microsoft.com/office/drawing/2014/main" id="{3026CA51-0F7D-2305-B32A-BC5EA7EB0059}"/>
              </a:ext>
            </a:extLst>
          </p:cNvPr>
          <p:cNvSpPr txBox="1"/>
          <p:nvPr/>
        </p:nvSpPr>
        <p:spPr>
          <a:xfrm>
            <a:off x="2720524" y="1965700"/>
            <a:ext cx="14728202" cy="1034129"/>
          </a:xfrm>
          <a:prstGeom prst="rect">
            <a:avLst/>
          </a:prstGeom>
          <a:noFill/>
          <a:ln>
            <a:noFill/>
          </a:ln>
        </p:spPr>
        <p:txBody>
          <a:bodyPr spcFirstLastPara="1" wrap="square" lIns="0" tIns="0" rIns="0" bIns="0" anchor="t" anchorCtr="0">
            <a:spAutoFit/>
          </a:bodyPr>
          <a:lstStyle/>
          <a:p>
            <a:pPr lvl="0">
              <a:lnSpc>
                <a:spcPct val="140007"/>
              </a:lnSpc>
            </a:pPr>
            <a:r>
              <a:rPr lang="nl-NL" sz="4800" dirty="0">
                <a:latin typeface="Playfair Display"/>
                <a:ea typeface="Playfair Display"/>
                <a:cs typeface="Playfair Display"/>
                <a:sym typeface="Playfair Display"/>
              </a:rPr>
              <a:t>Ontwikkel je basis digitale marketingplan</a:t>
            </a:r>
            <a:endParaRPr lang="en-US" sz="4800" dirty="0"/>
          </a:p>
        </p:txBody>
      </p:sp>
      <p:sp>
        <p:nvSpPr>
          <p:cNvPr id="9" name="Google Shape;719;p46">
            <a:extLst>
              <a:ext uri="{FF2B5EF4-FFF2-40B4-BE49-F238E27FC236}">
                <a16:creationId xmlns:a16="http://schemas.microsoft.com/office/drawing/2014/main" id="{2BD928BE-F4DB-E607-8B4A-187CF4B4DB28}"/>
              </a:ext>
            </a:extLst>
          </p:cNvPr>
          <p:cNvSpPr/>
          <p:nvPr/>
        </p:nvSpPr>
        <p:spPr>
          <a:xfrm rot="20073366">
            <a:off x="15608712" y="7200900"/>
            <a:ext cx="3793097" cy="4114800"/>
          </a:xfrm>
          <a:custGeom>
            <a:avLst/>
            <a:gdLst/>
            <a:ahLst/>
            <a:cxnLst/>
            <a:rect l="l" t="t" r="r" b="b"/>
            <a:pathLst>
              <a:path w="3793097" h="4114800" extrusionOk="0">
                <a:moveTo>
                  <a:pt x="0" y="0"/>
                </a:moveTo>
                <a:lnTo>
                  <a:pt x="3793097" y="0"/>
                </a:lnTo>
                <a:lnTo>
                  <a:pt x="3793097"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0" name="Google Shape;720;p46">
            <a:extLst>
              <a:ext uri="{FF2B5EF4-FFF2-40B4-BE49-F238E27FC236}">
                <a16:creationId xmlns:a16="http://schemas.microsoft.com/office/drawing/2014/main" id="{722D2B42-9061-62D0-826F-9F409599970A}"/>
              </a:ext>
            </a:extLst>
          </p:cNvPr>
          <p:cNvSpPr/>
          <p:nvPr/>
        </p:nvSpPr>
        <p:spPr>
          <a:xfrm>
            <a:off x="15294047" y="-1776591"/>
            <a:ext cx="4647105" cy="4114800"/>
          </a:xfrm>
          <a:custGeom>
            <a:avLst/>
            <a:gdLst/>
            <a:ahLst/>
            <a:cxnLst/>
            <a:rect l="l" t="t" r="r" b="b"/>
            <a:pathLst>
              <a:path w="4647105" h="4114800" extrusionOk="0">
                <a:moveTo>
                  <a:pt x="0" y="0"/>
                </a:moveTo>
                <a:lnTo>
                  <a:pt x="4647105" y="0"/>
                </a:lnTo>
                <a:lnTo>
                  <a:pt x="4647105"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1" name="Google Shape;721;p46">
            <a:extLst>
              <a:ext uri="{FF2B5EF4-FFF2-40B4-BE49-F238E27FC236}">
                <a16:creationId xmlns:a16="http://schemas.microsoft.com/office/drawing/2014/main" id="{F7F8A213-9B3F-AD17-2F89-8F17AF2C2865}"/>
              </a:ext>
            </a:extLst>
          </p:cNvPr>
          <p:cNvSpPr/>
          <p:nvPr/>
        </p:nvSpPr>
        <p:spPr>
          <a:xfrm>
            <a:off x="-2520200" y="7200900"/>
            <a:ext cx="5040401" cy="4114800"/>
          </a:xfrm>
          <a:custGeom>
            <a:avLst/>
            <a:gdLst/>
            <a:ahLst/>
            <a:cxnLst/>
            <a:rect l="l" t="t" r="r" b="b"/>
            <a:pathLst>
              <a:path w="5040401" h="4114800" extrusionOk="0">
                <a:moveTo>
                  <a:pt x="0" y="0"/>
                </a:moveTo>
                <a:lnTo>
                  <a:pt x="5040400" y="0"/>
                </a:lnTo>
                <a:lnTo>
                  <a:pt x="5040400"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3" name="Google Shape;767;p49">
            <a:extLst>
              <a:ext uri="{FF2B5EF4-FFF2-40B4-BE49-F238E27FC236}">
                <a16:creationId xmlns:a16="http://schemas.microsoft.com/office/drawing/2014/main" id="{F3A3EFB8-1E7C-CA53-D6F4-8F3869C4D059}"/>
              </a:ext>
            </a:extLst>
          </p:cNvPr>
          <p:cNvSpPr txBox="1"/>
          <p:nvPr/>
        </p:nvSpPr>
        <p:spPr>
          <a:xfrm>
            <a:off x="2807728" y="2875855"/>
            <a:ext cx="7436271" cy="523220"/>
          </a:xfrm>
          <a:prstGeom prst="rect">
            <a:avLst/>
          </a:prstGeom>
          <a:noFill/>
          <a:ln>
            <a:noFill/>
          </a:ln>
        </p:spPr>
        <p:txBody>
          <a:bodyPr spcFirstLastPara="1" wrap="square" lIns="0" tIns="0" rIns="0" bIns="0" anchor="t" anchorCtr="0">
            <a:spAutoFit/>
          </a:bodyPr>
          <a:lstStyle/>
          <a:p>
            <a:pPr lvl="0">
              <a:lnSpc>
                <a:spcPct val="170000"/>
              </a:lnSpc>
            </a:pPr>
            <a:r>
              <a:rPr lang="nl-NL" sz="2000" b="1" dirty="0">
                <a:latin typeface="Playfair Display"/>
                <a:ea typeface="Playfair Display"/>
                <a:cs typeface="Playfair Display"/>
                <a:sym typeface="Playfair Display"/>
              </a:rPr>
              <a:t>Bepaal uw contentstrategie en formuleer kernboodschappen</a:t>
            </a:r>
            <a:endParaRPr dirty="0"/>
          </a:p>
        </p:txBody>
      </p:sp>
      <p:sp>
        <p:nvSpPr>
          <p:cNvPr id="4" name="Google Shape;768;p49">
            <a:extLst>
              <a:ext uri="{FF2B5EF4-FFF2-40B4-BE49-F238E27FC236}">
                <a16:creationId xmlns:a16="http://schemas.microsoft.com/office/drawing/2014/main" id="{84D26A26-1556-FA40-D827-401CC8FC1535}"/>
              </a:ext>
            </a:extLst>
          </p:cNvPr>
          <p:cNvSpPr txBox="1"/>
          <p:nvPr/>
        </p:nvSpPr>
        <p:spPr>
          <a:xfrm>
            <a:off x="2807729" y="3823288"/>
            <a:ext cx="7436270" cy="5232202"/>
          </a:xfrm>
          <a:prstGeom prst="rect">
            <a:avLst/>
          </a:prstGeom>
          <a:noFill/>
          <a:ln>
            <a:noFill/>
          </a:ln>
        </p:spPr>
        <p:txBody>
          <a:bodyPr spcFirstLastPara="1" wrap="square" lIns="0" tIns="0" rIns="0" bIns="0" anchor="t" anchorCtr="0">
            <a:spAutoFit/>
          </a:bodyPr>
          <a:lstStyle/>
          <a:p>
            <a:pPr lvl="0">
              <a:lnSpc>
                <a:spcPct val="170000"/>
              </a:lnSpc>
            </a:pPr>
            <a:r>
              <a:rPr lang="nl-NL" sz="2000" dirty="0">
                <a:latin typeface="Playfair Display"/>
                <a:ea typeface="Playfair Display"/>
                <a:cs typeface="Playfair Display"/>
                <a:sym typeface="Playfair Display"/>
              </a:rPr>
              <a:t>Met je contentstrategie:</a:t>
            </a:r>
          </a:p>
          <a:p>
            <a:pPr marL="342900" lvl="0" indent="-342900">
              <a:lnSpc>
                <a:spcPct val="170000"/>
              </a:lnSpc>
              <a:buFont typeface="Arial" panose="020B0604020202020204" pitchFamily="34" charset="0"/>
              <a:buChar char="•"/>
            </a:pPr>
            <a:r>
              <a:rPr lang="nl-NL" sz="2000" dirty="0">
                <a:latin typeface="Playfair Display"/>
                <a:ea typeface="Playfair Display"/>
                <a:cs typeface="Playfair Display"/>
                <a:sym typeface="Playfair Display"/>
              </a:rPr>
              <a:t>Wat zou jouw ideale klant van jou willen leren?
Wat vindt jouw ideale klant leuk?
Wat zou uw ideale klant helpen?
Gebruik inspirerende citaten die hen in actie brengen of begin de dag met een glimlach</a:t>
            </a:r>
          </a:p>
          <a:p>
            <a:pPr lvl="0">
              <a:lnSpc>
                <a:spcPct val="170000"/>
              </a:lnSpc>
            </a:pPr>
            <a:r>
              <a:rPr lang="nl-NL" sz="2000" dirty="0">
                <a:latin typeface="Playfair Display"/>
                <a:ea typeface="Playfair Display"/>
                <a:cs typeface="Playfair Display"/>
                <a:sym typeface="Playfair Display"/>
              </a:rPr>
              <a:t>Denk na over je verhaal. Ontwikkel overtuigende berichten die jouw missie communiceren, het probleem dat jij aanpakt en hoe mensen jouw kunnen helpen. 
De berichtgeving moet je publiek emotioneel aanspreken.</a:t>
            </a:r>
            <a:endParaRPr dirty="0"/>
          </a:p>
        </p:txBody>
      </p:sp>
      <p:sp>
        <p:nvSpPr>
          <p:cNvPr id="5" name="Google Shape;769;p49">
            <a:extLst>
              <a:ext uri="{FF2B5EF4-FFF2-40B4-BE49-F238E27FC236}">
                <a16:creationId xmlns:a16="http://schemas.microsoft.com/office/drawing/2014/main" id="{41CC60CC-8429-E8E8-281B-5879C63B5D3B}"/>
              </a:ext>
            </a:extLst>
          </p:cNvPr>
          <p:cNvSpPr txBox="1"/>
          <p:nvPr/>
        </p:nvSpPr>
        <p:spPr>
          <a:xfrm>
            <a:off x="10531527" y="3823288"/>
            <a:ext cx="6118498" cy="3139321"/>
          </a:xfrm>
          <a:prstGeom prst="rect">
            <a:avLst/>
          </a:prstGeom>
          <a:noFill/>
          <a:ln>
            <a:noFill/>
          </a:ln>
        </p:spPr>
        <p:txBody>
          <a:bodyPr spcFirstLastPara="1" wrap="square" lIns="0" tIns="0" rIns="0" bIns="0" anchor="t" anchorCtr="0">
            <a:spAutoFit/>
          </a:bodyPr>
          <a:lstStyle/>
          <a:p>
            <a:pPr lvl="0">
              <a:lnSpc>
                <a:spcPct val="170000"/>
              </a:lnSpc>
            </a:pPr>
            <a:r>
              <a:rPr lang="nl-NL" sz="2000" b="1" dirty="0">
                <a:latin typeface="Playfair Display"/>
                <a:ea typeface="Playfair Display"/>
                <a:cs typeface="Playfair Display"/>
                <a:sym typeface="Playfair Display"/>
              </a:rPr>
              <a:t>Stel 3-5 kernboodschappen op </a:t>
            </a:r>
            <a:r>
              <a:rPr lang="nl-NL" sz="2000" b="1" dirty="0" err="1">
                <a:latin typeface="Playfair Display"/>
                <a:ea typeface="Playfair Display"/>
                <a:cs typeface="Playfair Display"/>
                <a:sym typeface="Playfair Display"/>
              </a:rPr>
              <a:t>op</a:t>
            </a:r>
            <a:r>
              <a:rPr lang="nl-NL" sz="2000" b="1" dirty="0">
                <a:latin typeface="Playfair Display"/>
                <a:ea typeface="Playfair Display"/>
                <a:cs typeface="Playfair Display"/>
                <a:sym typeface="Playfair Display"/>
              </a:rPr>
              <a:t> basis van "jouw verhaal" voor je </a:t>
            </a:r>
            <a:r>
              <a:rPr lang="nl-NL" sz="2000" b="1" dirty="0" err="1">
                <a:latin typeface="Playfair Display"/>
                <a:ea typeface="Playfair Display"/>
                <a:cs typeface="Playfair Display"/>
                <a:sym typeface="Playfair Display"/>
              </a:rPr>
              <a:t>socials</a:t>
            </a:r>
            <a:r>
              <a:rPr lang="nl-NL" sz="2000" b="1" dirty="0">
                <a:latin typeface="Playfair Display"/>
                <a:ea typeface="Playfair Display"/>
                <a:cs typeface="Playfair Display"/>
                <a:sym typeface="Playfair Display"/>
              </a:rPr>
              <a:t>.
</a:t>
            </a:r>
          </a:p>
          <a:p>
            <a:pPr lvl="0">
              <a:lnSpc>
                <a:spcPct val="170000"/>
              </a:lnSpc>
            </a:pPr>
            <a:r>
              <a:rPr lang="nl-NL" sz="2000" dirty="0">
                <a:latin typeface="Playfair Display"/>
                <a:ea typeface="Playfair Display"/>
                <a:cs typeface="Playfair Display"/>
                <a:sym typeface="Playfair Display"/>
              </a:rPr>
              <a:t>Je kunt de aanvullende bronnen aan het einde van deze presentatie raadplegen voor aanvullende ondersteuning.</a:t>
            </a:r>
            <a:endParaRPr dirty="0"/>
          </a:p>
        </p:txBody>
      </p:sp>
    </p:spTree>
    <p:extLst>
      <p:ext uri="{BB962C8B-B14F-4D97-AF65-F5344CB8AC3E}">
        <p14:creationId xmlns:p14="http://schemas.microsoft.com/office/powerpoint/2010/main" val="18758485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8" name="Google Shape;468;p34"/>
          <p:cNvSpPr/>
          <p:nvPr/>
        </p:nvSpPr>
        <p:spPr>
          <a:xfrm>
            <a:off x="2720524" y="9478884"/>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472" name="Google Shape;472;p34"/>
          <p:cNvSpPr txBox="1"/>
          <p:nvPr/>
        </p:nvSpPr>
        <p:spPr>
          <a:xfrm rot="-5400000">
            <a:off x="-2049532" y="4109093"/>
            <a:ext cx="6458289" cy="446276"/>
          </a:xfrm>
          <a:prstGeom prst="rect">
            <a:avLst/>
          </a:prstGeom>
          <a:noFill/>
          <a:ln>
            <a:noFill/>
          </a:ln>
        </p:spPr>
        <p:txBody>
          <a:bodyPr spcFirstLastPara="1" wrap="square" lIns="0" tIns="0" rIns="0" bIns="0" anchor="t" anchorCtr="0">
            <a:spAutoFit/>
          </a:bodyPr>
          <a:lstStyle/>
          <a:p>
            <a:pPr lvl="0" algn="ctr">
              <a:buClr>
                <a:schemeClr val="dk1"/>
              </a:buClr>
              <a:buSzPts val="1100"/>
            </a:pPr>
            <a:r>
              <a:rPr lang="nl-NL" sz="2900" dirty="0">
                <a:solidFill>
                  <a:srgbClr val="B45F06"/>
                </a:solidFill>
                <a:latin typeface="Playfair Display"/>
                <a:ea typeface="Playfair Display"/>
                <a:cs typeface="Playfair Display"/>
                <a:sym typeface="Playfair Display"/>
              </a:rPr>
              <a:t>Oefening 1</a:t>
            </a:r>
            <a:endParaRPr sz="2900" dirty="0">
              <a:solidFill>
                <a:srgbClr val="B45F06"/>
              </a:solidFill>
            </a:endParaRPr>
          </a:p>
        </p:txBody>
      </p:sp>
      <p:sp>
        <p:nvSpPr>
          <p:cNvPr id="2" name="Google Shape;198;p10">
            <a:extLst>
              <a:ext uri="{FF2B5EF4-FFF2-40B4-BE49-F238E27FC236}">
                <a16:creationId xmlns:a16="http://schemas.microsoft.com/office/drawing/2014/main" id="{3026CA51-0F7D-2305-B32A-BC5EA7EB0059}"/>
              </a:ext>
            </a:extLst>
          </p:cNvPr>
          <p:cNvSpPr txBox="1"/>
          <p:nvPr/>
        </p:nvSpPr>
        <p:spPr>
          <a:xfrm>
            <a:off x="2720524" y="1965700"/>
            <a:ext cx="14728202" cy="1034129"/>
          </a:xfrm>
          <a:prstGeom prst="rect">
            <a:avLst/>
          </a:prstGeom>
          <a:noFill/>
          <a:ln>
            <a:noFill/>
          </a:ln>
        </p:spPr>
        <p:txBody>
          <a:bodyPr spcFirstLastPara="1" wrap="square" lIns="0" tIns="0" rIns="0" bIns="0" anchor="t" anchorCtr="0">
            <a:spAutoFit/>
          </a:bodyPr>
          <a:lstStyle/>
          <a:p>
            <a:pPr lvl="0">
              <a:lnSpc>
                <a:spcPct val="140007"/>
              </a:lnSpc>
            </a:pPr>
            <a:r>
              <a:rPr lang="nl-NL" sz="4800" dirty="0">
                <a:latin typeface="Playfair Display"/>
                <a:ea typeface="Playfair Display"/>
                <a:cs typeface="Playfair Display"/>
                <a:sym typeface="Playfair Display"/>
              </a:rPr>
              <a:t>Ontwikkel je basis digitale marketingplan</a:t>
            </a:r>
            <a:endParaRPr lang="en-US" sz="4800" dirty="0"/>
          </a:p>
        </p:txBody>
      </p:sp>
      <p:sp>
        <p:nvSpPr>
          <p:cNvPr id="10" name="Google Shape;720;p46">
            <a:extLst>
              <a:ext uri="{FF2B5EF4-FFF2-40B4-BE49-F238E27FC236}">
                <a16:creationId xmlns:a16="http://schemas.microsoft.com/office/drawing/2014/main" id="{722D2B42-9061-62D0-826F-9F409599970A}"/>
              </a:ext>
            </a:extLst>
          </p:cNvPr>
          <p:cNvSpPr/>
          <p:nvPr/>
        </p:nvSpPr>
        <p:spPr>
          <a:xfrm>
            <a:off x="15294047" y="-1776591"/>
            <a:ext cx="4647105" cy="4114800"/>
          </a:xfrm>
          <a:custGeom>
            <a:avLst/>
            <a:gdLst/>
            <a:ahLst/>
            <a:cxnLst/>
            <a:rect l="l" t="t" r="r" b="b"/>
            <a:pathLst>
              <a:path w="4647105" h="4114800" extrusionOk="0">
                <a:moveTo>
                  <a:pt x="0" y="0"/>
                </a:moveTo>
                <a:lnTo>
                  <a:pt x="4647105" y="0"/>
                </a:lnTo>
                <a:lnTo>
                  <a:pt x="4647105"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1" name="Google Shape;721;p46">
            <a:extLst>
              <a:ext uri="{FF2B5EF4-FFF2-40B4-BE49-F238E27FC236}">
                <a16:creationId xmlns:a16="http://schemas.microsoft.com/office/drawing/2014/main" id="{F7F8A213-9B3F-AD17-2F89-8F17AF2C2865}"/>
              </a:ext>
            </a:extLst>
          </p:cNvPr>
          <p:cNvSpPr/>
          <p:nvPr/>
        </p:nvSpPr>
        <p:spPr>
          <a:xfrm>
            <a:off x="-2520200" y="7200900"/>
            <a:ext cx="5040401" cy="4114800"/>
          </a:xfrm>
          <a:custGeom>
            <a:avLst/>
            <a:gdLst/>
            <a:ahLst/>
            <a:cxnLst/>
            <a:rect l="l" t="t" r="r" b="b"/>
            <a:pathLst>
              <a:path w="5040401" h="4114800" extrusionOk="0">
                <a:moveTo>
                  <a:pt x="0" y="0"/>
                </a:moveTo>
                <a:lnTo>
                  <a:pt x="5040400" y="0"/>
                </a:lnTo>
                <a:lnTo>
                  <a:pt x="5040400"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3" name="Google Shape;767;p49">
            <a:extLst>
              <a:ext uri="{FF2B5EF4-FFF2-40B4-BE49-F238E27FC236}">
                <a16:creationId xmlns:a16="http://schemas.microsoft.com/office/drawing/2014/main" id="{F3A3EFB8-1E7C-CA53-D6F4-8F3869C4D059}"/>
              </a:ext>
            </a:extLst>
          </p:cNvPr>
          <p:cNvSpPr txBox="1"/>
          <p:nvPr/>
        </p:nvSpPr>
        <p:spPr>
          <a:xfrm>
            <a:off x="2807728" y="2875855"/>
            <a:ext cx="7436271" cy="523220"/>
          </a:xfrm>
          <a:prstGeom prst="rect">
            <a:avLst/>
          </a:prstGeom>
          <a:noFill/>
          <a:ln>
            <a:noFill/>
          </a:ln>
        </p:spPr>
        <p:txBody>
          <a:bodyPr spcFirstLastPara="1" wrap="square" lIns="0" tIns="0" rIns="0" bIns="0" anchor="t" anchorCtr="0">
            <a:spAutoFit/>
          </a:bodyPr>
          <a:lstStyle/>
          <a:p>
            <a:pPr lvl="0">
              <a:lnSpc>
                <a:spcPct val="170000"/>
              </a:lnSpc>
            </a:pPr>
            <a:r>
              <a:rPr lang="nl-NL" sz="2000" b="1" dirty="0">
                <a:latin typeface="Playfair Display"/>
                <a:ea typeface="Playfair Display"/>
                <a:cs typeface="Playfair Display"/>
                <a:sym typeface="Playfair Display"/>
              </a:rPr>
              <a:t>Content kalender</a:t>
            </a:r>
            <a:endParaRPr dirty="0"/>
          </a:p>
        </p:txBody>
      </p:sp>
      <p:sp>
        <p:nvSpPr>
          <p:cNvPr id="8" name="Google Shape;782;p50">
            <a:extLst>
              <a:ext uri="{FF2B5EF4-FFF2-40B4-BE49-F238E27FC236}">
                <a16:creationId xmlns:a16="http://schemas.microsoft.com/office/drawing/2014/main" id="{EC410178-53A8-520B-28B1-8D6DC04ADEC4}"/>
              </a:ext>
            </a:extLst>
          </p:cNvPr>
          <p:cNvSpPr txBox="1"/>
          <p:nvPr/>
        </p:nvSpPr>
        <p:spPr>
          <a:xfrm>
            <a:off x="2520200" y="4232275"/>
            <a:ext cx="3310013" cy="3662541"/>
          </a:xfrm>
          <a:prstGeom prst="rect">
            <a:avLst/>
          </a:prstGeom>
          <a:noFill/>
          <a:ln>
            <a:noFill/>
          </a:ln>
        </p:spPr>
        <p:txBody>
          <a:bodyPr spcFirstLastPara="1" wrap="square" lIns="0" tIns="0" rIns="0" bIns="0" anchor="t" anchorCtr="0">
            <a:spAutoFit/>
          </a:bodyPr>
          <a:lstStyle/>
          <a:p>
            <a:pPr lvl="0">
              <a:lnSpc>
                <a:spcPct val="170000"/>
              </a:lnSpc>
            </a:pPr>
            <a:r>
              <a:rPr lang="nl-NL" sz="2000" b="1" dirty="0">
                <a:latin typeface="Playfair Display"/>
                <a:ea typeface="Playfair Display"/>
                <a:cs typeface="Playfair Display"/>
                <a:sym typeface="Playfair Display"/>
              </a:rPr>
              <a:t>Maak een contentkalender </a:t>
            </a:r>
            <a:r>
              <a:rPr lang="nl-NL" sz="2000" dirty="0">
                <a:latin typeface="Playfair Display"/>
                <a:ea typeface="Playfair Display"/>
                <a:cs typeface="Playfair Display"/>
                <a:sym typeface="Playfair Display"/>
              </a:rPr>
              <a:t>voor jezelf om ervoor te zorgen dat je consistent op je </a:t>
            </a:r>
            <a:r>
              <a:rPr lang="nl-NL" sz="2000" dirty="0" err="1">
                <a:latin typeface="Playfair Display"/>
                <a:ea typeface="Playfair Display"/>
                <a:cs typeface="Playfair Display"/>
                <a:sym typeface="Playfair Display"/>
              </a:rPr>
              <a:t>socials</a:t>
            </a:r>
            <a:r>
              <a:rPr lang="nl-NL" sz="2000" dirty="0">
                <a:latin typeface="Playfair Display"/>
                <a:ea typeface="Playfair Display"/>
                <a:cs typeface="Playfair Display"/>
                <a:sym typeface="Playfair Display"/>
              </a:rPr>
              <a:t> kunt posten. Houd rekening met je verschillende kanalen en je missie.</a:t>
            </a:r>
            <a:endParaRPr dirty="0"/>
          </a:p>
        </p:txBody>
      </p:sp>
      <p:pic>
        <p:nvPicPr>
          <p:cNvPr id="13" name="Afbeelding 12">
            <a:extLst>
              <a:ext uri="{FF2B5EF4-FFF2-40B4-BE49-F238E27FC236}">
                <a16:creationId xmlns:a16="http://schemas.microsoft.com/office/drawing/2014/main" id="{A2F7AC9F-8E20-A5CC-2233-950AFDAAD147}"/>
              </a:ext>
            </a:extLst>
          </p:cNvPr>
          <p:cNvPicPr>
            <a:picLocks noChangeAspect="1"/>
          </p:cNvPicPr>
          <p:nvPr/>
        </p:nvPicPr>
        <p:blipFill>
          <a:blip r:embed="rId6"/>
          <a:stretch>
            <a:fillRect/>
          </a:stretch>
        </p:blipFill>
        <p:spPr>
          <a:xfrm>
            <a:off x="7147986" y="2948791"/>
            <a:ext cx="9919202" cy="7242027"/>
          </a:xfrm>
          <a:prstGeom prst="rect">
            <a:avLst/>
          </a:prstGeom>
        </p:spPr>
      </p:pic>
    </p:spTree>
    <p:extLst>
      <p:ext uri="{BB962C8B-B14F-4D97-AF65-F5344CB8AC3E}">
        <p14:creationId xmlns:p14="http://schemas.microsoft.com/office/powerpoint/2010/main" val="3333240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8" name="Google Shape;468;p34"/>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472" name="Google Shape;472;p34"/>
          <p:cNvSpPr txBox="1"/>
          <p:nvPr/>
        </p:nvSpPr>
        <p:spPr>
          <a:xfrm rot="-5400000">
            <a:off x="-2049532" y="4109093"/>
            <a:ext cx="6458289" cy="446276"/>
          </a:xfrm>
          <a:prstGeom prst="rect">
            <a:avLst/>
          </a:prstGeom>
          <a:noFill/>
          <a:ln>
            <a:noFill/>
          </a:ln>
        </p:spPr>
        <p:txBody>
          <a:bodyPr spcFirstLastPara="1" wrap="square" lIns="0" tIns="0" rIns="0" bIns="0" anchor="t" anchorCtr="0">
            <a:spAutoFit/>
          </a:bodyPr>
          <a:lstStyle/>
          <a:p>
            <a:pPr lvl="0" algn="ctr">
              <a:buClr>
                <a:schemeClr val="dk1"/>
              </a:buClr>
              <a:buSzPts val="1100"/>
            </a:pPr>
            <a:r>
              <a:rPr lang="nl-NL" sz="2900" dirty="0">
                <a:solidFill>
                  <a:srgbClr val="B45F06"/>
                </a:solidFill>
                <a:latin typeface="Playfair Display"/>
                <a:ea typeface="Playfair Display"/>
                <a:cs typeface="Playfair Display"/>
                <a:sym typeface="Playfair Display"/>
              </a:rPr>
              <a:t>Oefening 1</a:t>
            </a:r>
            <a:endParaRPr sz="2900" dirty="0">
              <a:solidFill>
                <a:srgbClr val="B45F06"/>
              </a:solidFill>
            </a:endParaRPr>
          </a:p>
        </p:txBody>
      </p:sp>
      <p:sp>
        <p:nvSpPr>
          <p:cNvPr id="2" name="Google Shape;198;p10">
            <a:extLst>
              <a:ext uri="{FF2B5EF4-FFF2-40B4-BE49-F238E27FC236}">
                <a16:creationId xmlns:a16="http://schemas.microsoft.com/office/drawing/2014/main" id="{3026CA51-0F7D-2305-B32A-BC5EA7EB0059}"/>
              </a:ext>
            </a:extLst>
          </p:cNvPr>
          <p:cNvSpPr txBox="1"/>
          <p:nvPr/>
        </p:nvSpPr>
        <p:spPr>
          <a:xfrm>
            <a:off x="2720524" y="1965700"/>
            <a:ext cx="14728202" cy="1034129"/>
          </a:xfrm>
          <a:prstGeom prst="rect">
            <a:avLst/>
          </a:prstGeom>
          <a:noFill/>
          <a:ln>
            <a:noFill/>
          </a:ln>
        </p:spPr>
        <p:txBody>
          <a:bodyPr spcFirstLastPara="1" wrap="square" lIns="0" tIns="0" rIns="0" bIns="0" anchor="t" anchorCtr="0">
            <a:spAutoFit/>
          </a:bodyPr>
          <a:lstStyle/>
          <a:p>
            <a:pPr lvl="0">
              <a:lnSpc>
                <a:spcPct val="140007"/>
              </a:lnSpc>
            </a:pPr>
            <a:r>
              <a:rPr lang="nl-NL" sz="4800" dirty="0">
                <a:latin typeface="Playfair Display"/>
                <a:ea typeface="Playfair Display"/>
                <a:cs typeface="Playfair Display"/>
                <a:sym typeface="Playfair Display"/>
              </a:rPr>
              <a:t>Ontwikkel je basis digitale marketingplan</a:t>
            </a:r>
            <a:endParaRPr lang="en-US" sz="4800" dirty="0"/>
          </a:p>
        </p:txBody>
      </p:sp>
      <p:sp>
        <p:nvSpPr>
          <p:cNvPr id="9" name="Google Shape;719;p46">
            <a:extLst>
              <a:ext uri="{FF2B5EF4-FFF2-40B4-BE49-F238E27FC236}">
                <a16:creationId xmlns:a16="http://schemas.microsoft.com/office/drawing/2014/main" id="{2BD928BE-F4DB-E607-8B4A-187CF4B4DB28}"/>
              </a:ext>
            </a:extLst>
          </p:cNvPr>
          <p:cNvSpPr/>
          <p:nvPr/>
        </p:nvSpPr>
        <p:spPr>
          <a:xfrm rot="20073366">
            <a:off x="15608712" y="7200900"/>
            <a:ext cx="3793097" cy="4114800"/>
          </a:xfrm>
          <a:custGeom>
            <a:avLst/>
            <a:gdLst/>
            <a:ahLst/>
            <a:cxnLst/>
            <a:rect l="l" t="t" r="r" b="b"/>
            <a:pathLst>
              <a:path w="3793097" h="4114800" extrusionOk="0">
                <a:moveTo>
                  <a:pt x="0" y="0"/>
                </a:moveTo>
                <a:lnTo>
                  <a:pt x="3793097" y="0"/>
                </a:lnTo>
                <a:lnTo>
                  <a:pt x="3793097"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0" name="Google Shape;720;p46">
            <a:extLst>
              <a:ext uri="{FF2B5EF4-FFF2-40B4-BE49-F238E27FC236}">
                <a16:creationId xmlns:a16="http://schemas.microsoft.com/office/drawing/2014/main" id="{722D2B42-9061-62D0-826F-9F409599970A}"/>
              </a:ext>
            </a:extLst>
          </p:cNvPr>
          <p:cNvSpPr/>
          <p:nvPr/>
        </p:nvSpPr>
        <p:spPr>
          <a:xfrm>
            <a:off x="15294047" y="-1776591"/>
            <a:ext cx="4647105" cy="4114800"/>
          </a:xfrm>
          <a:custGeom>
            <a:avLst/>
            <a:gdLst/>
            <a:ahLst/>
            <a:cxnLst/>
            <a:rect l="l" t="t" r="r" b="b"/>
            <a:pathLst>
              <a:path w="4647105" h="4114800" extrusionOk="0">
                <a:moveTo>
                  <a:pt x="0" y="0"/>
                </a:moveTo>
                <a:lnTo>
                  <a:pt x="4647105" y="0"/>
                </a:lnTo>
                <a:lnTo>
                  <a:pt x="4647105"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1" name="Google Shape;721;p46">
            <a:extLst>
              <a:ext uri="{FF2B5EF4-FFF2-40B4-BE49-F238E27FC236}">
                <a16:creationId xmlns:a16="http://schemas.microsoft.com/office/drawing/2014/main" id="{F7F8A213-9B3F-AD17-2F89-8F17AF2C2865}"/>
              </a:ext>
            </a:extLst>
          </p:cNvPr>
          <p:cNvSpPr/>
          <p:nvPr/>
        </p:nvSpPr>
        <p:spPr>
          <a:xfrm>
            <a:off x="-2520200" y="7200900"/>
            <a:ext cx="5040401" cy="4114800"/>
          </a:xfrm>
          <a:custGeom>
            <a:avLst/>
            <a:gdLst/>
            <a:ahLst/>
            <a:cxnLst/>
            <a:rect l="l" t="t" r="r" b="b"/>
            <a:pathLst>
              <a:path w="5040401" h="4114800" extrusionOk="0">
                <a:moveTo>
                  <a:pt x="0" y="0"/>
                </a:moveTo>
                <a:lnTo>
                  <a:pt x="5040400" y="0"/>
                </a:lnTo>
                <a:lnTo>
                  <a:pt x="5040400"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3" name="Google Shape;767;p49">
            <a:extLst>
              <a:ext uri="{FF2B5EF4-FFF2-40B4-BE49-F238E27FC236}">
                <a16:creationId xmlns:a16="http://schemas.microsoft.com/office/drawing/2014/main" id="{F3A3EFB8-1E7C-CA53-D6F4-8F3869C4D059}"/>
              </a:ext>
            </a:extLst>
          </p:cNvPr>
          <p:cNvSpPr txBox="1"/>
          <p:nvPr/>
        </p:nvSpPr>
        <p:spPr>
          <a:xfrm>
            <a:off x="2807728" y="2875855"/>
            <a:ext cx="7436271" cy="523220"/>
          </a:xfrm>
          <a:prstGeom prst="rect">
            <a:avLst/>
          </a:prstGeom>
          <a:noFill/>
          <a:ln>
            <a:noFill/>
          </a:ln>
        </p:spPr>
        <p:txBody>
          <a:bodyPr spcFirstLastPara="1" wrap="square" lIns="0" tIns="0" rIns="0" bIns="0" anchor="t" anchorCtr="0">
            <a:spAutoFit/>
          </a:bodyPr>
          <a:lstStyle/>
          <a:p>
            <a:pPr lvl="0">
              <a:lnSpc>
                <a:spcPct val="170000"/>
              </a:lnSpc>
            </a:pPr>
            <a:r>
              <a:rPr lang="nl-NL" sz="2000" b="1" dirty="0">
                <a:latin typeface="Playfair Display"/>
                <a:ea typeface="Playfair Display"/>
                <a:cs typeface="Playfair Display"/>
                <a:sym typeface="Playfair Display"/>
              </a:rPr>
              <a:t>Bepaal je budget</a:t>
            </a:r>
            <a:endParaRPr dirty="0"/>
          </a:p>
        </p:txBody>
      </p:sp>
      <p:sp>
        <p:nvSpPr>
          <p:cNvPr id="6" name="Google Shape;791;p51">
            <a:extLst>
              <a:ext uri="{FF2B5EF4-FFF2-40B4-BE49-F238E27FC236}">
                <a16:creationId xmlns:a16="http://schemas.microsoft.com/office/drawing/2014/main" id="{ED1CCC5D-B7F7-E1DC-F355-CE189FD69B8A}"/>
              </a:ext>
            </a:extLst>
          </p:cNvPr>
          <p:cNvSpPr/>
          <p:nvPr/>
        </p:nvSpPr>
        <p:spPr>
          <a:xfrm>
            <a:off x="10572169" y="3987558"/>
            <a:ext cx="3300673" cy="2754562"/>
          </a:xfrm>
          <a:custGeom>
            <a:avLst/>
            <a:gdLst/>
            <a:ahLst/>
            <a:cxnLst/>
            <a:rect l="l" t="t" r="r" b="b"/>
            <a:pathLst>
              <a:path w="3300673" h="2754562" extrusionOk="0">
                <a:moveTo>
                  <a:pt x="0" y="0"/>
                </a:moveTo>
                <a:lnTo>
                  <a:pt x="3300673" y="0"/>
                </a:lnTo>
                <a:lnTo>
                  <a:pt x="3300673" y="2754562"/>
                </a:lnTo>
                <a:lnTo>
                  <a:pt x="0" y="2754562"/>
                </a:lnTo>
                <a:lnTo>
                  <a:pt x="0" y="0"/>
                </a:lnTo>
                <a:close/>
              </a:path>
            </a:pathLst>
          </a:custGeom>
          <a:blipFill rotWithShape="1">
            <a:blip r:embed="rId7">
              <a:alphaModFix/>
            </a:blip>
            <a:stretch>
              <a:fillRect/>
            </a:stretch>
          </a:blipFill>
          <a:ln>
            <a:noFill/>
          </a:ln>
        </p:spPr>
        <p:txBody>
          <a:bodyPr/>
          <a:lstStyle/>
          <a:p>
            <a:endParaRPr lang="nl-NL"/>
          </a:p>
        </p:txBody>
      </p:sp>
      <p:sp>
        <p:nvSpPr>
          <p:cNvPr id="7" name="Google Shape;795;p51">
            <a:extLst>
              <a:ext uri="{FF2B5EF4-FFF2-40B4-BE49-F238E27FC236}">
                <a16:creationId xmlns:a16="http://schemas.microsoft.com/office/drawing/2014/main" id="{B2C22FBC-8CF0-9184-3F3D-644CFE74AB68}"/>
              </a:ext>
            </a:extLst>
          </p:cNvPr>
          <p:cNvSpPr txBox="1"/>
          <p:nvPr/>
        </p:nvSpPr>
        <p:spPr>
          <a:xfrm>
            <a:off x="2807728" y="3895718"/>
            <a:ext cx="6336272" cy="3453253"/>
          </a:xfrm>
          <a:prstGeom prst="rect">
            <a:avLst/>
          </a:prstGeom>
          <a:noFill/>
          <a:ln>
            <a:noFill/>
          </a:ln>
        </p:spPr>
        <p:txBody>
          <a:bodyPr spcFirstLastPara="1" wrap="square" lIns="0" tIns="0" rIns="0" bIns="0" anchor="t" anchorCtr="0">
            <a:spAutoFit/>
          </a:bodyPr>
          <a:lstStyle/>
          <a:p>
            <a:pPr lvl="0" algn="just">
              <a:lnSpc>
                <a:spcPct val="170000"/>
              </a:lnSpc>
            </a:pPr>
            <a:r>
              <a:rPr lang="nl-NL" sz="2200" dirty="0">
                <a:latin typeface="Playfair Display"/>
                <a:ea typeface="Playfair Display"/>
                <a:cs typeface="Playfair Display"/>
                <a:sym typeface="Playfair Display"/>
              </a:rPr>
              <a:t>Bedenk welke middelen nodig zijn voor jouw digitale marketingactiviteiten. Niet alleen financiële middelen, maar bijvoorbeeld ook onderzoeksmiddelen. Houd rekening met dit budget bij het definitief bepalen van je eigen kanalen en plannen.</a:t>
            </a:r>
            <a:endParaRPr sz="2200" dirty="0"/>
          </a:p>
        </p:txBody>
      </p:sp>
    </p:spTree>
    <p:extLst>
      <p:ext uri="{BB962C8B-B14F-4D97-AF65-F5344CB8AC3E}">
        <p14:creationId xmlns:p14="http://schemas.microsoft.com/office/powerpoint/2010/main" val="2663478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8" name="Google Shape;468;p34"/>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3">
              <a:alphaModFix/>
            </a:blip>
            <a:stretch>
              <a:fillRect l="-14265" t="-161048" r="-3278" b="-160181"/>
            </a:stretch>
          </a:blipFill>
          <a:ln>
            <a:noFill/>
          </a:ln>
        </p:spPr>
        <p:txBody>
          <a:bodyPr/>
          <a:lstStyle/>
          <a:p>
            <a:endParaRPr lang="nl-NL"/>
          </a:p>
        </p:txBody>
      </p:sp>
      <p:sp>
        <p:nvSpPr>
          <p:cNvPr id="472" name="Google Shape;472;p34"/>
          <p:cNvSpPr txBox="1"/>
          <p:nvPr/>
        </p:nvSpPr>
        <p:spPr>
          <a:xfrm rot="-5400000">
            <a:off x="-2049532" y="4109093"/>
            <a:ext cx="6458289" cy="446276"/>
          </a:xfrm>
          <a:prstGeom prst="rect">
            <a:avLst/>
          </a:prstGeom>
          <a:noFill/>
          <a:ln>
            <a:noFill/>
          </a:ln>
        </p:spPr>
        <p:txBody>
          <a:bodyPr spcFirstLastPara="1" wrap="square" lIns="0" tIns="0" rIns="0" bIns="0" anchor="t" anchorCtr="0">
            <a:spAutoFit/>
          </a:bodyPr>
          <a:lstStyle/>
          <a:p>
            <a:pPr lvl="0" algn="ctr">
              <a:buClr>
                <a:schemeClr val="dk1"/>
              </a:buClr>
              <a:buSzPts val="1100"/>
            </a:pPr>
            <a:r>
              <a:rPr lang="nl-NL" sz="2900" dirty="0">
                <a:solidFill>
                  <a:srgbClr val="B45F06"/>
                </a:solidFill>
                <a:latin typeface="Playfair Display"/>
                <a:ea typeface="Playfair Display"/>
                <a:cs typeface="Playfair Display"/>
                <a:sym typeface="Playfair Display"/>
              </a:rPr>
              <a:t>Oefening 1</a:t>
            </a:r>
            <a:endParaRPr sz="2900" dirty="0">
              <a:solidFill>
                <a:srgbClr val="B45F06"/>
              </a:solidFill>
            </a:endParaRPr>
          </a:p>
        </p:txBody>
      </p:sp>
      <p:sp>
        <p:nvSpPr>
          <p:cNvPr id="2" name="Google Shape;198;p10">
            <a:extLst>
              <a:ext uri="{FF2B5EF4-FFF2-40B4-BE49-F238E27FC236}">
                <a16:creationId xmlns:a16="http://schemas.microsoft.com/office/drawing/2014/main" id="{3026CA51-0F7D-2305-B32A-BC5EA7EB0059}"/>
              </a:ext>
            </a:extLst>
          </p:cNvPr>
          <p:cNvSpPr txBox="1"/>
          <p:nvPr/>
        </p:nvSpPr>
        <p:spPr>
          <a:xfrm>
            <a:off x="2720524" y="1965700"/>
            <a:ext cx="14728202" cy="1034129"/>
          </a:xfrm>
          <a:prstGeom prst="rect">
            <a:avLst/>
          </a:prstGeom>
          <a:noFill/>
          <a:ln>
            <a:noFill/>
          </a:ln>
        </p:spPr>
        <p:txBody>
          <a:bodyPr spcFirstLastPara="1" wrap="square" lIns="0" tIns="0" rIns="0" bIns="0" anchor="t" anchorCtr="0">
            <a:spAutoFit/>
          </a:bodyPr>
          <a:lstStyle/>
          <a:p>
            <a:pPr lvl="0">
              <a:lnSpc>
                <a:spcPct val="140007"/>
              </a:lnSpc>
            </a:pPr>
            <a:r>
              <a:rPr lang="nl-NL" sz="4800" dirty="0">
                <a:latin typeface="Playfair Display"/>
                <a:ea typeface="Playfair Display"/>
                <a:cs typeface="Playfair Display"/>
                <a:sym typeface="Playfair Display"/>
              </a:rPr>
              <a:t>Ontwikkel je basis digitale marketingplan</a:t>
            </a:r>
            <a:endParaRPr lang="en-US" sz="4800" dirty="0"/>
          </a:p>
        </p:txBody>
      </p:sp>
      <p:sp>
        <p:nvSpPr>
          <p:cNvPr id="9" name="Google Shape;719;p46">
            <a:extLst>
              <a:ext uri="{FF2B5EF4-FFF2-40B4-BE49-F238E27FC236}">
                <a16:creationId xmlns:a16="http://schemas.microsoft.com/office/drawing/2014/main" id="{2BD928BE-F4DB-E607-8B4A-187CF4B4DB28}"/>
              </a:ext>
            </a:extLst>
          </p:cNvPr>
          <p:cNvSpPr/>
          <p:nvPr/>
        </p:nvSpPr>
        <p:spPr>
          <a:xfrm rot="20073366">
            <a:off x="15608712" y="7200900"/>
            <a:ext cx="3793097" cy="4114800"/>
          </a:xfrm>
          <a:custGeom>
            <a:avLst/>
            <a:gdLst/>
            <a:ahLst/>
            <a:cxnLst/>
            <a:rect l="l" t="t" r="r" b="b"/>
            <a:pathLst>
              <a:path w="3793097" h="4114800" extrusionOk="0">
                <a:moveTo>
                  <a:pt x="0" y="0"/>
                </a:moveTo>
                <a:lnTo>
                  <a:pt x="3793097" y="0"/>
                </a:lnTo>
                <a:lnTo>
                  <a:pt x="3793097"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0" name="Google Shape;720;p46">
            <a:extLst>
              <a:ext uri="{FF2B5EF4-FFF2-40B4-BE49-F238E27FC236}">
                <a16:creationId xmlns:a16="http://schemas.microsoft.com/office/drawing/2014/main" id="{722D2B42-9061-62D0-826F-9F409599970A}"/>
              </a:ext>
            </a:extLst>
          </p:cNvPr>
          <p:cNvSpPr/>
          <p:nvPr/>
        </p:nvSpPr>
        <p:spPr>
          <a:xfrm>
            <a:off x="15294047" y="-1776591"/>
            <a:ext cx="4647105" cy="4114800"/>
          </a:xfrm>
          <a:custGeom>
            <a:avLst/>
            <a:gdLst/>
            <a:ahLst/>
            <a:cxnLst/>
            <a:rect l="l" t="t" r="r" b="b"/>
            <a:pathLst>
              <a:path w="4647105" h="4114800" extrusionOk="0">
                <a:moveTo>
                  <a:pt x="0" y="0"/>
                </a:moveTo>
                <a:lnTo>
                  <a:pt x="4647105" y="0"/>
                </a:lnTo>
                <a:lnTo>
                  <a:pt x="4647105"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1" name="Google Shape;721;p46">
            <a:extLst>
              <a:ext uri="{FF2B5EF4-FFF2-40B4-BE49-F238E27FC236}">
                <a16:creationId xmlns:a16="http://schemas.microsoft.com/office/drawing/2014/main" id="{F7F8A213-9B3F-AD17-2F89-8F17AF2C2865}"/>
              </a:ext>
            </a:extLst>
          </p:cNvPr>
          <p:cNvSpPr/>
          <p:nvPr/>
        </p:nvSpPr>
        <p:spPr>
          <a:xfrm>
            <a:off x="-2520200" y="7200900"/>
            <a:ext cx="5040401" cy="4114800"/>
          </a:xfrm>
          <a:custGeom>
            <a:avLst/>
            <a:gdLst/>
            <a:ahLst/>
            <a:cxnLst/>
            <a:rect l="l" t="t" r="r" b="b"/>
            <a:pathLst>
              <a:path w="5040401" h="4114800" extrusionOk="0">
                <a:moveTo>
                  <a:pt x="0" y="0"/>
                </a:moveTo>
                <a:lnTo>
                  <a:pt x="5040400" y="0"/>
                </a:lnTo>
                <a:lnTo>
                  <a:pt x="5040400"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3" name="Google Shape;767;p49">
            <a:extLst>
              <a:ext uri="{FF2B5EF4-FFF2-40B4-BE49-F238E27FC236}">
                <a16:creationId xmlns:a16="http://schemas.microsoft.com/office/drawing/2014/main" id="{F3A3EFB8-1E7C-CA53-D6F4-8F3869C4D059}"/>
              </a:ext>
            </a:extLst>
          </p:cNvPr>
          <p:cNvSpPr txBox="1"/>
          <p:nvPr/>
        </p:nvSpPr>
        <p:spPr>
          <a:xfrm>
            <a:off x="2807728" y="2875855"/>
            <a:ext cx="7436271" cy="523220"/>
          </a:xfrm>
          <a:prstGeom prst="rect">
            <a:avLst/>
          </a:prstGeom>
          <a:noFill/>
          <a:ln>
            <a:noFill/>
          </a:ln>
        </p:spPr>
        <p:txBody>
          <a:bodyPr spcFirstLastPara="1" wrap="square" lIns="0" tIns="0" rIns="0" bIns="0" anchor="t" anchorCtr="0">
            <a:spAutoFit/>
          </a:bodyPr>
          <a:lstStyle/>
          <a:p>
            <a:pPr lvl="0">
              <a:lnSpc>
                <a:spcPct val="170000"/>
              </a:lnSpc>
            </a:pPr>
            <a:r>
              <a:rPr lang="nl-NL" sz="2000" b="1" dirty="0">
                <a:latin typeface="Playfair Display"/>
                <a:ea typeface="Playfair Display"/>
                <a:cs typeface="Playfair Display"/>
                <a:sym typeface="Playfair Display"/>
              </a:rPr>
              <a:t>Meten en aanpassen</a:t>
            </a:r>
            <a:endParaRPr dirty="0"/>
          </a:p>
        </p:txBody>
      </p:sp>
      <p:sp>
        <p:nvSpPr>
          <p:cNvPr id="7" name="Google Shape;795;p51">
            <a:extLst>
              <a:ext uri="{FF2B5EF4-FFF2-40B4-BE49-F238E27FC236}">
                <a16:creationId xmlns:a16="http://schemas.microsoft.com/office/drawing/2014/main" id="{B2C22FBC-8CF0-9184-3F3D-644CFE74AB68}"/>
              </a:ext>
            </a:extLst>
          </p:cNvPr>
          <p:cNvSpPr txBox="1"/>
          <p:nvPr/>
        </p:nvSpPr>
        <p:spPr>
          <a:xfrm>
            <a:off x="2807727" y="3895718"/>
            <a:ext cx="7035519" cy="2877711"/>
          </a:xfrm>
          <a:prstGeom prst="rect">
            <a:avLst/>
          </a:prstGeom>
          <a:noFill/>
          <a:ln>
            <a:noFill/>
          </a:ln>
        </p:spPr>
        <p:txBody>
          <a:bodyPr spcFirstLastPara="1" wrap="square" lIns="0" tIns="0" rIns="0" bIns="0" anchor="t" anchorCtr="0">
            <a:spAutoFit/>
          </a:bodyPr>
          <a:lstStyle/>
          <a:p>
            <a:pPr lvl="0" algn="just">
              <a:lnSpc>
                <a:spcPct val="170000"/>
              </a:lnSpc>
            </a:pPr>
            <a:r>
              <a:rPr lang="nl-NL" sz="2200" dirty="0">
                <a:latin typeface="Playfair Display"/>
                <a:ea typeface="Playfair Display"/>
                <a:cs typeface="Playfair Display"/>
                <a:sym typeface="Playfair Display"/>
              </a:rPr>
              <a:t>Om de resultaten van je digitale marketingplan te meten, heb je meetinstrumenten en KPI’s (kritieke prestatie-indicator) nodig waarmee je het behalen van je doelen kunt meten. Hoe ga je meten? Wat zijn je KPI's?</a:t>
            </a:r>
            <a:endParaRPr lang="en-US" sz="2200" dirty="0"/>
          </a:p>
        </p:txBody>
      </p:sp>
      <p:sp>
        <p:nvSpPr>
          <p:cNvPr id="4" name="Google Shape;804;p52">
            <a:extLst>
              <a:ext uri="{FF2B5EF4-FFF2-40B4-BE49-F238E27FC236}">
                <a16:creationId xmlns:a16="http://schemas.microsoft.com/office/drawing/2014/main" id="{A0476F40-3E89-F352-4425-F7DC4157FBF6}"/>
              </a:ext>
            </a:extLst>
          </p:cNvPr>
          <p:cNvSpPr/>
          <p:nvPr/>
        </p:nvSpPr>
        <p:spPr>
          <a:xfrm>
            <a:off x="11092619" y="3578365"/>
            <a:ext cx="2856340" cy="3343045"/>
          </a:xfrm>
          <a:custGeom>
            <a:avLst/>
            <a:gdLst/>
            <a:ahLst/>
            <a:cxnLst/>
            <a:rect l="l" t="t" r="r" b="b"/>
            <a:pathLst>
              <a:path w="3824133" h="4635312" extrusionOk="0">
                <a:moveTo>
                  <a:pt x="0" y="0"/>
                </a:moveTo>
                <a:lnTo>
                  <a:pt x="3824133" y="0"/>
                </a:lnTo>
                <a:lnTo>
                  <a:pt x="3824133" y="4635313"/>
                </a:lnTo>
                <a:lnTo>
                  <a:pt x="0" y="4635313"/>
                </a:lnTo>
                <a:lnTo>
                  <a:pt x="0" y="0"/>
                </a:lnTo>
                <a:close/>
              </a:path>
            </a:pathLst>
          </a:custGeom>
          <a:blipFill rotWithShape="1">
            <a:blip r:embed="rId7">
              <a:alphaModFix/>
            </a:blip>
            <a:stretch>
              <a:fillRect/>
            </a:stretch>
          </a:blipFill>
          <a:ln>
            <a:noFill/>
          </a:ln>
        </p:spPr>
        <p:txBody>
          <a:bodyPr/>
          <a:lstStyle/>
          <a:p>
            <a:endParaRPr lang="nl-NL"/>
          </a:p>
        </p:txBody>
      </p:sp>
    </p:spTree>
    <p:extLst>
      <p:ext uri="{BB962C8B-B14F-4D97-AF65-F5344CB8AC3E}">
        <p14:creationId xmlns:p14="http://schemas.microsoft.com/office/powerpoint/2010/main" val="525710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53"/>
          <p:cNvSpPr/>
          <p:nvPr/>
        </p:nvSpPr>
        <p:spPr>
          <a:xfrm rot="-1526634">
            <a:off x="15808861" y="6857494"/>
            <a:ext cx="3793097" cy="4114800"/>
          </a:xfrm>
          <a:custGeom>
            <a:avLst/>
            <a:gdLst/>
            <a:ahLst/>
            <a:cxnLst/>
            <a:rect l="l" t="t" r="r" b="b"/>
            <a:pathLst>
              <a:path w="3793097" h="4114800" extrusionOk="0">
                <a:moveTo>
                  <a:pt x="0" y="0"/>
                </a:moveTo>
                <a:lnTo>
                  <a:pt x="3793098" y="0"/>
                </a:lnTo>
                <a:lnTo>
                  <a:pt x="3793098"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814" name="Google Shape;814;p53"/>
          <p:cNvSpPr/>
          <p:nvPr/>
        </p:nvSpPr>
        <p:spPr>
          <a:xfrm rot="6998860">
            <a:off x="-1294852" y="-1832721"/>
            <a:ext cx="4647105" cy="4114800"/>
          </a:xfrm>
          <a:custGeom>
            <a:avLst/>
            <a:gdLst/>
            <a:ahLst/>
            <a:cxnLst/>
            <a:rect l="l" t="t" r="r" b="b"/>
            <a:pathLst>
              <a:path w="4647105" h="4114800" extrusionOk="0">
                <a:moveTo>
                  <a:pt x="0" y="0"/>
                </a:moveTo>
                <a:lnTo>
                  <a:pt x="4647104" y="0"/>
                </a:lnTo>
                <a:lnTo>
                  <a:pt x="4647104"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815" name="Google Shape;815;p53"/>
          <p:cNvSpPr/>
          <p:nvPr/>
        </p:nvSpPr>
        <p:spPr>
          <a:xfrm>
            <a:off x="15261520" y="-1673912"/>
            <a:ext cx="5040401" cy="4114800"/>
          </a:xfrm>
          <a:custGeom>
            <a:avLst/>
            <a:gdLst/>
            <a:ahLst/>
            <a:cxnLst/>
            <a:rect l="l" t="t" r="r" b="b"/>
            <a:pathLst>
              <a:path w="5040401" h="4114800" extrusionOk="0">
                <a:moveTo>
                  <a:pt x="0" y="0"/>
                </a:moveTo>
                <a:lnTo>
                  <a:pt x="5040401" y="0"/>
                </a:lnTo>
                <a:lnTo>
                  <a:pt x="5040401"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818" name="Google Shape;818;p53"/>
          <p:cNvSpPr txBox="1"/>
          <p:nvPr/>
        </p:nvSpPr>
        <p:spPr>
          <a:xfrm rot="-5400000">
            <a:off x="-2553390" y="4600809"/>
            <a:ext cx="7097505" cy="73231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0" i="0" u="none" strike="noStrike" cap="none" dirty="0" err="1">
                <a:solidFill>
                  <a:srgbClr val="41A96F"/>
                </a:solidFill>
                <a:latin typeface="Prata"/>
                <a:ea typeface="Prata"/>
                <a:cs typeface="Prata"/>
                <a:sym typeface="Prata"/>
              </a:rPr>
              <a:t>Zelfevaluatie</a:t>
            </a:r>
            <a:endParaRPr dirty="0">
              <a:solidFill>
                <a:srgbClr val="41A96F"/>
              </a:solidFill>
            </a:endParaRPr>
          </a:p>
        </p:txBody>
      </p:sp>
      <p:sp>
        <p:nvSpPr>
          <p:cNvPr id="819" name="Google Shape;819;p53"/>
          <p:cNvSpPr txBox="1"/>
          <p:nvPr/>
        </p:nvSpPr>
        <p:spPr>
          <a:xfrm>
            <a:off x="2586826" y="3325979"/>
            <a:ext cx="12415274" cy="2692084"/>
          </a:xfrm>
          <a:prstGeom prst="rect">
            <a:avLst/>
          </a:prstGeom>
          <a:noFill/>
          <a:ln>
            <a:noFill/>
          </a:ln>
        </p:spPr>
        <p:txBody>
          <a:bodyPr spcFirstLastPara="1" wrap="square" lIns="0" tIns="0" rIns="0" bIns="0" anchor="t" anchorCtr="0">
            <a:spAutoFit/>
          </a:bodyPr>
          <a:lstStyle/>
          <a:p>
            <a:pPr lvl="0">
              <a:lnSpc>
                <a:spcPct val="140016"/>
              </a:lnSpc>
            </a:pPr>
            <a:r>
              <a:rPr lang="nl-NL" sz="2499" dirty="0">
                <a:latin typeface="Playfair Display"/>
                <a:ea typeface="Playfair Display"/>
                <a:cs typeface="Playfair Display"/>
                <a:sym typeface="Playfair Display"/>
              </a:rPr>
              <a:t>Vraag 1: 
Waarom zijn digitale marketing en sociale media belangrijk?</a:t>
            </a:r>
          </a:p>
          <a:p>
            <a:pPr marL="457200" lvl="0" indent="-457200">
              <a:lnSpc>
                <a:spcPct val="140016"/>
              </a:lnSpc>
              <a:buFont typeface="+mj-lt"/>
              <a:buAutoNum type="alphaLcParenR"/>
            </a:pPr>
            <a:r>
              <a:rPr lang="nl-NL" sz="2499" dirty="0">
                <a:latin typeface="Playfair Display"/>
                <a:ea typeface="Playfair Display"/>
                <a:cs typeface="Playfair Display"/>
                <a:sym typeface="Playfair Display"/>
              </a:rPr>
              <a:t>Het is gemakkelijk te gebruiken
Het creëert trends
Brengt je in contact met gelijkgestemde mensen</a:t>
            </a:r>
            <a:endParaRPr sz="2999" b="0" i="0" u="none" strike="noStrike" cap="none" dirty="0">
              <a:solidFill>
                <a:srgbClr val="000000"/>
              </a:solidFill>
              <a:latin typeface="Playfair Display"/>
              <a:ea typeface="Playfair Display"/>
              <a:cs typeface="Playfair Display"/>
              <a:sym typeface="Playfair Display"/>
            </a:endParaRPr>
          </a:p>
        </p:txBody>
      </p:sp>
      <p:sp>
        <p:nvSpPr>
          <p:cNvPr id="820" name="Google Shape;820;p53"/>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3" name="Google Shape;493;p45">
            <a:extLst>
              <a:ext uri="{FF2B5EF4-FFF2-40B4-BE49-F238E27FC236}">
                <a16:creationId xmlns:a16="http://schemas.microsoft.com/office/drawing/2014/main" id="{1BE075C9-D435-0000-F1EB-FA73EF48254D}"/>
              </a:ext>
            </a:extLst>
          </p:cNvPr>
          <p:cNvSpPr txBox="1"/>
          <p:nvPr/>
        </p:nvSpPr>
        <p:spPr>
          <a:xfrm>
            <a:off x="2138097" y="1236975"/>
            <a:ext cx="1718700" cy="155119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7200" b="0" i="0" u="none" strike="noStrike" cap="none" dirty="0">
                <a:solidFill>
                  <a:srgbClr val="C00000"/>
                </a:solidFill>
                <a:latin typeface="Prata"/>
                <a:ea typeface="Prata"/>
                <a:cs typeface="Prata"/>
                <a:sym typeface="Prata"/>
              </a:rPr>
              <a:t>Q</a:t>
            </a:r>
            <a:r>
              <a:rPr lang="en-US" sz="7200" dirty="0">
                <a:solidFill>
                  <a:srgbClr val="C00000"/>
                </a:solidFill>
                <a:latin typeface="Prata"/>
                <a:ea typeface="Prata"/>
                <a:cs typeface="Prata"/>
                <a:sym typeface="Prata"/>
              </a:rPr>
              <a:t>1</a:t>
            </a:r>
            <a:endParaRPr sz="7200" dirty="0">
              <a:solidFill>
                <a:srgbClr val="C00000"/>
              </a:solidFill>
            </a:endParaRPr>
          </a:p>
        </p:txBody>
      </p:sp>
      <p:sp>
        <p:nvSpPr>
          <p:cNvPr id="4" name="Google Shape;494;p45">
            <a:extLst>
              <a:ext uri="{FF2B5EF4-FFF2-40B4-BE49-F238E27FC236}">
                <a16:creationId xmlns:a16="http://schemas.microsoft.com/office/drawing/2014/main" id="{D65B8271-1065-6E03-244D-7BB4042D3430}"/>
              </a:ext>
            </a:extLst>
          </p:cNvPr>
          <p:cNvSpPr txBox="1"/>
          <p:nvPr/>
        </p:nvSpPr>
        <p:spPr>
          <a:xfrm>
            <a:off x="3856797" y="1380875"/>
            <a:ext cx="5872200" cy="1034129"/>
          </a:xfrm>
          <a:prstGeom prst="rect">
            <a:avLst/>
          </a:prstGeom>
          <a:noFill/>
          <a:ln>
            <a:noFill/>
          </a:ln>
        </p:spPr>
        <p:txBody>
          <a:bodyPr spcFirstLastPara="1" wrap="square" lIns="0" tIns="0" rIns="0" bIns="0" anchor="t" anchorCtr="0">
            <a:spAutoFit/>
          </a:bodyPr>
          <a:lstStyle/>
          <a:p>
            <a:pPr lvl="0">
              <a:lnSpc>
                <a:spcPct val="140007"/>
              </a:lnSpc>
            </a:pPr>
            <a:r>
              <a:rPr lang="nl-NL" sz="4800" b="1" dirty="0">
                <a:solidFill>
                  <a:srgbClr val="C00000"/>
                </a:solidFill>
                <a:latin typeface="Prata"/>
                <a:ea typeface="Prata"/>
                <a:cs typeface="Prata"/>
                <a:sym typeface="Prata"/>
              </a:rPr>
              <a:t>Zelfevaluatie</a:t>
            </a:r>
            <a:endParaRPr lang="nl-NL" sz="4800" b="1" dirty="0">
              <a:solidFill>
                <a:srgbClr val="C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54"/>
          <p:cNvSpPr/>
          <p:nvPr/>
        </p:nvSpPr>
        <p:spPr>
          <a:xfrm rot="-1526634">
            <a:off x="15808861" y="6857494"/>
            <a:ext cx="3793097" cy="4114800"/>
          </a:xfrm>
          <a:custGeom>
            <a:avLst/>
            <a:gdLst/>
            <a:ahLst/>
            <a:cxnLst/>
            <a:rect l="l" t="t" r="r" b="b"/>
            <a:pathLst>
              <a:path w="3793097" h="4114800" extrusionOk="0">
                <a:moveTo>
                  <a:pt x="0" y="0"/>
                </a:moveTo>
                <a:lnTo>
                  <a:pt x="3793098" y="0"/>
                </a:lnTo>
                <a:lnTo>
                  <a:pt x="3793098"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826" name="Google Shape;826;p54"/>
          <p:cNvSpPr/>
          <p:nvPr/>
        </p:nvSpPr>
        <p:spPr>
          <a:xfrm rot="6998860">
            <a:off x="-1294852" y="-1832721"/>
            <a:ext cx="4647105" cy="4114800"/>
          </a:xfrm>
          <a:custGeom>
            <a:avLst/>
            <a:gdLst/>
            <a:ahLst/>
            <a:cxnLst/>
            <a:rect l="l" t="t" r="r" b="b"/>
            <a:pathLst>
              <a:path w="4647105" h="4114800" extrusionOk="0">
                <a:moveTo>
                  <a:pt x="0" y="0"/>
                </a:moveTo>
                <a:lnTo>
                  <a:pt x="4647104" y="0"/>
                </a:lnTo>
                <a:lnTo>
                  <a:pt x="4647104"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827" name="Google Shape;827;p54"/>
          <p:cNvSpPr/>
          <p:nvPr/>
        </p:nvSpPr>
        <p:spPr>
          <a:xfrm>
            <a:off x="15261520" y="-1673912"/>
            <a:ext cx="5040401" cy="4114800"/>
          </a:xfrm>
          <a:custGeom>
            <a:avLst/>
            <a:gdLst/>
            <a:ahLst/>
            <a:cxnLst/>
            <a:rect l="l" t="t" r="r" b="b"/>
            <a:pathLst>
              <a:path w="5040401" h="4114800" extrusionOk="0">
                <a:moveTo>
                  <a:pt x="0" y="0"/>
                </a:moveTo>
                <a:lnTo>
                  <a:pt x="5040401" y="0"/>
                </a:lnTo>
                <a:lnTo>
                  <a:pt x="5040401"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830" name="Google Shape;830;p54"/>
          <p:cNvSpPr txBox="1"/>
          <p:nvPr/>
        </p:nvSpPr>
        <p:spPr>
          <a:xfrm rot="-5400000">
            <a:off x="-2553390" y="4600809"/>
            <a:ext cx="7097505" cy="73231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0" i="0" u="none" strike="noStrike" cap="none" dirty="0" err="1">
                <a:solidFill>
                  <a:srgbClr val="41A96F"/>
                </a:solidFill>
                <a:latin typeface="Prata"/>
                <a:ea typeface="Prata"/>
                <a:cs typeface="Prata"/>
                <a:sym typeface="Prata"/>
              </a:rPr>
              <a:t>Zelfevaluatie</a:t>
            </a:r>
            <a:endParaRPr lang="en-US" sz="3600" dirty="0">
              <a:solidFill>
                <a:srgbClr val="41A96F"/>
              </a:solidFill>
            </a:endParaRPr>
          </a:p>
        </p:txBody>
      </p:sp>
      <p:sp>
        <p:nvSpPr>
          <p:cNvPr id="831" name="Google Shape;831;p54"/>
          <p:cNvSpPr txBox="1"/>
          <p:nvPr/>
        </p:nvSpPr>
        <p:spPr>
          <a:xfrm>
            <a:off x="2555602" y="3368077"/>
            <a:ext cx="12415274" cy="1076833"/>
          </a:xfrm>
          <a:prstGeom prst="rect">
            <a:avLst/>
          </a:prstGeom>
          <a:noFill/>
          <a:ln>
            <a:noFill/>
          </a:ln>
        </p:spPr>
        <p:txBody>
          <a:bodyPr spcFirstLastPara="1" wrap="square" lIns="0" tIns="0" rIns="0" bIns="0" anchor="t" anchorCtr="0">
            <a:spAutoFit/>
          </a:bodyPr>
          <a:lstStyle/>
          <a:p>
            <a:pPr lvl="0">
              <a:lnSpc>
                <a:spcPct val="140016"/>
              </a:lnSpc>
            </a:pPr>
            <a:r>
              <a:rPr lang="nl-NL" sz="2500" dirty="0">
                <a:latin typeface="Playfair Display"/>
                <a:ea typeface="Playfair Display"/>
                <a:cs typeface="Playfair Display"/>
                <a:sym typeface="Playfair Display"/>
              </a:rPr>
              <a:t>Vraag 2: 
Welke elementen kun je gebruiken om boeiende inhoud te maken?</a:t>
            </a:r>
            <a:endParaRPr sz="2500" dirty="0"/>
          </a:p>
        </p:txBody>
      </p:sp>
      <p:sp>
        <p:nvSpPr>
          <p:cNvPr id="832" name="Google Shape;832;p54"/>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2" name="Google Shape;506;g1ff85e0ad73_0_40">
            <a:extLst>
              <a:ext uri="{FF2B5EF4-FFF2-40B4-BE49-F238E27FC236}">
                <a16:creationId xmlns:a16="http://schemas.microsoft.com/office/drawing/2014/main" id="{8FEC3316-07D4-3C30-27DE-A44FF80B53CD}"/>
              </a:ext>
            </a:extLst>
          </p:cNvPr>
          <p:cNvSpPr txBox="1"/>
          <p:nvPr/>
        </p:nvSpPr>
        <p:spPr>
          <a:xfrm>
            <a:off x="2138097" y="1236975"/>
            <a:ext cx="1718700" cy="155119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7200" dirty="0">
                <a:solidFill>
                  <a:srgbClr val="C00000"/>
                </a:solidFill>
                <a:latin typeface="Prata"/>
                <a:ea typeface="Prata"/>
                <a:cs typeface="Prata"/>
                <a:sym typeface="Prata"/>
              </a:rPr>
              <a:t>Q2</a:t>
            </a:r>
            <a:endParaRPr sz="7200" dirty="0">
              <a:solidFill>
                <a:srgbClr val="C00000"/>
              </a:solidFill>
            </a:endParaRPr>
          </a:p>
        </p:txBody>
      </p:sp>
      <p:sp>
        <p:nvSpPr>
          <p:cNvPr id="3" name="Google Shape;494;p45">
            <a:extLst>
              <a:ext uri="{FF2B5EF4-FFF2-40B4-BE49-F238E27FC236}">
                <a16:creationId xmlns:a16="http://schemas.microsoft.com/office/drawing/2014/main" id="{B6935534-6A59-F5F8-5501-F0B3CDC2B920}"/>
              </a:ext>
            </a:extLst>
          </p:cNvPr>
          <p:cNvSpPr txBox="1"/>
          <p:nvPr/>
        </p:nvSpPr>
        <p:spPr>
          <a:xfrm>
            <a:off x="3856797" y="1380875"/>
            <a:ext cx="5872200" cy="1034129"/>
          </a:xfrm>
          <a:prstGeom prst="rect">
            <a:avLst/>
          </a:prstGeom>
          <a:noFill/>
          <a:ln>
            <a:noFill/>
          </a:ln>
        </p:spPr>
        <p:txBody>
          <a:bodyPr spcFirstLastPara="1" wrap="square" lIns="0" tIns="0" rIns="0" bIns="0" anchor="t" anchorCtr="0">
            <a:spAutoFit/>
          </a:bodyPr>
          <a:lstStyle/>
          <a:p>
            <a:pPr lvl="0">
              <a:lnSpc>
                <a:spcPct val="140007"/>
              </a:lnSpc>
            </a:pPr>
            <a:r>
              <a:rPr lang="nl-NL" sz="4800" b="1" dirty="0">
                <a:solidFill>
                  <a:srgbClr val="C00000"/>
                </a:solidFill>
                <a:latin typeface="Prata"/>
                <a:ea typeface="Prata"/>
                <a:cs typeface="Prata"/>
                <a:sym typeface="Prata"/>
              </a:rPr>
              <a:t>Zelfevaluatie</a:t>
            </a:r>
            <a:endParaRPr lang="nl-NL" sz="4800" b="1" dirty="0">
              <a:solidFill>
                <a:srgbClr val="C0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55"/>
          <p:cNvSpPr/>
          <p:nvPr/>
        </p:nvSpPr>
        <p:spPr>
          <a:xfrm rot="-1526634">
            <a:off x="15808861" y="6857494"/>
            <a:ext cx="3793097" cy="4114800"/>
          </a:xfrm>
          <a:custGeom>
            <a:avLst/>
            <a:gdLst/>
            <a:ahLst/>
            <a:cxnLst/>
            <a:rect l="l" t="t" r="r" b="b"/>
            <a:pathLst>
              <a:path w="3793097" h="4114800" extrusionOk="0">
                <a:moveTo>
                  <a:pt x="0" y="0"/>
                </a:moveTo>
                <a:lnTo>
                  <a:pt x="3793098" y="0"/>
                </a:lnTo>
                <a:lnTo>
                  <a:pt x="3793098"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838" name="Google Shape;838;p55"/>
          <p:cNvSpPr/>
          <p:nvPr/>
        </p:nvSpPr>
        <p:spPr>
          <a:xfrm rot="6998860">
            <a:off x="-1294852" y="-1832721"/>
            <a:ext cx="4647105" cy="4114800"/>
          </a:xfrm>
          <a:custGeom>
            <a:avLst/>
            <a:gdLst/>
            <a:ahLst/>
            <a:cxnLst/>
            <a:rect l="l" t="t" r="r" b="b"/>
            <a:pathLst>
              <a:path w="4647105" h="4114800" extrusionOk="0">
                <a:moveTo>
                  <a:pt x="0" y="0"/>
                </a:moveTo>
                <a:lnTo>
                  <a:pt x="4647104" y="0"/>
                </a:lnTo>
                <a:lnTo>
                  <a:pt x="4647104"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839" name="Google Shape;839;p55"/>
          <p:cNvSpPr/>
          <p:nvPr/>
        </p:nvSpPr>
        <p:spPr>
          <a:xfrm>
            <a:off x="15261520" y="-1673912"/>
            <a:ext cx="5040401" cy="4114800"/>
          </a:xfrm>
          <a:custGeom>
            <a:avLst/>
            <a:gdLst/>
            <a:ahLst/>
            <a:cxnLst/>
            <a:rect l="l" t="t" r="r" b="b"/>
            <a:pathLst>
              <a:path w="5040401" h="4114800" extrusionOk="0">
                <a:moveTo>
                  <a:pt x="0" y="0"/>
                </a:moveTo>
                <a:lnTo>
                  <a:pt x="5040401" y="0"/>
                </a:lnTo>
                <a:lnTo>
                  <a:pt x="5040401"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842" name="Google Shape;842;p55"/>
          <p:cNvSpPr txBox="1"/>
          <p:nvPr/>
        </p:nvSpPr>
        <p:spPr>
          <a:xfrm rot="-5400000">
            <a:off x="-2553390" y="4600809"/>
            <a:ext cx="7097505" cy="73231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0" i="0" u="none" strike="noStrike" cap="none" dirty="0" err="1">
                <a:solidFill>
                  <a:srgbClr val="41A96F"/>
                </a:solidFill>
                <a:latin typeface="Prata"/>
                <a:ea typeface="Prata"/>
                <a:cs typeface="Prata"/>
                <a:sym typeface="Prata"/>
              </a:rPr>
              <a:t>Zelfevaluatie</a:t>
            </a:r>
            <a:endParaRPr lang="en-US" sz="3600" dirty="0">
              <a:solidFill>
                <a:srgbClr val="41A96F"/>
              </a:solidFill>
            </a:endParaRPr>
          </a:p>
        </p:txBody>
      </p:sp>
      <p:sp>
        <p:nvSpPr>
          <p:cNvPr id="843" name="Google Shape;843;p55"/>
          <p:cNvSpPr txBox="1"/>
          <p:nvPr/>
        </p:nvSpPr>
        <p:spPr>
          <a:xfrm>
            <a:off x="2487789" y="3368077"/>
            <a:ext cx="12415274" cy="2692084"/>
          </a:xfrm>
          <a:prstGeom prst="rect">
            <a:avLst/>
          </a:prstGeom>
          <a:noFill/>
          <a:ln>
            <a:noFill/>
          </a:ln>
        </p:spPr>
        <p:txBody>
          <a:bodyPr spcFirstLastPara="1" wrap="square" lIns="0" tIns="0" rIns="0" bIns="0" anchor="t" anchorCtr="0">
            <a:spAutoFit/>
          </a:bodyPr>
          <a:lstStyle/>
          <a:p>
            <a:pPr lvl="0">
              <a:lnSpc>
                <a:spcPct val="140016"/>
              </a:lnSpc>
            </a:pPr>
            <a:r>
              <a:rPr lang="nl-NL" sz="2499" dirty="0">
                <a:latin typeface="Playfair Display"/>
                <a:ea typeface="Playfair Display"/>
                <a:cs typeface="Playfair Display"/>
                <a:sym typeface="Playfair Display"/>
              </a:rPr>
              <a:t>Vraag 3: 
Wat moet je beheersen om goede content te schrijven?
A. Oproep tot actie
B. Actieve bedrading
C. Hashtags en trefwoorden</a:t>
            </a:r>
            <a:endParaRPr dirty="0"/>
          </a:p>
        </p:txBody>
      </p:sp>
      <p:sp>
        <p:nvSpPr>
          <p:cNvPr id="844" name="Google Shape;844;p55"/>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2" name="Google Shape;519;g1ff85e0ad73_0_63">
            <a:extLst>
              <a:ext uri="{FF2B5EF4-FFF2-40B4-BE49-F238E27FC236}">
                <a16:creationId xmlns:a16="http://schemas.microsoft.com/office/drawing/2014/main" id="{333D7B99-C694-E4F3-79C4-9F58669AAB6E}"/>
              </a:ext>
            </a:extLst>
          </p:cNvPr>
          <p:cNvSpPr txBox="1"/>
          <p:nvPr/>
        </p:nvSpPr>
        <p:spPr>
          <a:xfrm>
            <a:off x="2138097" y="1236975"/>
            <a:ext cx="1718700" cy="155119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7200" b="0" i="0" u="none" strike="noStrike" cap="none" dirty="0">
                <a:solidFill>
                  <a:srgbClr val="C00000"/>
                </a:solidFill>
                <a:latin typeface="Prata"/>
                <a:ea typeface="Prata"/>
                <a:cs typeface="Prata"/>
                <a:sym typeface="Prata"/>
              </a:rPr>
              <a:t>0</a:t>
            </a:r>
            <a:r>
              <a:rPr lang="en-US" sz="7200" dirty="0">
                <a:solidFill>
                  <a:srgbClr val="C00000"/>
                </a:solidFill>
                <a:latin typeface="Prata"/>
                <a:ea typeface="Prata"/>
                <a:cs typeface="Prata"/>
                <a:sym typeface="Prata"/>
              </a:rPr>
              <a:t>3</a:t>
            </a:r>
            <a:endParaRPr sz="7200" dirty="0">
              <a:solidFill>
                <a:srgbClr val="C00000"/>
              </a:solidFill>
            </a:endParaRPr>
          </a:p>
        </p:txBody>
      </p:sp>
      <p:sp>
        <p:nvSpPr>
          <p:cNvPr id="3" name="Google Shape;494;p45">
            <a:extLst>
              <a:ext uri="{FF2B5EF4-FFF2-40B4-BE49-F238E27FC236}">
                <a16:creationId xmlns:a16="http://schemas.microsoft.com/office/drawing/2014/main" id="{48738989-3A69-8144-202E-7C08DAF581D0}"/>
              </a:ext>
            </a:extLst>
          </p:cNvPr>
          <p:cNvSpPr txBox="1"/>
          <p:nvPr/>
        </p:nvSpPr>
        <p:spPr>
          <a:xfrm>
            <a:off x="3856797" y="1380875"/>
            <a:ext cx="5872200" cy="1034129"/>
          </a:xfrm>
          <a:prstGeom prst="rect">
            <a:avLst/>
          </a:prstGeom>
          <a:noFill/>
          <a:ln>
            <a:noFill/>
          </a:ln>
        </p:spPr>
        <p:txBody>
          <a:bodyPr spcFirstLastPara="1" wrap="square" lIns="0" tIns="0" rIns="0" bIns="0" anchor="t" anchorCtr="0">
            <a:spAutoFit/>
          </a:bodyPr>
          <a:lstStyle/>
          <a:p>
            <a:pPr lvl="0">
              <a:lnSpc>
                <a:spcPct val="140007"/>
              </a:lnSpc>
            </a:pPr>
            <a:r>
              <a:rPr lang="nl-NL" sz="4800" b="1" dirty="0">
                <a:solidFill>
                  <a:srgbClr val="C00000"/>
                </a:solidFill>
                <a:latin typeface="Prata"/>
                <a:ea typeface="Prata"/>
                <a:cs typeface="Prata"/>
                <a:sym typeface="Prata"/>
              </a:rPr>
              <a:t>Zelfevaluatie</a:t>
            </a:r>
            <a:endParaRPr lang="nl-NL" sz="4800" b="1" dirty="0">
              <a:solidFill>
                <a:srgbClr val="C0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56"/>
          <p:cNvSpPr/>
          <p:nvPr/>
        </p:nvSpPr>
        <p:spPr>
          <a:xfrm rot="-1526634">
            <a:off x="15808861" y="6857494"/>
            <a:ext cx="3793097" cy="4114800"/>
          </a:xfrm>
          <a:custGeom>
            <a:avLst/>
            <a:gdLst/>
            <a:ahLst/>
            <a:cxnLst/>
            <a:rect l="l" t="t" r="r" b="b"/>
            <a:pathLst>
              <a:path w="3793097" h="4114800" extrusionOk="0">
                <a:moveTo>
                  <a:pt x="0" y="0"/>
                </a:moveTo>
                <a:lnTo>
                  <a:pt x="3793098" y="0"/>
                </a:lnTo>
                <a:lnTo>
                  <a:pt x="3793098"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850" name="Google Shape;850;p56"/>
          <p:cNvSpPr/>
          <p:nvPr/>
        </p:nvSpPr>
        <p:spPr>
          <a:xfrm rot="6998860">
            <a:off x="-1294852" y="-1832721"/>
            <a:ext cx="4647105" cy="4114800"/>
          </a:xfrm>
          <a:custGeom>
            <a:avLst/>
            <a:gdLst/>
            <a:ahLst/>
            <a:cxnLst/>
            <a:rect l="l" t="t" r="r" b="b"/>
            <a:pathLst>
              <a:path w="4647105" h="4114800" extrusionOk="0">
                <a:moveTo>
                  <a:pt x="0" y="0"/>
                </a:moveTo>
                <a:lnTo>
                  <a:pt x="4647104" y="0"/>
                </a:lnTo>
                <a:lnTo>
                  <a:pt x="4647104"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851" name="Google Shape;851;p56"/>
          <p:cNvSpPr/>
          <p:nvPr/>
        </p:nvSpPr>
        <p:spPr>
          <a:xfrm>
            <a:off x="15261520" y="-1673912"/>
            <a:ext cx="5040401" cy="4114800"/>
          </a:xfrm>
          <a:custGeom>
            <a:avLst/>
            <a:gdLst/>
            <a:ahLst/>
            <a:cxnLst/>
            <a:rect l="l" t="t" r="r" b="b"/>
            <a:pathLst>
              <a:path w="5040401" h="4114800" extrusionOk="0">
                <a:moveTo>
                  <a:pt x="0" y="0"/>
                </a:moveTo>
                <a:lnTo>
                  <a:pt x="5040401" y="0"/>
                </a:lnTo>
                <a:lnTo>
                  <a:pt x="5040401"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852" name="Google Shape;852;p56"/>
          <p:cNvSpPr/>
          <p:nvPr/>
        </p:nvSpPr>
        <p:spPr>
          <a:xfrm>
            <a:off x="1657368" y="3022814"/>
            <a:ext cx="4008506" cy="5516671"/>
          </a:xfrm>
          <a:custGeom>
            <a:avLst/>
            <a:gdLst/>
            <a:ahLst/>
            <a:cxnLst/>
            <a:rect l="l" t="t" r="r" b="b"/>
            <a:pathLst>
              <a:path w="4008506" h="5516671" extrusionOk="0">
                <a:moveTo>
                  <a:pt x="0" y="0"/>
                </a:moveTo>
                <a:lnTo>
                  <a:pt x="4008505" y="0"/>
                </a:lnTo>
                <a:lnTo>
                  <a:pt x="4008505" y="5516671"/>
                </a:lnTo>
                <a:lnTo>
                  <a:pt x="0" y="5516671"/>
                </a:lnTo>
                <a:lnTo>
                  <a:pt x="0" y="0"/>
                </a:lnTo>
                <a:close/>
              </a:path>
            </a:pathLst>
          </a:custGeom>
          <a:blipFill rotWithShape="1">
            <a:blip r:embed="rId6">
              <a:alphaModFix/>
            </a:blip>
            <a:stretch>
              <a:fillRect t="-31268" r="-99660" b="-13803"/>
            </a:stretch>
          </a:blipFill>
          <a:ln>
            <a:noFill/>
          </a:ln>
        </p:spPr>
        <p:txBody>
          <a:bodyPr/>
          <a:lstStyle/>
          <a:p>
            <a:endParaRPr lang="nl-NL"/>
          </a:p>
        </p:txBody>
      </p:sp>
      <p:sp>
        <p:nvSpPr>
          <p:cNvPr id="853" name="Google Shape;853;p56"/>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7">
              <a:alphaModFix/>
            </a:blip>
            <a:stretch>
              <a:fillRect l="-14265" t="-161048" r="-3278" b="-160181"/>
            </a:stretch>
          </a:blipFill>
          <a:ln>
            <a:noFill/>
          </a:ln>
        </p:spPr>
        <p:txBody>
          <a:bodyPr/>
          <a:lstStyle/>
          <a:p>
            <a:endParaRPr lang="nl-NL"/>
          </a:p>
        </p:txBody>
      </p:sp>
      <p:sp>
        <p:nvSpPr>
          <p:cNvPr id="854" name="Google Shape;854;p56"/>
          <p:cNvSpPr/>
          <p:nvPr/>
        </p:nvSpPr>
        <p:spPr>
          <a:xfrm>
            <a:off x="2382940" y="3352163"/>
            <a:ext cx="3643588" cy="5562730"/>
          </a:xfrm>
          <a:custGeom>
            <a:avLst/>
            <a:gdLst/>
            <a:ahLst/>
            <a:cxnLst/>
            <a:rect l="l" t="t" r="r" b="b"/>
            <a:pathLst>
              <a:path w="3643588" h="5562730" extrusionOk="0">
                <a:moveTo>
                  <a:pt x="0" y="0"/>
                </a:moveTo>
                <a:lnTo>
                  <a:pt x="3643588" y="0"/>
                </a:lnTo>
                <a:lnTo>
                  <a:pt x="3643588" y="5562731"/>
                </a:lnTo>
                <a:lnTo>
                  <a:pt x="0" y="5562731"/>
                </a:lnTo>
                <a:lnTo>
                  <a:pt x="0" y="0"/>
                </a:lnTo>
                <a:close/>
              </a:path>
            </a:pathLst>
          </a:custGeom>
          <a:blipFill rotWithShape="1">
            <a:blip r:embed="rId8">
              <a:alphaModFix/>
            </a:blip>
            <a:stretch>
              <a:fillRect/>
            </a:stretch>
          </a:blipFill>
          <a:ln>
            <a:noFill/>
          </a:ln>
        </p:spPr>
        <p:txBody>
          <a:bodyPr/>
          <a:lstStyle/>
          <a:p>
            <a:endParaRPr lang="nl-NL"/>
          </a:p>
        </p:txBody>
      </p:sp>
      <p:sp>
        <p:nvSpPr>
          <p:cNvPr id="857" name="Google Shape;857;p56"/>
          <p:cNvSpPr txBox="1"/>
          <p:nvPr/>
        </p:nvSpPr>
        <p:spPr>
          <a:xfrm>
            <a:off x="6229265" y="2845169"/>
            <a:ext cx="8879635" cy="5922583"/>
          </a:xfrm>
          <a:prstGeom prst="rect">
            <a:avLst/>
          </a:prstGeom>
          <a:noFill/>
          <a:ln>
            <a:noFill/>
          </a:ln>
        </p:spPr>
        <p:txBody>
          <a:bodyPr spcFirstLastPara="1" wrap="square" lIns="0" tIns="0" rIns="0" bIns="0" anchor="t" anchorCtr="0">
            <a:spAutoFit/>
          </a:bodyPr>
          <a:lstStyle/>
          <a:p>
            <a:pPr lvl="0">
              <a:lnSpc>
                <a:spcPct val="140016"/>
              </a:lnSpc>
            </a:pPr>
            <a:r>
              <a:rPr lang="nl-NL" sz="2499" dirty="0">
                <a:latin typeface="Playfair Display"/>
                <a:ea typeface="Playfair Display"/>
                <a:cs typeface="Playfair Display"/>
                <a:sym typeface="Playfair Display"/>
              </a:rPr>
              <a:t>Vraag 1: Waarom zijn digitale marketing en sociale media belangrijk?
</a:t>
            </a:r>
            <a:r>
              <a:rPr lang="nl-NL" sz="2499" dirty="0">
                <a:solidFill>
                  <a:srgbClr val="41A96F"/>
                </a:solidFill>
                <a:latin typeface="Playfair Display"/>
                <a:ea typeface="Playfair Display"/>
                <a:cs typeface="Playfair Display"/>
                <a:sym typeface="Playfair Display"/>
              </a:rPr>
              <a:t>Antwoord: C brengt je in contact met gelijkgestemde mensen</a:t>
            </a:r>
            <a:r>
              <a:rPr lang="nl-NL" sz="2499" dirty="0">
                <a:latin typeface="Playfair Display"/>
                <a:ea typeface="Playfair Display"/>
                <a:cs typeface="Playfair Display"/>
                <a:sym typeface="Playfair Display"/>
              </a:rPr>
              <a:t>
Vraag 2: Wat zijn de elementen die je kunt gebruiken om boeiende inhoud te maken?
</a:t>
            </a:r>
            <a:r>
              <a:rPr lang="nl-NL" sz="2499" dirty="0">
                <a:solidFill>
                  <a:srgbClr val="41A96F"/>
                </a:solidFill>
                <a:latin typeface="Playfair Display"/>
                <a:ea typeface="Playfair Display"/>
                <a:cs typeface="Playfair Display"/>
                <a:sym typeface="Playfair Display"/>
              </a:rPr>
              <a:t>Antwoord: polls, </a:t>
            </a:r>
            <a:r>
              <a:rPr lang="nl-NL" sz="2499" dirty="0" err="1">
                <a:solidFill>
                  <a:srgbClr val="41A96F"/>
                </a:solidFill>
                <a:latin typeface="Playfair Display"/>
                <a:ea typeface="Playfair Display"/>
                <a:cs typeface="Playfair Display"/>
                <a:sym typeface="Playfair Display"/>
              </a:rPr>
              <a:t>behind</a:t>
            </a:r>
            <a:r>
              <a:rPr lang="nl-NL" sz="2499" dirty="0">
                <a:solidFill>
                  <a:srgbClr val="41A96F"/>
                </a:solidFill>
                <a:latin typeface="Playfair Display"/>
                <a:ea typeface="Playfair Display"/>
                <a:cs typeface="Playfair Display"/>
                <a:sym typeface="Playfair Display"/>
              </a:rPr>
              <a:t> the </a:t>
            </a:r>
            <a:r>
              <a:rPr lang="nl-NL" sz="2499" dirty="0" err="1">
                <a:solidFill>
                  <a:srgbClr val="41A96F"/>
                </a:solidFill>
                <a:latin typeface="Playfair Display"/>
                <a:ea typeface="Playfair Display"/>
                <a:cs typeface="Playfair Display"/>
                <a:sym typeface="Playfair Display"/>
              </a:rPr>
              <a:t>screnes</a:t>
            </a:r>
            <a:r>
              <a:rPr lang="nl-NL" sz="2499" dirty="0">
                <a:solidFill>
                  <a:srgbClr val="41A96F"/>
                </a:solidFill>
                <a:latin typeface="Playfair Display"/>
                <a:ea typeface="Playfair Display"/>
                <a:cs typeface="Playfair Display"/>
                <a:sym typeface="Playfair Display"/>
              </a:rPr>
              <a:t>, beantwoorden van FAQ's, nieuws van je bedrijf, nieuws uit het vakgebied, blogs, infographics, faalverhalen, foto's, handelingen, aanvullende informatie over jouw product/dienst, herinneringen</a:t>
            </a:r>
            <a:r>
              <a:rPr lang="nl-NL" sz="2499" dirty="0">
                <a:latin typeface="Playfair Display"/>
                <a:ea typeface="Playfair Display"/>
                <a:cs typeface="Playfair Display"/>
                <a:sym typeface="Playfair Display"/>
              </a:rPr>
              <a:t>
Vraag 3: Wat moet je beheersen in het schrijven van inhoud?
</a:t>
            </a:r>
            <a:r>
              <a:rPr lang="nl-NL" sz="2499" dirty="0">
                <a:solidFill>
                  <a:srgbClr val="41A96F"/>
                </a:solidFill>
                <a:latin typeface="Playfair Display"/>
                <a:ea typeface="Playfair Display"/>
                <a:cs typeface="Playfair Display"/>
                <a:sym typeface="Playfair Display"/>
              </a:rPr>
              <a:t>Antwoord: C hashtags en trefwoorden</a:t>
            </a:r>
            <a:endParaRPr dirty="0">
              <a:solidFill>
                <a:srgbClr val="41A96F"/>
              </a:solidFill>
            </a:endParaRPr>
          </a:p>
        </p:txBody>
      </p:sp>
      <p:sp>
        <p:nvSpPr>
          <p:cNvPr id="858" name="Google Shape;858;p56"/>
          <p:cNvSpPr txBox="1"/>
          <p:nvPr/>
        </p:nvSpPr>
        <p:spPr>
          <a:xfrm rot="-5400000">
            <a:off x="-2553390" y="4600809"/>
            <a:ext cx="7097505" cy="73231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0" i="0" u="none" strike="noStrike" cap="none" dirty="0" err="1">
                <a:solidFill>
                  <a:srgbClr val="41A96F"/>
                </a:solidFill>
                <a:latin typeface="Prata"/>
                <a:ea typeface="Prata"/>
                <a:cs typeface="Prata"/>
                <a:sym typeface="Prata"/>
              </a:rPr>
              <a:t>Zelfevaluatie</a:t>
            </a:r>
            <a:endParaRPr lang="en-US" sz="3600" dirty="0">
              <a:solidFill>
                <a:srgbClr val="41A96F"/>
              </a:solidFill>
            </a:endParaRPr>
          </a:p>
        </p:txBody>
      </p:sp>
      <p:sp>
        <p:nvSpPr>
          <p:cNvPr id="2" name="Google Shape;532;g1ff85e0ad73_0_80">
            <a:extLst>
              <a:ext uri="{FF2B5EF4-FFF2-40B4-BE49-F238E27FC236}">
                <a16:creationId xmlns:a16="http://schemas.microsoft.com/office/drawing/2014/main" id="{D1E3F558-4468-8365-C182-848CFFF324B6}"/>
              </a:ext>
            </a:extLst>
          </p:cNvPr>
          <p:cNvSpPr txBox="1"/>
          <p:nvPr/>
        </p:nvSpPr>
        <p:spPr>
          <a:xfrm>
            <a:off x="2138097" y="1236975"/>
            <a:ext cx="1718700" cy="155119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7200" dirty="0">
                <a:solidFill>
                  <a:srgbClr val="C00000"/>
                </a:solidFill>
                <a:latin typeface="Prata"/>
                <a:ea typeface="Prata"/>
                <a:cs typeface="Prata"/>
                <a:sym typeface="Prata"/>
              </a:rPr>
              <a:t>Q4</a:t>
            </a:r>
            <a:endParaRPr sz="7200" dirty="0">
              <a:solidFill>
                <a:srgbClr val="C00000"/>
              </a:solidFill>
            </a:endParaRPr>
          </a:p>
        </p:txBody>
      </p:sp>
      <p:sp>
        <p:nvSpPr>
          <p:cNvPr id="3" name="Google Shape;494;p45">
            <a:extLst>
              <a:ext uri="{FF2B5EF4-FFF2-40B4-BE49-F238E27FC236}">
                <a16:creationId xmlns:a16="http://schemas.microsoft.com/office/drawing/2014/main" id="{AB4250A7-CA50-C2F3-0FBE-4EF203C3B98E}"/>
              </a:ext>
            </a:extLst>
          </p:cNvPr>
          <p:cNvSpPr txBox="1"/>
          <p:nvPr/>
        </p:nvSpPr>
        <p:spPr>
          <a:xfrm>
            <a:off x="3856797" y="1380875"/>
            <a:ext cx="5872200" cy="1034129"/>
          </a:xfrm>
          <a:prstGeom prst="rect">
            <a:avLst/>
          </a:prstGeom>
          <a:noFill/>
          <a:ln>
            <a:noFill/>
          </a:ln>
        </p:spPr>
        <p:txBody>
          <a:bodyPr spcFirstLastPara="1" wrap="square" lIns="0" tIns="0" rIns="0" bIns="0" anchor="t" anchorCtr="0">
            <a:spAutoFit/>
          </a:bodyPr>
          <a:lstStyle/>
          <a:p>
            <a:pPr lvl="0">
              <a:lnSpc>
                <a:spcPct val="140007"/>
              </a:lnSpc>
            </a:pPr>
            <a:r>
              <a:rPr lang="nl-NL" sz="4800" b="1" dirty="0">
                <a:solidFill>
                  <a:srgbClr val="C00000"/>
                </a:solidFill>
                <a:latin typeface="Prata"/>
                <a:ea typeface="Prata"/>
                <a:cs typeface="Prata"/>
                <a:sym typeface="Prata"/>
              </a:rPr>
              <a:t>Zelfevaluatie</a:t>
            </a:r>
            <a:endParaRPr lang="nl-NL" sz="4800" b="1" dirty="0">
              <a:solidFill>
                <a:srgbClr val="C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57"/>
          <p:cNvSpPr/>
          <p:nvPr/>
        </p:nvSpPr>
        <p:spPr>
          <a:xfrm>
            <a:off x="-878056" y="-685022"/>
            <a:ext cx="4327228" cy="4114800"/>
          </a:xfrm>
          <a:custGeom>
            <a:avLst/>
            <a:gdLst/>
            <a:ahLst/>
            <a:cxnLst/>
            <a:rect l="l" t="t" r="r" b="b"/>
            <a:pathLst>
              <a:path w="4327228" h="4114800" extrusionOk="0">
                <a:moveTo>
                  <a:pt x="0" y="0"/>
                </a:moveTo>
                <a:lnTo>
                  <a:pt x="4327227" y="0"/>
                </a:lnTo>
                <a:lnTo>
                  <a:pt x="4327227"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641" name="Google Shape;641;p57"/>
          <p:cNvSpPr/>
          <p:nvPr/>
        </p:nvSpPr>
        <p:spPr>
          <a:xfrm>
            <a:off x="15011531" y="7700000"/>
            <a:ext cx="5051652" cy="4114800"/>
          </a:xfrm>
          <a:custGeom>
            <a:avLst/>
            <a:gdLst/>
            <a:ahLst/>
            <a:cxnLst/>
            <a:rect l="l" t="t" r="r" b="b"/>
            <a:pathLst>
              <a:path w="5051652" h="4114800" extrusionOk="0">
                <a:moveTo>
                  <a:pt x="0" y="0"/>
                </a:moveTo>
                <a:lnTo>
                  <a:pt x="5051652" y="0"/>
                </a:lnTo>
                <a:lnTo>
                  <a:pt x="5051652"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642" name="Google Shape;642;p57"/>
          <p:cNvSpPr/>
          <p:nvPr/>
        </p:nvSpPr>
        <p:spPr>
          <a:xfrm>
            <a:off x="15157311" y="6905639"/>
            <a:ext cx="4905872" cy="4114800"/>
          </a:xfrm>
          <a:custGeom>
            <a:avLst/>
            <a:gdLst/>
            <a:ahLst/>
            <a:cxnLst/>
            <a:rect l="l" t="t" r="r" b="b"/>
            <a:pathLst>
              <a:path w="4905872" h="4114800" extrusionOk="0">
                <a:moveTo>
                  <a:pt x="0" y="0"/>
                </a:moveTo>
                <a:lnTo>
                  <a:pt x="4905872" y="0"/>
                </a:lnTo>
                <a:lnTo>
                  <a:pt x="4905872"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643" name="Google Shape;643;p57"/>
          <p:cNvSpPr txBox="1"/>
          <p:nvPr/>
        </p:nvSpPr>
        <p:spPr>
          <a:xfrm>
            <a:off x="2798225" y="1610600"/>
            <a:ext cx="8106900" cy="1034129"/>
          </a:xfrm>
          <a:prstGeom prst="rect">
            <a:avLst/>
          </a:prstGeom>
          <a:noFill/>
          <a:ln>
            <a:noFill/>
          </a:ln>
        </p:spPr>
        <p:txBody>
          <a:bodyPr spcFirstLastPara="1" wrap="square" lIns="0" tIns="0" rIns="0" bIns="0" anchor="t" anchorCtr="0">
            <a:spAutoFit/>
          </a:bodyPr>
          <a:lstStyle/>
          <a:p>
            <a:pPr marL="0" marR="0" lvl="0" indent="0" rtl="0">
              <a:lnSpc>
                <a:spcPct val="140000"/>
              </a:lnSpc>
              <a:spcBef>
                <a:spcPts val="0"/>
              </a:spcBef>
              <a:spcAft>
                <a:spcPts val="0"/>
              </a:spcAft>
              <a:buNone/>
            </a:pPr>
            <a:r>
              <a:rPr lang="en-US" sz="4800" b="0" i="0" u="none" strike="noStrike" cap="none" dirty="0" err="1">
                <a:solidFill>
                  <a:srgbClr val="06AC73"/>
                </a:solidFill>
                <a:latin typeface="Playfair Display"/>
                <a:ea typeface="Playfair Display"/>
                <a:cs typeface="Playfair Display"/>
                <a:sym typeface="Playfair Display"/>
              </a:rPr>
              <a:t>Bronnen</a:t>
            </a:r>
            <a:r>
              <a:rPr lang="en-US" sz="4800" b="0" i="0" u="none" strike="noStrike" cap="none" dirty="0">
                <a:solidFill>
                  <a:srgbClr val="06AC73"/>
                </a:solidFill>
                <a:latin typeface="Playfair Display"/>
                <a:ea typeface="Playfair Display"/>
                <a:cs typeface="Playfair Display"/>
                <a:sym typeface="Playfair Display"/>
              </a:rPr>
              <a:t>:</a:t>
            </a:r>
            <a:endParaRPr sz="4800" dirty="0">
              <a:solidFill>
                <a:srgbClr val="06AC73"/>
              </a:solidFill>
            </a:endParaRPr>
          </a:p>
        </p:txBody>
      </p:sp>
      <p:sp>
        <p:nvSpPr>
          <p:cNvPr id="644" name="Google Shape;644;p57"/>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645" name="Google Shape;645;p57"/>
          <p:cNvSpPr txBox="1"/>
          <p:nvPr/>
        </p:nvSpPr>
        <p:spPr>
          <a:xfrm>
            <a:off x="2798225" y="2794000"/>
            <a:ext cx="13058700" cy="1163395"/>
          </a:xfrm>
          <a:prstGeom prst="rect">
            <a:avLst/>
          </a:prstGeom>
          <a:noFill/>
          <a:ln>
            <a:noFill/>
          </a:ln>
        </p:spPr>
        <p:txBody>
          <a:bodyPr spcFirstLastPara="1" wrap="square" lIns="0" tIns="0" rIns="0" bIns="0" anchor="t" anchorCtr="0">
            <a:spAutoFit/>
          </a:bodyPr>
          <a:lstStyle/>
          <a:p>
            <a:pPr marL="285750" marR="0" lvl="0" indent="-285750" algn="l" rtl="0">
              <a:lnSpc>
                <a:spcPct val="140011"/>
              </a:lnSpc>
              <a:spcBef>
                <a:spcPts val="0"/>
              </a:spcBef>
              <a:spcAft>
                <a:spcPts val="0"/>
              </a:spcAft>
              <a:buFont typeface="Arial" panose="020B0604020202020204" pitchFamily="34" charset="0"/>
              <a:buChar char="•"/>
            </a:pPr>
            <a:r>
              <a:rPr lang="en-US" sz="1800" b="0" i="0" u="none" strike="noStrike" cap="none" dirty="0">
                <a:solidFill>
                  <a:srgbClr val="000000"/>
                </a:solidFill>
                <a:latin typeface="Playfair Display"/>
                <a:ea typeface="Playfair Display"/>
                <a:cs typeface="Playfair Display"/>
                <a:sym typeface="Playfair Display"/>
              </a:rPr>
              <a:t>Digital marketing mistakes to avoid and fix: </a:t>
            </a:r>
            <a:r>
              <a:rPr lang="en-US" sz="1800" b="0" i="0" u="sng" strike="noStrike" cap="none" dirty="0">
                <a:solidFill>
                  <a:srgbClr val="000000"/>
                </a:solidFill>
                <a:latin typeface="Playfair Display"/>
                <a:ea typeface="Playfair Display"/>
                <a:cs typeface="Playfair Display"/>
                <a:sym typeface="Playfair Display"/>
                <a:hlinkClick r:id="rId7">
                  <a:extLst>
                    <a:ext uri="{A12FA001-AC4F-418D-AE19-62706E023703}">
                      <ahyp:hlinkClr xmlns:ahyp="http://schemas.microsoft.com/office/drawing/2018/hyperlinkcolor" val="tx"/>
                    </a:ext>
                  </a:extLst>
                </a:hlinkClick>
              </a:rPr>
              <a:t>https://changecreator.com/digital-marketing-mistakes-to-avoid-and-fix/</a:t>
            </a:r>
            <a:endParaRPr lang="en-US" sz="1800" dirty="0"/>
          </a:p>
          <a:p>
            <a:pPr marL="285750" marR="0" lvl="0" indent="-285750" algn="l" rtl="0">
              <a:lnSpc>
                <a:spcPct val="140011"/>
              </a:lnSpc>
              <a:spcBef>
                <a:spcPts val="0"/>
              </a:spcBef>
              <a:spcAft>
                <a:spcPts val="0"/>
              </a:spcAft>
              <a:buFont typeface="Arial" panose="020B0604020202020204" pitchFamily="34" charset="0"/>
              <a:buChar char="•"/>
            </a:pPr>
            <a:r>
              <a:rPr lang="en-US" sz="1800" b="0" i="0" u="none" strike="noStrike" cap="none" dirty="0">
                <a:solidFill>
                  <a:srgbClr val="000000"/>
                </a:solidFill>
                <a:latin typeface="Playfair Display"/>
                <a:ea typeface="Playfair Display"/>
                <a:cs typeface="Playfair Display"/>
                <a:sym typeface="Playfair Display"/>
              </a:rPr>
              <a:t>Story telling techniques: </a:t>
            </a:r>
            <a:r>
              <a:rPr lang="en-US" sz="1800" b="0" i="0" u="sng" strike="noStrike" cap="none" dirty="0">
                <a:solidFill>
                  <a:srgbClr val="000000"/>
                </a:solidFill>
                <a:latin typeface="Playfair Display"/>
                <a:ea typeface="Playfair Display"/>
                <a:cs typeface="Playfair Display"/>
                <a:sym typeface="Playfair Display"/>
                <a:hlinkClick r:id="rId8">
                  <a:extLst>
                    <a:ext uri="{A12FA001-AC4F-418D-AE19-62706E023703}">
                      <ahyp:hlinkClr xmlns:ahyp="http://schemas.microsoft.com/office/drawing/2018/hyperlinkcolor" val="tx"/>
                    </a:ext>
                  </a:extLst>
                </a:hlinkClick>
              </a:rPr>
              <a:t>https://youtu.be/OEx8yRbNw9o?si=ERKNfgtoge9f5Svi</a:t>
            </a:r>
            <a:endParaRPr lang="en-US" sz="1800" dirty="0"/>
          </a:p>
          <a:p>
            <a:pPr marL="285750" marR="0" lvl="0" indent="-285750" algn="l" rtl="0">
              <a:lnSpc>
                <a:spcPct val="140011"/>
              </a:lnSpc>
              <a:spcBef>
                <a:spcPts val="0"/>
              </a:spcBef>
              <a:spcAft>
                <a:spcPts val="0"/>
              </a:spcAft>
              <a:buFont typeface="Arial" panose="020B0604020202020204" pitchFamily="34" charset="0"/>
              <a:buChar char="•"/>
            </a:pPr>
            <a:r>
              <a:rPr lang="en-US" sz="1800" b="0" i="0" u="none" strike="noStrike" cap="none" dirty="0">
                <a:solidFill>
                  <a:srgbClr val="000000"/>
                </a:solidFill>
                <a:latin typeface="Playfair Display"/>
                <a:ea typeface="Playfair Display"/>
                <a:cs typeface="Playfair Display"/>
                <a:sym typeface="Playfair Display"/>
              </a:rPr>
              <a:t>Story telling for a social entrepreneur: </a:t>
            </a:r>
            <a:r>
              <a:rPr lang="en-US" sz="1800" b="0" i="0" u="sng" strike="noStrike" cap="none" dirty="0">
                <a:solidFill>
                  <a:srgbClr val="000000"/>
                </a:solidFill>
                <a:latin typeface="Playfair Display"/>
                <a:ea typeface="Playfair Display"/>
                <a:cs typeface="Playfair Display"/>
                <a:sym typeface="Playfair Display"/>
                <a:hlinkClick r:id="rId9">
                  <a:extLst>
                    <a:ext uri="{A12FA001-AC4F-418D-AE19-62706E023703}">
                      <ahyp:hlinkClr xmlns:ahyp="http://schemas.microsoft.com/office/drawing/2018/hyperlinkcolor" val="tx"/>
                    </a:ext>
                  </a:extLst>
                </a:hlinkClick>
              </a:rPr>
              <a:t>https://youtu.be/3U91wjC1T6Q?si=y_6knG-c0niX6G6y</a:t>
            </a:r>
            <a:endParaRPr lang="en-US" sz="1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58"/>
          <p:cNvSpPr/>
          <p:nvPr/>
        </p:nvSpPr>
        <p:spPr>
          <a:xfrm>
            <a:off x="14813654" y="-2248385"/>
            <a:ext cx="4891293" cy="4114800"/>
          </a:xfrm>
          <a:custGeom>
            <a:avLst/>
            <a:gdLst/>
            <a:ahLst/>
            <a:cxnLst/>
            <a:rect l="l" t="t" r="r" b="b"/>
            <a:pathLst>
              <a:path w="4891293" h="4114800" extrusionOk="0">
                <a:moveTo>
                  <a:pt x="0" y="0"/>
                </a:moveTo>
                <a:lnTo>
                  <a:pt x="4891292" y="0"/>
                </a:lnTo>
                <a:lnTo>
                  <a:pt x="4891292"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651" name="Google Shape;651;p58"/>
          <p:cNvSpPr/>
          <p:nvPr/>
        </p:nvSpPr>
        <p:spPr>
          <a:xfrm>
            <a:off x="14299437" y="0"/>
            <a:ext cx="4122295" cy="4114800"/>
          </a:xfrm>
          <a:custGeom>
            <a:avLst/>
            <a:gdLst/>
            <a:ahLst/>
            <a:cxnLst/>
            <a:rect l="l" t="t" r="r" b="b"/>
            <a:pathLst>
              <a:path w="4122295" h="4114800" extrusionOk="0">
                <a:moveTo>
                  <a:pt x="0" y="0"/>
                </a:moveTo>
                <a:lnTo>
                  <a:pt x="4122295" y="0"/>
                </a:lnTo>
                <a:lnTo>
                  <a:pt x="4122295"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652" name="Google Shape;652;p58"/>
          <p:cNvSpPr/>
          <p:nvPr/>
        </p:nvSpPr>
        <p:spPr>
          <a:xfrm>
            <a:off x="-782624" y="8012985"/>
            <a:ext cx="3924490" cy="4114800"/>
          </a:xfrm>
          <a:custGeom>
            <a:avLst/>
            <a:gdLst/>
            <a:ahLst/>
            <a:cxnLst/>
            <a:rect l="l" t="t" r="r" b="b"/>
            <a:pathLst>
              <a:path w="3924490" h="4114800" extrusionOk="0">
                <a:moveTo>
                  <a:pt x="0" y="0"/>
                </a:moveTo>
                <a:lnTo>
                  <a:pt x="3924491" y="0"/>
                </a:lnTo>
                <a:lnTo>
                  <a:pt x="3924491"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653" name="Google Shape;653;p58"/>
          <p:cNvSpPr/>
          <p:nvPr/>
        </p:nvSpPr>
        <p:spPr>
          <a:xfrm>
            <a:off x="-1715764" y="7354997"/>
            <a:ext cx="3681031" cy="4114800"/>
          </a:xfrm>
          <a:custGeom>
            <a:avLst/>
            <a:gdLst/>
            <a:ahLst/>
            <a:cxnLst/>
            <a:rect l="l" t="t" r="r" b="b"/>
            <a:pathLst>
              <a:path w="3681031" h="4114800" extrusionOk="0">
                <a:moveTo>
                  <a:pt x="0" y="0"/>
                </a:moveTo>
                <a:lnTo>
                  <a:pt x="3681032" y="0"/>
                </a:lnTo>
                <a:lnTo>
                  <a:pt x="3681032"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654" name="Google Shape;654;p58"/>
          <p:cNvSpPr/>
          <p:nvPr/>
        </p:nvSpPr>
        <p:spPr>
          <a:xfrm>
            <a:off x="15343404" y="7682355"/>
            <a:ext cx="4361543" cy="4114800"/>
          </a:xfrm>
          <a:custGeom>
            <a:avLst/>
            <a:gdLst/>
            <a:ahLst/>
            <a:cxnLst/>
            <a:rect l="l" t="t" r="r" b="b"/>
            <a:pathLst>
              <a:path w="4361543" h="4114800" extrusionOk="0">
                <a:moveTo>
                  <a:pt x="0" y="0"/>
                </a:moveTo>
                <a:lnTo>
                  <a:pt x="4361542" y="0"/>
                </a:lnTo>
                <a:lnTo>
                  <a:pt x="4361542"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655" name="Google Shape;655;p58"/>
          <p:cNvSpPr txBox="1"/>
          <p:nvPr/>
        </p:nvSpPr>
        <p:spPr>
          <a:xfrm>
            <a:off x="7151571" y="947954"/>
            <a:ext cx="2115000" cy="2800575"/>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2999" b="0" i="0" u="none" strike="noStrike" cap="none" dirty="0">
                <a:solidFill>
                  <a:srgbClr val="06AC73"/>
                </a:solidFill>
                <a:latin typeface="Prata"/>
                <a:ea typeface="Prata"/>
                <a:cs typeface="Prata"/>
                <a:sym typeface="Prata"/>
              </a:rPr>
              <a:t>04</a:t>
            </a:r>
            <a:endParaRPr dirty="0"/>
          </a:p>
        </p:txBody>
      </p:sp>
      <p:sp>
        <p:nvSpPr>
          <p:cNvPr id="656" name="Google Shape;656;p58"/>
          <p:cNvSpPr txBox="1"/>
          <p:nvPr/>
        </p:nvSpPr>
        <p:spPr>
          <a:xfrm>
            <a:off x="2054857" y="1764206"/>
            <a:ext cx="14178285" cy="1184748"/>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nl-NL" sz="5499" b="0" i="0" u="none" strike="noStrike" cap="none" dirty="0">
                <a:solidFill>
                  <a:srgbClr val="000000"/>
                </a:solidFill>
                <a:latin typeface="Prata"/>
                <a:ea typeface="Prata"/>
                <a:cs typeface="Prata"/>
                <a:sym typeface="Prata"/>
              </a:rPr>
              <a:t>Je hebt module            afgerond</a:t>
            </a:r>
            <a:endParaRPr lang="nl-NL" dirty="0"/>
          </a:p>
        </p:txBody>
      </p:sp>
      <p:sp>
        <p:nvSpPr>
          <p:cNvPr id="657" name="Google Shape;657;p58"/>
          <p:cNvSpPr txBox="1"/>
          <p:nvPr/>
        </p:nvSpPr>
        <p:spPr>
          <a:xfrm>
            <a:off x="7295125" y="3865720"/>
            <a:ext cx="9797415" cy="538417"/>
          </a:xfrm>
          <a:prstGeom prst="rect">
            <a:avLst/>
          </a:prstGeom>
          <a:noFill/>
          <a:ln>
            <a:noFill/>
          </a:ln>
        </p:spPr>
        <p:txBody>
          <a:bodyPr spcFirstLastPara="1" wrap="square" lIns="0" tIns="0" rIns="0" bIns="0" anchor="t" anchorCtr="0">
            <a:spAutoFit/>
          </a:bodyPr>
          <a:lstStyle/>
          <a:p>
            <a:pPr lvl="0">
              <a:lnSpc>
                <a:spcPct val="140016"/>
              </a:lnSpc>
            </a:pPr>
            <a:r>
              <a:rPr lang="nl-NL" sz="2499" dirty="0">
                <a:latin typeface="Prata"/>
                <a:ea typeface="Prata"/>
                <a:cs typeface="Prata"/>
                <a:sym typeface="Prata"/>
              </a:rPr>
              <a:t>Heb je ook al gekeken naar de andere modules en de gidsen?</a:t>
            </a:r>
            <a:endParaRPr dirty="0"/>
          </a:p>
        </p:txBody>
      </p:sp>
      <p:sp>
        <p:nvSpPr>
          <p:cNvPr id="658" name="Google Shape;658;p58"/>
          <p:cNvSpPr txBox="1"/>
          <p:nvPr/>
        </p:nvSpPr>
        <p:spPr>
          <a:xfrm>
            <a:off x="2341788" y="4911725"/>
            <a:ext cx="6390382" cy="24776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b="0" i="0" u="none" strike="noStrike" cap="none" dirty="0">
                <a:solidFill>
                  <a:srgbClr val="000000"/>
                </a:solidFill>
                <a:latin typeface="Sansita"/>
                <a:ea typeface="Sansita"/>
                <a:cs typeface="Sansita"/>
                <a:sym typeface="Sansita"/>
              </a:rPr>
              <a:t>Modules</a:t>
            </a:r>
            <a:endParaRPr dirty="0"/>
          </a:p>
          <a:p>
            <a:pPr lvl="0">
              <a:lnSpc>
                <a:spcPct val="140000"/>
              </a:lnSpc>
            </a:pPr>
            <a:r>
              <a:rPr lang="nl-NL" sz="2300" dirty="0">
                <a:latin typeface="Prata"/>
                <a:ea typeface="Prata"/>
                <a:cs typeface="Prata"/>
                <a:sym typeface="Prata"/>
              </a:rPr>
              <a:t>01 Inleiding tot de SDG's 
02 Social Business Model Canvas en prijzen
03 Netwerken en communicatie
04 Digitale marketing en sociale media</a:t>
            </a:r>
            <a:endParaRPr dirty="0"/>
          </a:p>
        </p:txBody>
      </p:sp>
      <p:sp>
        <p:nvSpPr>
          <p:cNvPr id="659" name="Google Shape;659;p58"/>
          <p:cNvSpPr txBox="1"/>
          <p:nvPr/>
        </p:nvSpPr>
        <p:spPr>
          <a:xfrm>
            <a:off x="8899277" y="4884278"/>
            <a:ext cx="7046935" cy="297312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nl-NL" sz="2300" b="0" i="0" u="none" strike="noStrike" cap="none" dirty="0">
                <a:solidFill>
                  <a:srgbClr val="000000"/>
                </a:solidFill>
                <a:latin typeface="Sansita"/>
                <a:ea typeface="Sansita"/>
                <a:cs typeface="Sansita"/>
                <a:sym typeface="Sansita"/>
              </a:rPr>
              <a:t>Gidsen</a:t>
            </a:r>
            <a:endParaRPr dirty="0"/>
          </a:p>
          <a:p>
            <a:pPr lvl="0">
              <a:lnSpc>
                <a:spcPct val="140000"/>
              </a:lnSpc>
            </a:pPr>
            <a:r>
              <a:rPr lang="nl-NL" sz="2300" dirty="0">
                <a:latin typeface="Prata"/>
                <a:ea typeface="Prata"/>
                <a:cs typeface="Prata"/>
                <a:sym typeface="Prata"/>
              </a:rPr>
              <a:t>01 Aantasting van het milieu in het bedrijfsleven
02 Gendergelijkheid in het bedrijfsleven
03 Digitale tools in Industrie 4.0 &amp; 5.0:</a:t>
            </a:r>
          </a:p>
          <a:p>
            <a:pPr marL="442913" lvl="0">
              <a:lnSpc>
                <a:spcPct val="140000"/>
              </a:lnSpc>
            </a:pPr>
            <a:r>
              <a:rPr lang="nl-NL" sz="2300" i="1" dirty="0">
                <a:latin typeface="Prata"/>
                <a:ea typeface="Prata"/>
                <a:cs typeface="Prata"/>
                <a:sym typeface="Prata"/>
              </a:rPr>
              <a:t>Ondernemerschap vormgeven in de nieuwe digitale samenleving</a:t>
            </a:r>
            <a:endParaRPr i="1" dirty="0"/>
          </a:p>
        </p:txBody>
      </p:sp>
      <p:sp>
        <p:nvSpPr>
          <p:cNvPr id="660" name="Google Shape;660;p58"/>
          <p:cNvSpPr/>
          <p:nvPr/>
        </p:nvSpPr>
        <p:spPr>
          <a:xfrm>
            <a:off x="420575" y="331211"/>
            <a:ext cx="2856339" cy="797054"/>
          </a:xfrm>
          <a:custGeom>
            <a:avLst/>
            <a:gdLst/>
            <a:ahLst/>
            <a:cxnLst/>
            <a:rect l="l" t="t" r="r" b="b"/>
            <a:pathLst>
              <a:path w="2856339" h="797054" extrusionOk="0">
                <a:moveTo>
                  <a:pt x="0" y="0"/>
                </a:moveTo>
                <a:lnTo>
                  <a:pt x="2856339" y="0"/>
                </a:lnTo>
                <a:lnTo>
                  <a:pt x="2856339" y="797054"/>
                </a:lnTo>
                <a:lnTo>
                  <a:pt x="0" y="797054"/>
                </a:lnTo>
                <a:lnTo>
                  <a:pt x="0" y="0"/>
                </a:lnTo>
                <a:close/>
              </a:path>
            </a:pathLst>
          </a:custGeom>
          <a:blipFill rotWithShape="1">
            <a:blip r:embed="rId8">
              <a:alphaModFix/>
            </a:blip>
            <a:stretch>
              <a:fillRect l="-14265" t="-161048" r="-3278" b="-160181"/>
            </a:stretch>
          </a:blipFill>
          <a:ln>
            <a:noFill/>
          </a:ln>
        </p:spPr>
        <p:txBody>
          <a:bodyPr/>
          <a:lstStyle/>
          <a:p>
            <a:endParaRPr lang="nl-N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p:nvPr/>
        </p:nvSpPr>
        <p:spPr>
          <a:xfrm rot="-815835">
            <a:off x="14956161" y="-1648203"/>
            <a:ext cx="6029011" cy="4114800"/>
          </a:xfrm>
          <a:custGeom>
            <a:avLst/>
            <a:gdLst/>
            <a:ahLst/>
            <a:cxnLst/>
            <a:rect l="l" t="t" r="r" b="b"/>
            <a:pathLst>
              <a:path w="6029011" h="4114800" extrusionOk="0">
                <a:moveTo>
                  <a:pt x="0" y="0"/>
                </a:moveTo>
                <a:lnTo>
                  <a:pt x="6029011" y="0"/>
                </a:lnTo>
                <a:lnTo>
                  <a:pt x="6029011"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60" name="Google Shape;160;p6"/>
          <p:cNvSpPr/>
          <p:nvPr/>
        </p:nvSpPr>
        <p:spPr>
          <a:xfrm>
            <a:off x="16292837" y="-315520"/>
            <a:ext cx="4222276" cy="4114800"/>
          </a:xfrm>
          <a:custGeom>
            <a:avLst/>
            <a:gdLst/>
            <a:ahLst/>
            <a:cxnLst/>
            <a:rect l="l" t="t" r="r" b="b"/>
            <a:pathLst>
              <a:path w="4222276" h="4114800" extrusionOk="0">
                <a:moveTo>
                  <a:pt x="0" y="0"/>
                </a:moveTo>
                <a:lnTo>
                  <a:pt x="4222276" y="0"/>
                </a:lnTo>
                <a:lnTo>
                  <a:pt x="4222276"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61" name="Google Shape;161;p6"/>
          <p:cNvSpPr/>
          <p:nvPr/>
        </p:nvSpPr>
        <p:spPr>
          <a:xfrm rot="1215471">
            <a:off x="-1076468" y="7781557"/>
            <a:ext cx="3662502" cy="5010886"/>
          </a:xfrm>
          <a:custGeom>
            <a:avLst/>
            <a:gdLst/>
            <a:ahLst/>
            <a:cxnLst/>
            <a:rect l="l" t="t" r="r" b="b"/>
            <a:pathLst>
              <a:path w="3662502" h="5010886" extrusionOk="0">
                <a:moveTo>
                  <a:pt x="0" y="0"/>
                </a:moveTo>
                <a:lnTo>
                  <a:pt x="3662502" y="0"/>
                </a:lnTo>
                <a:lnTo>
                  <a:pt x="3662502" y="5010886"/>
                </a:lnTo>
                <a:lnTo>
                  <a:pt x="0" y="5010886"/>
                </a:lnTo>
                <a:lnTo>
                  <a:pt x="0" y="0"/>
                </a:lnTo>
                <a:close/>
              </a:path>
            </a:pathLst>
          </a:custGeom>
          <a:blipFill rotWithShape="1">
            <a:blip r:embed="rId5">
              <a:alphaModFix/>
            </a:blip>
            <a:stretch>
              <a:fillRect/>
            </a:stretch>
          </a:blipFill>
          <a:ln>
            <a:noFill/>
          </a:ln>
        </p:spPr>
        <p:txBody>
          <a:bodyPr/>
          <a:lstStyle/>
          <a:p>
            <a:endParaRPr lang="nl-NL"/>
          </a:p>
        </p:txBody>
      </p:sp>
      <p:sp>
        <p:nvSpPr>
          <p:cNvPr id="162" name="Google Shape;162;p6"/>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63" name="Google Shape;163;p6"/>
          <p:cNvSpPr/>
          <p:nvPr/>
        </p:nvSpPr>
        <p:spPr>
          <a:xfrm>
            <a:off x="14040111" y="5668137"/>
            <a:ext cx="3930555" cy="3590163"/>
          </a:xfrm>
          <a:custGeom>
            <a:avLst/>
            <a:gdLst/>
            <a:ahLst/>
            <a:cxnLst/>
            <a:rect l="l" t="t" r="r" b="b"/>
            <a:pathLst>
              <a:path w="4913194" h="4114800" extrusionOk="0">
                <a:moveTo>
                  <a:pt x="0" y="0"/>
                </a:moveTo>
                <a:lnTo>
                  <a:pt x="4913194" y="0"/>
                </a:lnTo>
                <a:lnTo>
                  <a:pt x="4913194"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164" name="Google Shape;164;p6"/>
          <p:cNvSpPr txBox="1"/>
          <p:nvPr/>
        </p:nvSpPr>
        <p:spPr>
          <a:xfrm>
            <a:off x="1248525" y="2326493"/>
            <a:ext cx="15044312" cy="4393895"/>
          </a:xfrm>
          <a:prstGeom prst="rect">
            <a:avLst/>
          </a:prstGeom>
          <a:noFill/>
          <a:ln>
            <a:noFill/>
          </a:ln>
        </p:spPr>
        <p:txBody>
          <a:bodyPr spcFirstLastPara="1" wrap="square" lIns="0" tIns="0" rIns="0" bIns="0" anchor="t" anchorCtr="0">
            <a:spAutoFit/>
          </a:bodyPr>
          <a:lstStyle/>
          <a:p>
            <a:pPr marL="734059" lvl="1" indent="-367030">
              <a:lnSpc>
                <a:spcPct val="140011"/>
              </a:lnSpc>
              <a:buSzPts val="3399"/>
              <a:buFont typeface="Arial"/>
              <a:buChar char="•"/>
            </a:pPr>
            <a:r>
              <a:rPr lang="nl-NL" sz="3399" dirty="0">
                <a:latin typeface="Playfair Display"/>
                <a:ea typeface="Playfair Display"/>
                <a:cs typeface="Playfair Display"/>
                <a:sym typeface="Playfair Display"/>
              </a:rPr>
              <a:t>Inzicht verkrijgen in digitale marketing binnen de sociale sector: introductie van basisprincipes van digitaal marketing en het belang ervan voor sociaal ondernemerschap
Het inzetten van sociale media voor sociaal welzijn: leer hoe je sociale mediaplatforms effectief kunt gebruiken voor het promoten van sociale doelen en bedrijven.</a:t>
            </a:r>
            <a:endParaRPr lang="en-US" dirty="0"/>
          </a:p>
        </p:txBody>
      </p:sp>
      <p:sp>
        <p:nvSpPr>
          <p:cNvPr id="165" name="Google Shape;165;p6"/>
          <p:cNvSpPr txBox="1"/>
          <p:nvPr/>
        </p:nvSpPr>
        <p:spPr>
          <a:xfrm>
            <a:off x="1248533" y="896825"/>
            <a:ext cx="8389200" cy="107721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000" b="0" i="0" u="none" strike="noStrike" cap="none" dirty="0">
                <a:solidFill>
                  <a:srgbClr val="000000"/>
                </a:solidFill>
                <a:latin typeface="Playfair Display"/>
                <a:ea typeface="Playfair Display"/>
                <a:cs typeface="Playfair Display"/>
                <a:sym typeface="Playfair Display"/>
              </a:rPr>
              <a:t>DOELEN</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59"/>
          <p:cNvSpPr/>
          <p:nvPr/>
        </p:nvSpPr>
        <p:spPr>
          <a:xfrm rot="-5400000">
            <a:off x="14796702" y="6274769"/>
            <a:ext cx="3845468" cy="4114800"/>
          </a:xfrm>
          <a:custGeom>
            <a:avLst/>
            <a:gdLst/>
            <a:ahLst/>
            <a:cxnLst/>
            <a:rect l="l" t="t" r="r" b="b"/>
            <a:pathLst>
              <a:path w="3845468" h="4114800" extrusionOk="0">
                <a:moveTo>
                  <a:pt x="0" y="0"/>
                </a:moveTo>
                <a:lnTo>
                  <a:pt x="3845468" y="0"/>
                </a:lnTo>
                <a:lnTo>
                  <a:pt x="3845468"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670" name="Google Shape;670;p59"/>
          <p:cNvSpPr/>
          <p:nvPr/>
        </p:nvSpPr>
        <p:spPr>
          <a:xfrm rot="-8711088">
            <a:off x="-1689986" y="7647779"/>
            <a:ext cx="4199950" cy="4114800"/>
          </a:xfrm>
          <a:custGeom>
            <a:avLst/>
            <a:gdLst/>
            <a:ahLst/>
            <a:cxnLst/>
            <a:rect l="l" t="t" r="r" b="b"/>
            <a:pathLst>
              <a:path w="4199950" h="4114800" extrusionOk="0">
                <a:moveTo>
                  <a:pt x="0" y="0"/>
                </a:moveTo>
                <a:lnTo>
                  <a:pt x="4199949" y="0"/>
                </a:lnTo>
                <a:lnTo>
                  <a:pt x="4199949"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671" name="Google Shape;671;p59"/>
          <p:cNvSpPr/>
          <p:nvPr/>
        </p:nvSpPr>
        <p:spPr>
          <a:xfrm>
            <a:off x="7508691" y="3962022"/>
            <a:ext cx="3270618" cy="3270618"/>
          </a:xfrm>
          <a:custGeom>
            <a:avLst/>
            <a:gdLst/>
            <a:ahLst/>
            <a:cxnLst/>
            <a:rect l="l" t="t" r="r" b="b"/>
            <a:pathLst>
              <a:path w="3270618" h="3270618" extrusionOk="0">
                <a:moveTo>
                  <a:pt x="0" y="0"/>
                </a:moveTo>
                <a:lnTo>
                  <a:pt x="3270618" y="0"/>
                </a:lnTo>
                <a:lnTo>
                  <a:pt x="3270618" y="3270619"/>
                </a:lnTo>
                <a:lnTo>
                  <a:pt x="0" y="3270619"/>
                </a:lnTo>
                <a:lnTo>
                  <a:pt x="0" y="0"/>
                </a:lnTo>
                <a:close/>
              </a:path>
            </a:pathLst>
          </a:custGeom>
          <a:blipFill rotWithShape="1">
            <a:blip r:embed="rId5">
              <a:alphaModFix/>
            </a:blip>
            <a:stretch>
              <a:fillRect/>
            </a:stretch>
          </a:blipFill>
          <a:ln>
            <a:noFill/>
          </a:ln>
        </p:spPr>
        <p:txBody>
          <a:bodyPr/>
          <a:lstStyle/>
          <a:p>
            <a:endParaRPr lang="nl-NL"/>
          </a:p>
        </p:txBody>
      </p:sp>
      <p:sp>
        <p:nvSpPr>
          <p:cNvPr id="672" name="Google Shape;672;p59"/>
          <p:cNvSpPr/>
          <p:nvPr/>
        </p:nvSpPr>
        <p:spPr>
          <a:xfrm>
            <a:off x="7847713" y="4301045"/>
            <a:ext cx="2592572" cy="2592572"/>
          </a:xfrm>
          <a:custGeom>
            <a:avLst/>
            <a:gdLst/>
            <a:ahLst/>
            <a:cxnLst/>
            <a:rect l="l" t="t" r="r" b="b"/>
            <a:pathLst>
              <a:path w="3456762" h="3456762" extrusionOk="0">
                <a:moveTo>
                  <a:pt x="0" y="0"/>
                </a:moveTo>
                <a:lnTo>
                  <a:pt x="3456762" y="0"/>
                </a:lnTo>
                <a:lnTo>
                  <a:pt x="3456762" y="3456762"/>
                </a:lnTo>
                <a:lnTo>
                  <a:pt x="0" y="3456762"/>
                </a:lnTo>
                <a:lnTo>
                  <a:pt x="0" y="0"/>
                </a:lnTo>
                <a:close/>
              </a:path>
            </a:pathLst>
          </a:custGeom>
          <a:blipFill rotWithShape="1">
            <a:blip r:embed="rId6">
              <a:alphaModFix/>
            </a:blip>
            <a:stretch>
              <a:fillRect/>
            </a:stretch>
          </a:blipFill>
          <a:ln>
            <a:noFill/>
          </a:ln>
        </p:spPr>
        <p:txBody>
          <a:bodyPr/>
          <a:lstStyle/>
          <a:p>
            <a:endParaRPr lang="nl-NL"/>
          </a:p>
        </p:txBody>
      </p:sp>
      <p:sp>
        <p:nvSpPr>
          <p:cNvPr id="673" name="Google Shape;673;p59"/>
          <p:cNvSpPr txBox="1"/>
          <p:nvPr/>
        </p:nvSpPr>
        <p:spPr>
          <a:xfrm>
            <a:off x="4314982" y="3210491"/>
            <a:ext cx="9658033" cy="84625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5499" b="0" i="0" u="none" strike="noStrike" cap="none" dirty="0">
                <a:solidFill>
                  <a:srgbClr val="06AC73"/>
                </a:solidFill>
                <a:latin typeface="Prata"/>
                <a:ea typeface="Prata"/>
                <a:cs typeface="Prata"/>
                <a:sym typeface="Prata"/>
              </a:rPr>
              <a:t>https://suse-theproject.eu/</a:t>
            </a:r>
            <a:endParaRPr dirty="0"/>
          </a:p>
        </p:txBody>
      </p:sp>
      <p:sp>
        <p:nvSpPr>
          <p:cNvPr id="674" name="Google Shape;674;p59"/>
          <p:cNvSpPr txBox="1"/>
          <p:nvPr/>
        </p:nvSpPr>
        <p:spPr>
          <a:xfrm>
            <a:off x="6573589" y="2012939"/>
            <a:ext cx="5140821" cy="1292277"/>
          </a:xfrm>
          <a:prstGeom prst="rect">
            <a:avLst/>
          </a:prstGeom>
          <a:noFill/>
          <a:ln>
            <a:noFill/>
          </a:ln>
        </p:spPr>
        <p:txBody>
          <a:bodyPr spcFirstLastPara="1" wrap="square" lIns="0" tIns="0" rIns="0" bIns="0" anchor="t" anchorCtr="0">
            <a:spAutoFit/>
          </a:bodyPr>
          <a:lstStyle/>
          <a:p>
            <a:pPr lvl="0" algn="ctr">
              <a:lnSpc>
                <a:spcPct val="140013"/>
              </a:lnSpc>
            </a:pPr>
            <a:r>
              <a:rPr lang="nl-NL" sz="2999" dirty="0">
                <a:latin typeface="Prata"/>
                <a:ea typeface="Prata"/>
                <a:cs typeface="Prata"/>
                <a:sym typeface="Prata"/>
              </a:rPr>
              <a:t>Ga voor meer informatie naar:</a:t>
            </a:r>
            <a:endParaRPr dirty="0"/>
          </a:p>
        </p:txBody>
      </p:sp>
      <p:sp>
        <p:nvSpPr>
          <p:cNvPr id="675" name="Google Shape;675;p59"/>
          <p:cNvSpPr txBox="1"/>
          <p:nvPr/>
        </p:nvSpPr>
        <p:spPr>
          <a:xfrm>
            <a:off x="4576075" y="9048419"/>
            <a:ext cx="9135850" cy="1206484"/>
          </a:xfrm>
          <a:prstGeom prst="rect">
            <a:avLst/>
          </a:prstGeom>
          <a:noFill/>
          <a:ln>
            <a:noFill/>
          </a:ln>
        </p:spPr>
        <p:txBody>
          <a:bodyPr spcFirstLastPara="1" wrap="square" lIns="0" tIns="0" rIns="0" bIns="0" anchor="t" anchorCtr="0">
            <a:spAutoFit/>
          </a:bodyPr>
          <a:lstStyle/>
          <a:p>
            <a:pPr lvl="0" algn="just">
              <a:lnSpc>
                <a:spcPct val="140000"/>
              </a:lnSpc>
            </a:pPr>
            <a:r>
              <a:rPr lang="nl-NL" dirty="0">
                <a:latin typeface="Prata"/>
                <a:ea typeface="Prata"/>
                <a:cs typeface="Prata"/>
                <a:sym typeface="Prata"/>
              </a:rPr>
              <a:t>Gefinancierd door de Europese Unie.  De geuite standpunten en meningen zijn echter alleen die van de auteur(s) en komen niet noodzakelijkerwijs overeen met die van de Europese Unie of de subsidie verlenende autoriteit, EISMEA.  Noch de Europese Unie, noch de subsidie verlenende autoriteit kan hiervoor verantwoordelijk worden gesteld.</a:t>
            </a:r>
            <a:endParaRPr dirty="0"/>
          </a:p>
        </p:txBody>
      </p:sp>
      <p:sp>
        <p:nvSpPr>
          <p:cNvPr id="676" name="Google Shape;676;p59"/>
          <p:cNvSpPr/>
          <p:nvPr/>
        </p:nvSpPr>
        <p:spPr>
          <a:xfrm>
            <a:off x="7715830" y="968236"/>
            <a:ext cx="2856339" cy="797054"/>
          </a:xfrm>
          <a:custGeom>
            <a:avLst/>
            <a:gdLst/>
            <a:ahLst/>
            <a:cxnLst/>
            <a:rect l="l" t="t" r="r" b="b"/>
            <a:pathLst>
              <a:path w="2856339" h="797054" extrusionOk="0">
                <a:moveTo>
                  <a:pt x="0" y="0"/>
                </a:moveTo>
                <a:lnTo>
                  <a:pt x="2856340" y="0"/>
                </a:lnTo>
                <a:lnTo>
                  <a:pt x="2856340" y="797053"/>
                </a:lnTo>
                <a:lnTo>
                  <a:pt x="0" y="797053"/>
                </a:lnTo>
                <a:lnTo>
                  <a:pt x="0" y="0"/>
                </a:lnTo>
                <a:close/>
              </a:path>
            </a:pathLst>
          </a:custGeom>
          <a:blipFill rotWithShape="1">
            <a:blip r:embed="rId7">
              <a:alphaModFix/>
            </a:blip>
            <a:stretch>
              <a:fillRect l="-14265" t="-161048" r="-3278" b="-160181"/>
            </a:stretch>
          </a:blipFill>
          <a:ln>
            <a:noFill/>
          </a:ln>
        </p:spPr>
        <p:txBody>
          <a:bodyPr/>
          <a:lstStyle/>
          <a:p>
            <a:endParaRPr lang="nl-NL"/>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
          <p:cNvSpPr/>
          <p:nvPr/>
        </p:nvSpPr>
        <p:spPr>
          <a:xfrm>
            <a:off x="6243965" y="8172833"/>
            <a:ext cx="2120038" cy="1882521"/>
          </a:xfrm>
          <a:custGeom>
            <a:avLst/>
            <a:gdLst/>
            <a:ahLst/>
            <a:cxnLst/>
            <a:rect l="l" t="t" r="r" b="b"/>
            <a:pathLst>
              <a:path w="5300094" h="4114800" extrusionOk="0">
                <a:moveTo>
                  <a:pt x="0" y="0"/>
                </a:moveTo>
                <a:lnTo>
                  <a:pt x="5300093" y="0"/>
                </a:lnTo>
                <a:lnTo>
                  <a:pt x="5300093"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71" name="Google Shape;171;p7"/>
          <p:cNvSpPr/>
          <p:nvPr/>
        </p:nvSpPr>
        <p:spPr>
          <a:xfrm rot="4584164">
            <a:off x="15363491" y="8229600"/>
            <a:ext cx="6029011" cy="4114800"/>
          </a:xfrm>
          <a:custGeom>
            <a:avLst/>
            <a:gdLst/>
            <a:ahLst/>
            <a:cxnLst/>
            <a:rect l="l" t="t" r="r" b="b"/>
            <a:pathLst>
              <a:path w="6029011" h="4114800" extrusionOk="0">
                <a:moveTo>
                  <a:pt x="0" y="0"/>
                </a:moveTo>
                <a:lnTo>
                  <a:pt x="6029011" y="0"/>
                </a:lnTo>
                <a:lnTo>
                  <a:pt x="6029011"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72" name="Google Shape;172;p7"/>
          <p:cNvSpPr/>
          <p:nvPr/>
        </p:nvSpPr>
        <p:spPr>
          <a:xfrm rot="5399999">
            <a:off x="14934175" y="8662909"/>
            <a:ext cx="4222276" cy="4114800"/>
          </a:xfrm>
          <a:custGeom>
            <a:avLst/>
            <a:gdLst/>
            <a:ahLst/>
            <a:cxnLst/>
            <a:rect l="l" t="t" r="r" b="b"/>
            <a:pathLst>
              <a:path w="4222276" h="4114800" extrusionOk="0">
                <a:moveTo>
                  <a:pt x="0" y="0"/>
                </a:moveTo>
                <a:lnTo>
                  <a:pt x="4222276" y="0"/>
                </a:lnTo>
                <a:lnTo>
                  <a:pt x="4222276"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73" name="Google Shape;173;p7"/>
          <p:cNvSpPr txBox="1"/>
          <p:nvPr/>
        </p:nvSpPr>
        <p:spPr>
          <a:xfrm>
            <a:off x="754783" y="933450"/>
            <a:ext cx="11780871" cy="1077218"/>
          </a:xfrm>
          <a:prstGeom prst="rect">
            <a:avLst/>
          </a:prstGeom>
          <a:noFill/>
          <a:ln>
            <a:noFill/>
          </a:ln>
        </p:spPr>
        <p:txBody>
          <a:bodyPr spcFirstLastPara="1" wrap="square" lIns="0" tIns="0" rIns="0" bIns="0" anchor="t" anchorCtr="0">
            <a:spAutoFit/>
          </a:bodyPr>
          <a:lstStyle/>
          <a:p>
            <a:pPr lvl="0">
              <a:lnSpc>
                <a:spcPct val="140000"/>
              </a:lnSpc>
            </a:pPr>
            <a:r>
              <a:rPr lang="en-US" sz="5000" dirty="0">
                <a:latin typeface="Playfair Display"/>
                <a:ea typeface="Playfair Display"/>
                <a:cs typeface="Playfair Display"/>
                <a:sym typeface="Playfair Display"/>
              </a:rPr>
              <a:t>VERWACHTE LEERRESULTATEN</a:t>
            </a:r>
            <a:endParaRPr dirty="0"/>
          </a:p>
        </p:txBody>
      </p:sp>
      <p:sp>
        <p:nvSpPr>
          <p:cNvPr id="174" name="Google Shape;174;p7"/>
          <p:cNvSpPr txBox="1"/>
          <p:nvPr/>
        </p:nvSpPr>
        <p:spPr>
          <a:xfrm>
            <a:off x="754775" y="2007300"/>
            <a:ext cx="7712100" cy="5755422"/>
          </a:xfrm>
          <a:prstGeom prst="rect">
            <a:avLst/>
          </a:prstGeom>
          <a:noFill/>
          <a:ln>
            <a:noFill/>
          </a:ln>
        </p:spPr>
        <p:txBody>
          <a:bodyPr spcFirstLastPara="1" wrap="square" lIns="0" tIns="0" rIns="0" bIns="0" anchor="t" anchorCtr="0">
            <a:spAutoFit/>
          </a:bodyPr>
          <a:lstStyle/>
          <a:p>
            <a:pPr lvl="0" algn="just">
              <a:lnSpc>
                <a:spcPct val="170000"/>
              </a:lnSpc>
            </a:pPr>
            <a:r>
              <a:rPr lang="nl-NL" sz="2000" i="1" dirty="0">
                <a:latin typeface="Playfair Display"/>
                <a:ea typeface="Playfair Display"/>
                <a:cs typeface="Playfair Display"/>
                <a:sym typeface="Playfair Display"/>
              </a:rPr>
              <a:t>Na voltooiing van deze module moeten de cursisten: </a:t>
            </a:r>
          </a:p>
          <a:p>
            <a:pPr marL="342900" lvl="0" indent="-342900" algn="just">
              <a:lnSpc>
                <a:spcPct val="170000"/>
              </a:lnSpc>
              <a:buFont typeface="Arial" panose="020B0604020202020204" pitchFamily="34" charset="0"/>
              <a:buChar char="•"/>
            </a:pPr>
            <a:r>
              <a:rPr lang="nl-NL" sz="2000" dirty="0">
                <a:latin typeface="Playfair Display"/>
                <a:ea typeface="Playfair Display"/>
                <a:cs typeface="Playfair Display"/>
                <a:sym typeface="Playfair Display"/>
              </a:rPr>
              <a:t>Het belang en de impact van digitale marketing bij het promoten van sociale doelen en bedrijven kennen
Weten op welke manieren digitale marketing kan bijdragen aan het behalen van sociale en duurzame doelen
Inzicht hebben gekregen in kenmerken, sterke punten en demografische gegevens van het publiek van verschillende sociale-mediaplatforms
Kunnen evalueren welke platforms het meest geschikt zijn voor verschillende soorten berichten en campagnes voor sociaal ondernemerschap </a:t>
            </a:r>
            <a:endParaRPr lang="en-US" sz="2000" b="0" u="none" strike="noStrike" cap="none" dirty="0">
              <a:solidFill>
                <a:srgbClr val="000000"/>
              </a:solidFill>
              <a:latin typeface="Playfair Display"/>
              <a:ea typeface="Playfair Display"/>
              <a:cs typeface="Playfair Display"/>
              <a:sym typeface="Playfair Display"/>
            </a:endParaRPr>
          </a:p>
        </p:txBody>
      </p:sp>
      <p:sp>
        <p:nvSpPr>
          <p:cNvPr id="175" name="Google Shape;175;p7"/>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6">
              <a:alphaModFix/>
            </a:blip>
            <a:stretch>
              <a:fillRect l="-14265" t="-161048" r="-3278" b="-160181"/>
            </a:stretch>
          </a:blipFill>
          <a:ln>
            <a:noFill/>
          </a:ln>
        </p:spPr>
        <p:txBody>
          <a:bodyPr/>
          <a:lstStyle/>
          <a:p>
            <a:endParaRPr lang="nl-NL"/>
          </a:p>
        </p:txBody>
      </p:sp>
      <p:sp>
        <p:nvSpPr>
          <p:cNvPr id="176" name="Google Shape;176;p7"/>
          <p:cNvSpPr txBox="1"/>
          <p:nvPr/>
        </p:nvSpPr>
        <p:spPr>
          <a:xfrm>
            <a:off x="9287700" y="2007290"/>
            <a:ext cx="7899900" cy="6278642"/>
          </a:xfrm>
          <a:prstGeom prst="rect">
            <a:avLst/>
          </a:prstGeom>
          <a:noFill/>
          <a:ln>
            <a:noFill/>
          </a:ln>
        </p:spPr>
        <p:txBody>
          <a:bodyPr spcFirstLastPara="1" wrap="square" lIns="0" tIns="0" rIns="0" bIns="0" anchor="t" anchorCtr="0">
            <a:spAutoFit/>
          </a:bodyPr>
          <a:lstStyle/>
          <a:p>
            <a:pPr marL="342900" lvl="0" indent="-342900" algn="just">
              <a:lnSpc>
                <a:spcPct val="170000"/>
              </a:lnSpc>
              <a:buFont typeface="Arial" panose="020B0604020202020204" pitchFamily="34" charset="0"/>
              <a:buChar char="•"/>
            </a:pPr>
            <a:r>
              <a:rPr lang="nl-NL" sz="2000" dirty="0">
                <a:latin typeface="Playfair Display"/>
                <a:ea typeface="Playfair Display"/>
                <a:cs typeface="Playfair Display"/>
                <a:sym typeface="Playfair Display"/>
              </a:rPr>
              <a:t>Vaardigheid bezitten in het maken van boeiende en geschikte inhoud voor sociale media. (tekst, afbeeldingen en video’s) </a:t>
            </a:r>
          </a:p>
          <a:p>
            <a:pPr marL="342900" lvl="0" indent="-342900" algn="just">
              <a:lnSpc>
                <a:spcPct val="170000"/>
              </a:lnSpc>
              <a:buFont typeface="Arial" panose="020B0604020202020204" pitchFamily="34" charset="0"/>
              <a:buChar char="•"/>
            </a:pPr>
            <a:r>
              <a:rPr lang="nl-NL" sz="2000" dirty="0">
                <a:latin typeface="Playfair Display"/>
                <a:ea typeface="Playfair Display"/>
                <a:cs typeface="Playfair Display"/>
                <a:sym typeface="Playfair Display"/>
              </a:rPr>
              <a:t>De principes van effectieve storytelling kennen en berichten kunnen opstellen op maat </a:t>
            </a:r>
          </a:p>
          <a:p>
            <a:pPr marL="342900" lvl="0" indent="-342900" algn="just">
              <a:lnSpc>
                <a:spcPct val="170000"/>
              </a:lnSpc>
              <a:buFont typeface="Arial" panose="020B0604020202020204" pitchFamily="34" charset="0"/>
              <a:buChar char="•"/>
            </a:pPr>
            <a:r>
              <a:rPr lang="nl-NL" sz="2000" dirty="0">
                <a:latin typeface="Playfair Display"/>
                <a:ea typeface="Playfair Display"/>
                <a:cs typeface="Playfair Display"/>
                <a:sym typeface="Playfair Display"/>
              </a:rPr>
              <a:t>De vaardigheid om basismarketingcampagnes voor sociale media te plannen en uit te voeren hebben ontwikkeld
Weten hoe je hashtags, trefwoorden en gerichte inhoud kunt gebruiken om de zichtbaarheid en betrokkenheid te vergroten
Ontdekken via welke sociale media KPI's kunnen worden verzameld en geanalyseerd om de effectiviteit te meten
Weten hoe je inzichten uit analyses kunt gebruiken om strategieën voor sociale media te verfijnen en te verbeteren.</a:t>
            </a:r>
            <a:endParaRPr 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Google Shape;171;p7"/>
          <p:cNvSpPr/>
          <p:nvPr/>
        </p:nvSpPr>
        <p:spPr>
          <a:xfrm rot="4584164">
            <a:off x="15363491" y="8229600"/>
            <a:ext cx="6029011" cy="4114800"/>
          </a:xfrm>
          <a:custGeom>
            <a:avLst/>
            <a:gdLst/>
            <a:ahLst/>
            <a:cxnLst/>
            <a:rect l="l" t="t" r="r" b="b"/>
            <a:pathLst>
              <a:path w="6029011" h="4114800" extrusionOk="0">
                <a:moveTo>
                  <a:pt x="0" y="0"/>
                </a:moveTo>
                <a:lnTo>
                  <a:pt x="6029011" y="0"/>
                </a:lnTo>
                <a:lnTo>
                  <a:pt x="6029011"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72" name="Google Shape;172;p7"/>
          <p:cNvSpPr/>
          <p:nvPr/>
        </p:nvSpPr>
        <p:spPr>
          <a:xfrm rot="5399999">
            <a:off x="14934175" y="8662909"/>
            <a:ext cx="4222276" cy="4114800"/>
          </a:xfrm>
          <a:custGeom>
            <a:avLst/>
            <a:gdLst/>
            <a:ahLst/>
            <a:cxnLst/>
            <a:rect l="l" t="t" r="r" b="b"/>
            <a:pathLst>
              <a:path w="4222276" h="4114800" extrusionOk="0">
                <a:moveTo>
                  <a:pt x="0" y="0"/>
                </a:moveTo>
                <a:lnTo>
                  <a:pt x="4222276" y="0"/>
                </a:lnTo>
                <a:lnTo>
                  <a:pt x="4222276"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73" name="Google Shape;173;p7"/>
          <p:cNvSpPr txBox="1"/>
          <p:nvPr/>
        </p:nvSpPr>
        <p:spPr>
          <a:xfrm>
            <a:off x="754783" y="933450"/>
            <a:ext cx="11780871" cy="1077218"/>
          </a:xfrm>
          <a:prstGeom prst="rect">
            <a:avLst/>
          </a:prstGeom>
          <a:noFill/>
          <a:ln>
            <a:noFill/>
          </a:ln>
        </p:spPr>
        <p:txBody>
          <a:bodyPr spcFirstLastPara="1" wrap="square" lIns="0" tIns="0" rIns="0" bIns="0" anchor="t" anchorCtr="0">
            <a:spAutoFit/>
          </a:bodyPr>
          <a:lstStyle/>
          <a:p>
            <a:pPr lvl="0">
              <a:lnSpc>
                <a:spcPct val="140000"/>
              </a:lnSpc>
            </a:pPr>
            <a:r>
              <a:rPr lang="en-US" sz="5000" dirty="0">
                <a:latin typeface="Playfair Display"/>
                <a:ea typeface="Playfair Display"/>
                <a:cs typeface="Playfair Display"/>
                <a:sym typeface="Playfair Display"/>
              </a:rPr>
              <a:t>VERWACHTE LEERRESULTATEN</a:t>
            </a:r>
            <a:endParaRPr dirty="0"/>
          </a:p>
        </p:txBody>
      </p:sp>
      <p:sp>
        <p:nvSpPr>
          <p:cNvPr id="174" name="Google Shape;174;p7"/>
          <p:cNvSpPr txBox="1"/>
          <p:nvPr/>
        </p:nvSpPr>
        <p:spPr>
          <a:xfrm>
            <a:off x="754775" y="2007300"/>
            <a:ext cx="7712100" cy="7448193"/>
          </a:xfrm>
          <a:prstGeom prst="rect">
            <a:avLst/>
          </a:prstGeom>
          <a:noFill/>
          <a:ln>
            <a:noFill/>
          </a:ln>
        </p:spPr>
        <p:txBody>
          <a:bodyPr spcFirstLastPara="1" wrap="square" lIns="0" tIns="0" rIns="0" bIns="0" anchor="t" anchorCtr="0">
            <a:spAutoFit/>
          </a:bodyPr>
          <a:lstStyle/>
          <a:p>
            <a:pPr marL="539754" lvl="1" indent="-269877" algn="just">
              <a:lnSpc>
                <a:spcPct val="200000"/>
              </a:lnSpc>
              <a:buSzPts val="2500"/>
              <a:buFont typeface="Arial"/>
              <a:buChar char="•"/>
            </a:pPr>
            <a:r>
              <a:rPr lang="nl-NL" sz="2200" dirty="0">
                <a:latin typeface="Playfair Display"/>
                <a:ea typeface="Playfair Display"/>
                <a:cs typeface="Playfair Display"/>
                <a:sym typeface="Playfair Display"/>
              </a:rPr>
              <a:t>De ethische implicaties van digitale marketing, vooral in de context van sociaal ondernemerschap kennen
Weten hoe belangrijk het is om inhoud en campagnes te maken die respectvol zijn,  waarheidsgetrouw en maatschappelijk verantwoord
Weten hoe ze een eenvoudig digitaal marketingplan voor een sociaal bedrijfsidee kunnen conceptualiseren en te schetsen
De componenten van een marketingplan, inclusief doelstellingen, doelgroep, platforms, contentstrategie en budgetoverwegingen kennen.</a:t>
            </a:r>
            <a:endParaRPr lang="en-US" sz="2200" dirty="0"/>
          </a:p>
        </p:txBody>
      </p:sp>
      <p:sp>
        <p:nvSpPr>
          <p:cNvPr id="175" name="Google Shape;175;p7"/>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5">
              <a:alphaModFix/>
            </a:blip>
            <a:stretch>
              <a:fillRect l="-14265" t="-161048" r="-3278" b="-160181"/>
            </a:stretch>
          </a:blipFill>
          <a:ln>
            <a:noFill/>
          </a:ln>
        </p:spPr>
        <p:txBody>
          <a:bodyPr/>
          <a:lstStyle/>
          <a:p>
            <a:endParaRPr lang="nl-NL"/>
          </a:p>
        </p:txBody>
      </p:sp>
      <p:sp>
        <p:nvSpPr>
          <p:cNvPr id="2" name="Google Shape;182;p8">
            <a:extLst>
              <a:ext uri="{FF2B5EF4-FFF2-40B4-BE49-F238E27FC236}">
                <a16:creationId xmlns:a16="http://schemas.microsoft.com/office/drawing/2014/main" id="{C2890093-3F75-C6F1-8FC0-DB1B152465FA}"/>
              </a:ext>
            </a:extLst>
          </p:cNvPr>
          <p:cNvSpPr/>
          <p:nvPr/>
        </p:nvSpPr>
        <p:spPr>
          <a:xfrm>
            <a:off x="10572170" y="2828226"/>
            <a:ext cx="5300094" cy="4114800"/>
          </a:xfrm>
          <a:custGeom>
            <a:avLst/>
            <a:gdLst/>
            <a:ahLst/>
            <a:cxnLst/>
            <a:rect l="l" t="t" r="r" b="b"/>
            <a:pathLst>
              <a:path w="5300094" h="4114800" extrusionOk="0">
                <a:moveTo>
                  <a:pt x="0" y="0"/>
                </a:moveTo>
                <a:lnTo>
                  <a:pt x="5300093" y="0"/>
                </a:lnTo>
                <a:lnTo>
                  <a:pt x="5300093"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Tree>
    <p:extLst>
      <p:ext uri="{BB962C8B-B14F-4D97-AF65-F5344CB8AC3E}">
        <p14:creationId xmlns:p14="http://schemas.microsoft.com/office/powerpoint/2010/main" val="168707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9"/>
          <p:cNvSpPr/>
          <p:nvPr/>
        </p:nvSpPr>
        <p:spPr>
          <a:xfrm>
            <a:off x="14813654" y="-2248385"/>
            <a:ext cx="4891293" cy="4114800"/>
          </a:xfrm>
          <a:custGeom>
            <a:avLst/>
            <a:gdLst/>
            <a:ahLst/>
            <a:cxnLst/>
            <a:rect l="l" t="t" r="r" b="b"/>
            <a:pathLst>
              <a:path w="4891293" h="4114800" extrusionOk="0">
                <a:moveTo>
                  <a:pt x="0" y="0"/>
                </a:moveTo>
                <a:lnTo>
                  <a:pt x="4891292" y="0"/>
                </a:lnTo>
                <a:lnTo>
                  <a:pt x="4891292" y="4114800"/>
                </a:lnTo>
                <a:lnTo>
                  <a:pt x="0" y="4114800"/>
                </a:lnTo>
                <a:lnTo>
                  <a:pt x="0" y="0"/>
                </a:lnTo>
                <a:close/>
              </a:path>
            </a:pathLst>
          </a:custGeom>
          <a:blipFill rotWithShape="1">
            <a:blip r:embed="rId3">
              <a:alphaModFix/>
            </a:blip>
            <a:stretch>
              <a:fillRect/>
            </a:stretch>
          </a:blipFill>
          <a:ln>
            <a:noFill/>
          </a:ln>
        </p:spPr>
        <p:txBody>
          <a:bodyPr/>
          <a:lstStyle/>
          <a:p>
            <a:endParaRPr lang="nl-NL"/>
          </a:p>
        </p:txBody>
      </p:sp>
      <p:sp>
        <p:nvSpPr>
          <p:cNvPr id="182" name="Google Shape;182;p9"/>
          <p:cNvSpPr/>
          <p:nvPr/>
        </p:nvSpPr>
        <p:spPr>
          <a:xfrm>
            <a:off x="14299437" y="0"/>
            <a:ext cx="4122295" cy="4114800"/>
          </a:xfrm>
          <a:custGeom>
            <a:avLst/>
            <a:gdLst/>
            <a:ahLst/>
            <a:cxnLst/>
            <a:rect l="l" t="t" r="r" b="b"/>
            <a:pathLst>
              <a:path w="4122295" h="4114800" extrusionOk="0">
                <a:moveTo>
                  <a:pt x="0" y="0"/>
                </a:moveTo>
                <a:lnTo>
                  <a:pt x="4122295" y="0"/>
                </a:lnTo>
                <a:lnTo>
                  <a:pt x="4122295" y="4114800"/>
                </a:lnTo>
                <a:lnTo>
                  <a:pt x="0" y="4114800"/>
                </a:lnTo>
                <a:lnTo>
                  <a:pt x="0" y="0"/>
                </a:lnTo>
                <a:close/>
              </a:path>
            </a:pathLst>
          </a:custGeom>
          <a:blipFill rotWithShape="1">
            <a:blip r:embed="rId4">
              <a:alphaModFix/>
            </a:blip>
            <a:stretch>
              <a:fillRect/>
            </a:stretch>
          </a:blipFill>
          <a:ln>
            <a:noFill/>
          </a:ln>
        </p:spPr>
        <p:txBody>
          <a:bodyPr/>
          <a:lstStyle/>
          <a:p>
            <a:endParaRPr lang="nl-NL"/>
          </a:p>
        </p:txBody>
      </p:sp>
      <p:sp>
        <p:nvSpPr>
          <p:cNvPr id="183" name="Google Shape;183;p9"/>
          <p:cNvSpPr/>
          <p:nvPr/>
        </p:nvSpPr>
        <p:spPr>
          <a:xfrm>
            <a:off x="-782624" y="8012985"/>
            <a:ext cx="3924490" cy="4114800"/>
          </a:xfrm>
          <a:custGeom>
            <a:avLst/>
            <a:gdLst/>
            <a:ahLst/>
            <a:cxnLst/>
            <a:rect l="l" t="t" r="r" b="b"/>
            <a:pathLst>
              <a:path w="3924490" h="4114800" extrusionOk="0">
                <a:moveTo>
                  <a:pt x="0" y="0"/>
                </a:moveTo>
                <a:lnTo>
                  <a:pt x="3924491" y="0"/>
                </a:lnTo>
                <a:lnTo>
                  <a:pt x="3924491" y="4114800"/>
                </a:lnTo>
                <a:lnTo>
                  <a:pt x="0" y="4114800"/>
                </a:lnTo>
                <a:lnTo>
                  <a:pt x="0" y="0"/>
                </a:lnTo>
                <a:close/>
              </a:path>
            </a:pathLst>
          </a:custGeom>
          <a:blipFill rotWithShape="1">
            <a:blip r:embed="rId5">
              <a:alphaModFix/>
            </a:blip>
            <a:stretch>
              <a:fillRect/>
            </a:stretch>
          </a:blipFill>
          <a:ln>
            <a:noFill/>
          </a:ln>
        </p:spPr>
        <p:txBody>
          <a:bodyPr/>
          <a:lstStyle/>
          <a:p>
            <a:endParaRPr lang="nl-NL"/>
          </a:p>
        </p:txBody>
      </p:sp>
      <p:sp>
        <p:nvSpPr>
          <p:cNvPr id="184" name="Google Shape;184;p9"/>
          <p:cNvSpPr/>
          <p:nvPr/>
        </p:nvSpPr>
        <p:spPr>
          <a:xfrm>
            <a:off x="-1715764" y="7354997"/>
            <a:ext cx="3681031" cy="4114800"/>
          </a:xfrm>
          <a:custGeom>
            <a:avLst/>
            <a:gdLst/>
            <a:ahLst/>
            <a:cxnLst/>
            <a:rect l="l" t="t" r="r" b="b"/>
            <a:pathLst>
              <a:path w="3681031" h="4114800" extrusionOk="0">
                <a:moveTo>
                  <a:pt x="0" y="0"/>
                </a:moveTo>
                <a:lnTo>
                  <a:pt x="3681032" y="0"/>
                </a:lnTo>
                <a:lnTo>
                  <a:pt x="3681032" y="4114800"/>
                </a:lnTo>
                <a:lnTo>
                  <a:pt x="0" y="4114800"/>
                </a:lnTo>
                <a:lnTo>
                  <a:pt x="0" y="0"/>
                </a:lnTo>
                <a:close/>
              </a:path>
            </a:pathLst>
          </a:custGeom>
          <a:blipFill rotWithShape="1">
            <a:blip r:embed="rId6">
              <a:alphaModFix/>
            </a:blip>
            <a:stretch>
              <a:fillRect/>
            </a:stretch>
          </a:blipFill>
          <a:ln>
            <a:noFill/>
          </a:ln>
        </p:spPr>
        <p:txBody>
          <a:bodyPr/>
          <a:lstStyle/>
          <a:p>
            <a:endParaRPr lang="nl-NL"/>
          </a:p>
        </p:txBody>
      </p:sp>
      <p:sp>
        <p:nvSpPr>
          <p:cNvPr id="185" name="Google Shape;185;p9"/>
          <p:cNvSpPr/>
          <p:nvPr/>
        </p:nvSpPr>
        <p:spPr>
          <a:xfrm>
            <a:off x="15343404" y="7682355"/>
            <a:ext cx="4361543" cy="4114800"/>
          </a:xfrm>
          <a:custGeom>
            <a:avLst/>
            <a:gdLst/>
            <a:ahLst/>
            <a:cxnLst/>
            <a:rect l="l" t="t" r="r" b="b"/>
            <a:pathLst>
              <a:path w="4361543" h="4114800" extrusionOk="0">
                <a:moveTo>
                  <a:pt x="0" y="0"/>
                </a:moveTo>
                <a:lnTo>
                  <a:pt x="4361542" y="0"/>
                </a:lnTo>
                <a:lnTo>
                  <a:pt x="4361542" y="4114800"/>
                </a:lnTo>
                <a:lnTo>
                  <a:pt x="0" y="4114800"/>
                </a:lnTo>
                <a:lnTo>
                  <a:pt x="0" y="0"/>
                </a:lnTo>
                <a:close/>
              </a:path>
            </a:pathLst>
          </a:custGeom>
          <a:blipFill rotWithShape="1">
            <a:blip r:embed="rId7">
              <a:alphaModFix/>
            </a:blip>
            <a:stretch>
              <a:fillRect/>
            </a:stretch>
          </a:blipFill>
          <a:ln>
            <a:noFill/>
          </a:ln>
        </p:spPr>
        <p:txBody>
          <a:bodyPr/>
          <a:lstStyle/>
          <a:p>
            <a:endParaRPr lang="nl-NL"/>
          </a:p>
        </p:txBody>
      </p:sp>
      <p:sp>
        <p:nvSpPr>
          <p:cNvPr id="186" name="Google Shape;186;p9"/>
          <p:cNvSpPr txBox="1"/>
          <p:nvPr/>
        </p:nvSpPr>
        <p:spPr>
          <a:xfrm>
            <a:off x="2658885" y="1638600"/>
            <a:ext cx="1920350" cy="2800575"/>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2999" b="0" i="0" u="none" strike="noStrike" cap="none" dirty="0">
                <a:solidFill>
                  <a:srgbClr val="06AC73"/>
                </a:solidFill>
                <a:latin typeface="Prata"/>
                <a:ea typeface="Prata"/>
                <a:cs typeface="Prata"/>
                <a:sym typeface="Prata"/>
              </a:rPr>
              <a:t>01</a:t>
            </a:r>
            <a:endParaRPr dirty="0"/>
          </a:p>
        </p:txBody>
      </p:sp>
      <p:sp>
        <p:nvSpPr>
          <p:cNvPr id="187" name="Google Shape;187;p9"/>
          <p:cNvSpPr txBox="1"/>
          <p:nvPr/>
        </p:nvSpPr>
        <p:spPr>
          <a:xfrm>
            <a:off x="4579234" y="2178350"/>
            <a:ext cx="13149966" cy="1692771"/>
          </a:xfrm>
          <a:prstGeom prst="rect">
            <a:avLst/>
          </a:prstGeom>
          <a:noFill/>
          <a:ln>
            <a:noFill/>
          </a:ln>
        </p:spPr>
        <p:txBody>
          <a:bodyPr spcFirstLastPara="1" wrap="square" lIns="0" tIns="0" rIns="0" bIns="0" anchor="t" anchorCtr="0">
            <a:spAutoFit/>
          </a:bodyPr>
          <a:lstStyle/>
          <a:p>
            <a:pPr lvl="0"/>
            <a:r>
              <a:rPr lang="nl-NL" sz="5500" dirty="0">
                <a:latin typeface="Playfair Display"/>
                <a:ea typeface="Playfair Display"/>
                <a:cs typeface="Playfair Display"/>
                <a:sym typeface="Playfair Display"/>
              </a:rPr>
              <a:t>Digitale marketing in sociaal ondernemerschap</a:t>
            </a:r>
            <a:endParaRPr lang="nl-NL" sz="5500" dirty="0"/>
          </a:p>
        </p:txBody>
      </p:sp>
      <p:sp>
        <p:nvSpPr>
          <p:cNvPr id="188" name="Google Shape;188;p9"/>
          <p:cNvSpPr txBox="1"/>
          <p:nvPr/>
        </p:nvSpPr>
        <p:spPr>
          <a:xfrm>
            <a:off x="2954393" y="3902848"/>
            <a:ext cx="11252400" cy="2153666"/>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nl-NL" sz="2499" b="1" dirty="0">
                <a:latin typeface="Playfair Display"/>
                <a:ea typeface="Playfair Display"/>
                <a:cs typeface="Playfair Display"/>
                <a:sym typeface="Playfair Display"/>
              </a:rPr>
              <a:t>Denk na over het volgende: </a:t>
            </a:r>
            <a:r>
              <a:rPr lang="nl-NL" sz="2499" dirty="0">
                <a:latin typeface="Playfair Display"/>
                <a:ea typeface="Playfair Display"/>
                <a:cs typeface="Playfair Display"/>
                <a:sym typeface="Playfair Display"/>
              </a:rPr>
              <a:t> </a:t>
            </a:r>
          </a:p>
          <a:p>
            <a:pPr marL="0" marR="0" lvl="0" indent="0" algn="l" rtl="0">
              <a:lnSpc>
                <a:spcPct val="140016"/>
              </a:lnSpc>
              <a:spcBef>
                <a:spcPts val="0"/>
              </a:spcBef>
              <a:spcAft>
                <a:spcPts val="0"/>
              </a:spcAft>
              <a:buNone/>
            </a:pPr>
            <a:endParaRPr sz="2499" dirty="0">
              <a:latin typeface="Playfair Display"/>
              <a:ea typeface="Playfair Display"/>
              <a:cs typeface="Playfair Display"/>
              <a:sym typeface="Playfair Display"/>
            </a:endParaRPr>
          </a:p>
          <a:p>
            <a:pPr lvl="0">
              <a:lnSpc>
                <a:spcPct val="140016"/>
              </a:lnSpc>
            </a:pPr>
            <a:r>
              <a:rPr lang="nl-NL" sz="2499" dirty="0">
                <a:latin typeface="Playfair Display"/>
                <a:ea typeface="Playfair Display"/>
                <a:cs typeface="Playfair Display"/>
                <a:sym typeface="Playfair Display"/>
              </a:rPr>
              <a:t>Wat maakt digitale marketing zo cruciaal voor een (toekomstige) sociaal ondernemer?</a:t>
            </a:r>
            <a:endParaRPr lang="en-US" sz="2800" dirty="0"/>
          </a:p>
        </p:txBody>
      </p:sp>
      <p:sp>
        <p:nvSpPr>
          <p:cNvPr id="189" name="Google Shape;189;p9"/>
          <p:cNvSpPr/>
          <p:nvPr/>
        </p:nvSpPr>
        <p:spPr>
          <a:xfrm>
            <a:off x="7715830" y="9258300"/>
            <a:ext cx="2856339" cy="797054"/>
          </a:xfrm>
          <a:custGeom>
            <a:avLst/>
            <a:gdLst/>
            <a:ahLst/>
            <a:cxnLst/>
            <a:rect l="l" t="t" r="r" b="b"/>
            <a:pathLst>
              <a:path w="2856339" h="797054" extrusionOk="0">
                <a:moveTo>
                  <a:pt x="0" y="0"/>
                </a:moveTo>
                <a:lnTo>
                  <a:pt x="2856340" y="0"/>
                </a:lnTo>
                <a:lnTo>
                  <a:pt x="2856340" y="797054"/>
                </a:lnTo>
                <a:lnTo>
                  <a:pt x="0" y="797054"/>
                </a:lnTo>
                <a:lnTo>
                  <a:pt x="0" y="0"/>
                </a:lnTo>
                <a:close/>
              </a:path>
            </a:pathLst>
          </a:custGeom>
          <a:blipFill rotWithShape="1">
            <a:blip r:embed="rId8">
              <a:alphaModFix/>
            </a:blip>
            <a:stretch>
              <a:fillRect l="-14265" t="-161048" r="-3278" b="-160181"/>
            </a:stretch>
          </a:blipFill>
          <a:ln>
            <a:noFill/>
          </a:ln>
        </p:spPr>
        <p:txBody>
          <a:bodyPr/>
          <a:lstStyle/>
          <a:p>
            <a:endParaRPr lang="nl-NL"/>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6AB66A56A27B469E4A7486AFEC5C3D" ma:contentTypeVersion="18" ma:contentTypeDescription="Een nieuw document maken." ma:contentTypeScope="" ma:versionID="14b879e937e13876c516e4a2fde1befa">
  <xsd:schema xmlns:xsd="http://www.w3.org/2001/XMLSchema" xmlns:xs="http://www.w3.org/2001/XMLSchema" xmlns:p="http://schemas.microsoft.com/office/2006/metadata/properties" xmlns:ns2="f22fa7f6-0806-488e-b71b-c6c27a68bedd" xmlns:ns3="04709f8f-e1ef-4aff-811b-b6701f69f88c" targetNamespace="http://schemas.microsoft.com/office/2006/metadata/properties" ma:root="true" ma:fieldsID="396dc32ee3751577bffb8f672551d583" ns2:_="" ns3:_="">
    <xsd:import namespace="f22fa7f6-0806-488e-b71b-c6c27a68bedd"/>
    <xsd:import namespace="04709f8f-e1ef-4aff-811b-b6701f69f88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2fa7f6-0806-488e-b71b-c6c27a68b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5de1ba3b-0cfe-4c5f-8120-88e6bea6443f"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709f8f-e1ef-4aff-811b-b6701f69f88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11fb7e2-1c3e-4cab-8cad-4cdabb0ec772}" ma:internalName="TaxCatchAll" ma:showField="CatchAllData" ma:web="04709f8f-e1ef-4aff-811b-b6701f69f88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3EBA75-024D-416C-BC09-D90734D0EF77}">
  <ds:schemaRefs>
    <ds:schemaRef ds:uri="http://schemas.microsoft.com/sharepoint/v3/contenttype/forms"/>
  </ds:schemaRefs>
</ds:datastoreItem>
</file>

<file path=customXml/itemProps2.xml><?xml version="1.0" encoding="utf-8"?>
<ds:datastoreItem xmlns:ds="http://schemas.openxmlformats.org/officeDocument/2006/customXml" ds:itemID="{D6748AAA-F29B-4907-927F-BA7AAB4026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2fa7f6-0806-488e-b71b-c6c27a68bedd"/>
    <ds:schemaRef ds:uri="04709f8f-e1ef-4aff-811b-b6701f69f8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278</TotalTime>
  <Words>4442</Words>
  <Application>Microsoft Office PowerPoint</Application>
  <PresentationFormat>Aangepast</PresentationFormat>
  <Paragraphs>339</Paragraphs>
  <Slides>60</Slides>
  <Notes>60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60</vt:i4>
      </vt:variant>
    </vt:vector>
  </HeadingPairs>
  <TitlesOfParts>
    <vt:vector size="67" baseType="lpstr">
      <vt:lpstr>Prata</vt:lpstr>
      <vt:lpstr>Courier New</vt:lpstr>
      <vt:lpstr>Arial</vt:lpstr>
      <vt:lpstr>Playfair Display</vt:lpstr>
      <vt:lpstr>Calibri</vt:lpstr>
      <vt:lpstr>Sansita</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Nynke de Jager</cp:lastModifiedBy>
  <cp:revision>1</cp:revision>
  <dcterms:created xsi:type="dcterms:W3CDTF">2006-08-16T00:00:00Z</dcterms:created>
  <dcterms:modified xsi:type="dcterms:W3CDTF">2024-09-16T12:29:51Z</dcterms:modified>
</cp:coreProperties>
</file>